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EB0-7184-47EE-A192-70E853933D7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1A32-B3A2-4022-8F96-DECD6F6AB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EB0-7184-47EE-A192-70E853933D7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1A32-B3A2-4022-8F96-DECD6F6AB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EB0-7184-47EE-A192-70E853933D7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1A32-B3A2-4022-8F96-DECD6F6AB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EB0-7184-47EE-A192-70E853933D7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1A32-B3A2-4022-8F96-DECD6F6AB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EB0-7184-47EE-A192-70E853933D7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1A32-B3A2-4022-8F96-DECD6F6AB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EB0-7184-47EE-A192-70E853933D7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1A32-B3A2-4022-8F96-DECD6F6AB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EB0-7184-47EE-A192-70E853933D7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1A32-B3A2-4022-8F96-DECD6F6AB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EB0-7184-47EE-A192-70E853933D7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1A32-B3A2-4022-8F96-DECD6F6AB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EB0-7184-47EE-A192-70E853933D7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1A32-B3A2-4022-8F96-DECD6F6AB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EB0-7184-47EE-A192-70E853933D7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1A32-B3A2-4022-8F96-DECD6F6AB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EB0-7184-47EE-A192-70E853933D7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931A32-B3A2-4022-8F96-DECD6F6AB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2D0EB0-7184-47EE-A192-70E853933D7F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931A32-B3A2-4022-8F96-DECD6F6AB7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MODELS OF CONSUMER BEHAVIOR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00864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Prof (Dr) B. L. </a:t>
            </a:r>
            <a:r>
              <a:rPr lang="en-US" dirty="0" err="1" smtClean="0"/>
              <a:t>Verma</a:t>
            </a:r>
            <a:endParaRPr lang="en-US" dirty="0" smtClean="0"/>
          </a:p>
          <a:p>
            <a:pPr algn="l"/>
            <a:r>
              <a:rPr lang="en-US" dirty="0" smtClean="0"/>
              <a:t>Professor, Department of Business Administration</a:t>
            </a:r>
          </a:p>
          <a:p>
            <a:pPr algn="l"/>
            <a:r>
              <a:rPr lang="en-US" dirty="0" smtClean="0"/>
              <a:t>UCCMS, MLSU, UDAIPUR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23988"/>
            <a:ext cx="8077199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28738"/>
            <a:ext cx="8762999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1533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175" y="1624013"/>
            <a:ext cx="55816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85913"/>
            <a:ext cx="8610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85874"/>
            <a:ext cx="8382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00163"/>
            <a:ext cx="78486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4787"/>
            <a:ext cx="8381999" cy="611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14488"/>
            <a:ext cx="5486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66838"/>
            <a:ext cx="80010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64934"/>
            <a:ext cx="8229600" cy="588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57338"/>
            <a:ext cx="769620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43013"/>
            <a:ext cx="80010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33600"/>
            <a:ext cx="8440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THANKS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81124"/>
            <a:ext cx="83058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1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04938"/>
            <a:ext cx="82296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38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25</Words>
  <Application>Microsoft Office PowerPoint</Application>
  <PresentationFormat>On-screen Show (4:3)</PresentationFormat>
  <Paragraphs>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MODELS OF CONSUMER BEHAVIOR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OF CONSUMER BEHAVIOR</dc:title>
  <dc:creator>Ashutosh</dc:creator>
  <cp:lastModifiedBy>Ashutosh</cp:lastModifiedBy>
  <cp:revision>13</cp:revision>
  <dcterms:created xsi:type="dcterms:W3CDTF">2020-04-14T16:19:14Z</dcterms:created>
  <dcterms:modified xsi:type="dcterms:W3CDTF">2020-04-15T03:12:46Z</dcterms:modified>
</cp:coreProperties>
</file>