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8AC3C8-9551-4510-B7A5-9D8DF4C60E2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8A7116-ADF4-41DE-A5DD-90DE8B382C3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CONSUMER BUYING DECISION PROCESS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854696" cy="1905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Prof (Dr) B. L. </a:t>
            </a:r>
            <a:r>
              <a:rPr lang="en-US" dirty="0" err="1" smtClean="0"/>
              <a:t>Verma</a:t>
            </a:r>
            <a:endParaRPr lang="en-US" dirty="0" smtClean="0"/>
          </a:p>
          <a:p>
            <a:pPr algn="l"/>
            <a:r>
              <a:rPr lang="en-US" dirty="0" smtClean="0"/>
              <a:t>Professor, Department of Business Administration</a:t>
            </a:r>
          </a:p>
          <a:p>
            <a:pPr algn="l"/>
            <a:r>
              <a:rPr lang="en-US" dirty="0" smtClean="0"/>
              <a:t>UCCMS, MLSU, UDAIPUR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2296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458199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8200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THANKS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46870"/>
            <a:ext cx="7772400" cy="565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6868"/>
            <a:ext cx="8458200" cy="579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26887"/>
            <a:ext cx="8001000" cy="63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096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00175"/>
            <a:ext cx="8382000" cy="50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33488"/>
            <a:ext cx="5791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43025"/>
            <a:ext cx="8382000" cy="52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25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CONSUMER BUYING DECISION PROCESS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BUYING DECISION PROCESS </dc:title>
  <dc:creator>Ashutosh</dc:creator>
  <cp:lastModifiedBy>Ashutosh</cp:lastModifiedBy>
  <cp:revision>6</cp:revision>
  <dcterms:created xsi:type="dcterms:W3CDTF">2020-04-14T14:28:04Z</dcterms:created>
  <dcterms:modified xsi:type="dcterms:W3CDTF">2020-04-14T14:48:32Z</dcterms:modified>
</cp:coreProperties>
</file>