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65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</p:sldIdLst>
  <p:sldSz cx="7772400" cy="5835650"/>
  <p:notesSz cx="7772400" cy="58356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9"/>
  </p:normalViewPr>
  <p:slideViewPr>
    <p:cSldViewPr>
      <p:cViewPr varScale="1">
        <p:scale>
          <a:sx n="128" d="100"/>
          <a:sy n="128" d="100"/>
        </p:scale>
        <p:origin x="696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86CC2-4CFB-E64C-9F16-184B89CF1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955048"/>
            <a:ext cx="5829300" cy="2031671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20347-AA37-3A4A-AC44-DF8D57B61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3065067"/>
            <a:ext cx="5829300" cy="140893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E1690-59CB-0043-B60B-6E1830E1D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C960C-4BC0-DD42-B1B4-7CD959F16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058A6-2655-DC49-8EB9-9C56ED375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1333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CDA57-9EB8-B04B-B1B7-2F61704E5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8898A6-0191-AC44-A270-620426515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21BC6-136F-F741-A649-912E42002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72432-987F-E748-813C-3593EAD4A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B0E61-212A-9142-AAF3-490F29368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0885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1D6EA9-3CD2-1D40-92FD-D8ECC5EAB8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310694"/>
            <a:ext cx="1675924" cy="49454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4B4C2E-87A6-3C4E-AC3B-DB8681D8F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310694"/>
            <a:ext cx="4930616" cy="49454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AC851-5F8F-8F43-AF1A-958F4E863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B6A4C-3F8E-E545-A183-9E4ADCD43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43EEB-84C0-6D43-8BFC-41AED4E31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4696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1809051"/>
            <a:ext cx="6606540" cy="12254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3267964"/>
            <a:ext cx="5440680" cy="14589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2540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16E22-4E3E-BC45-B5DE-1F22348B1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C990B-9950-1245-A015-93809B4AA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49FCC-F5C9-EE40-B30C-0D6001B65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1F21E-C13C-6E46-A4DF-B5D755560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B4A47-AC92-C341-B9ED-36E131EA8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775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7ABA6-461B-AE47-91DE-36E146E43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4" y="1454861"/>
            <a:ext cx="6703695" cy="2427468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DC8710-BE60-EA40-BB10-1C0027BC2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4" y="3905293"/>
            <a:ext cx="6703695" cy="1276548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A85F7-1482-B041-9812-C2D531A62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32C25-80EC-C24B-A077-41E89F45D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0C638-7228-8749-B5BC-2641829AD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630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5AD85-4084-0F41-9C19-7FF71BE2C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AA5BD-B266-A94F-BFEB-FFE3298E3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1553472"/>
            <a:ext cx="3303270" cy="37026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95FF6-FADB-9441-B3F1-5E033F9384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1553472"/>
            <a:ext cx="3303270" cy="37026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50360-D5D1-7D44-8BD5-94C3AD99A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A2D27-97E3-754D-A104-203602AA7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D7825E-5B4E-A143-ABD3-177317472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2015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05116-3A62-644E-BD44-4F126E799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310695"/>
            <a:ext cx="6703695" cy="112795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8AF6A-51E1-B542-A300-02DF18143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5" y="1430545"/>
            <a:ext cx="3288089" cy="701088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AFDB39-57B9-424F-A6C5-B39469599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5" y="2131633"/>
            <a:ext cx="3288089" cy="31353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0D1DC4-F616-6040-B985-43174D5195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1430545"/>
            <a:ext cx="3304282" cy="701088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425348-FA0D-3945-9319-02F0987345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2131633"/>
            <a:ext cx="3304282" cy="31353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C5C0AC-EB40-334F-81DE-B1F81CBA9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77065C-F03A-5342-928B-6C4722A54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64BC3-A4CC-D747-9FCE-4591B163D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4273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B39BF-0529-A643-ACAD-4FC9EA547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4E110B-35F9-5548-BB73-00C2D3634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8B3071-3C08-E943-896A-C3FD9F87C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816FEB-41B8-FD42-8D63-2304BA54C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613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28E616-3F9E-8F48-A584-16DA6DCC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4FA540-161C-E844-9CF5-1AC02B254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ED5DD1-0DEC-6945-8F64-143CE5C8D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5053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6D0A3-2E69-FA45-AC04-3D80B8E68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389043"/>
            <a:ext cx="2506801" cy="1361652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0DF31-49AD-7242-B6E1-E9C398A6F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840226"/>
            <a:ext cx="3934778" cy="4147094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44E36A-879E-E548-A57B-E16226BEF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1750695"/>
            <a:ext cx="2506801" cy="324337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AE0EB-75DA-9441-A873-85E3F05EE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987C58-B891-F54F-AA91-942F28C5D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4E42DA-A4A6-3844-861E-304E1794C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7975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8265B-29DC-CC4F-AB80-57A5FF448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389043"/>
            <a:ext cx="2506801" cy="1361652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BBDEA7-F9D3-4D42-B3CC-DF6ECB7900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840226"/>
            <a:ext cx="3934778" cy="4147094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79EC0B-F8B6-0340-8746-D8C242B3B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1750695"/>
            <a:ext cx="2506801" cy="324337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51041-C4D1-354A-A4C9-EF2A04D3C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254DB-9A84-BB44-AE47-49402E717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C6A8D-4FF5-A84D-9BB6-13EBEC54D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00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5AD2BB-F23F-AC45-AE1B-561331F61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310695"/>
            <a:ext cx="6703695" cy="1127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8B1133-9E3E-4043-8CEA-3D655164A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1553472"/>
            <a:ext cx="6703695" cy="3702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0B1D8-CAF2-2842-892F-0ABCF1F401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5408784"/>
            <a:ext cx="1748790" cy="310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631CB-1D95-BD47-B1AB-DA686D142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8" y="5408784"/>
            <a:ext cx="2623185" cy="310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EE7D8-EBC8-154F-AC86-491B8B906C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5408784"/>
            <a:ext cx="1748790" cy="310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1551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image" Target="../media/image9.jp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6D5FA-418E-C24C-B253-5F7F91D02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1470025"/>
            <a:ext cx="6884670" cy="831469"/>
          </a:xfrm>
        </p:spPr>
        <p:txBody>
          <a:bodyPr/>
          <a:lstStyle/>
          <a:p>
            <a:r>
              <a:rPr lang="en-US" sz="3200" b="0" dirty="0"/>
              <a:t>Profit maximization Model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081E2F-CCCE-6743-AF3A-EB2810F25A78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838200" y="2301494"/>
            <a:ext cx="5768340" cy="646331"/>
          </a:xfrm>
        </p:spPr>
        <p:txBody>
          <a:bodyPr/>
          <a:lstStyle/>
          <a:p>
            <a:r>
              <a:rPr lang="en-US" dirty="0" err="1"/>
              <a:t>Mrs</a:t>
            </a:r>
            <a:r>
              <a:rPr lang="en-US" dirty="0"/>
              <a:t> Sarika Singh</a:t>
            </a:r>
          </a:p>
          <a:p>
            <a:r>
              <a:rPr lang="en-US" dirty="0"/>
              <a:t>FMS MLSU Udaipur</a:t>
            </a:r>
          </a:p>
        </p:txBody>
      </p:sp>
    </p:spTree>
    <p:extLst>
      <p:ext uri="{BB962C8B-B14F-4D97-AF65-F5344CB8AC3E}">
        <p14:creationId xmlns:p14="http://schemas.microsoft.com/office/powerpoint/2010/main" val="2778008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312" y="392703"/>
            <a:ext cx="4729288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0" u="heavy" spc="-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3200" b="0" u="heavy" spc="-3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3200" b="0" u="heavy" spc="-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3200" b="0" u="heavy" spc="-5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3200" b="0" u="heavy" spc="-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oduction</a:t>
            </a:r>
            <a:endParaRPr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2312" y="1297604"/>
            <a:ext cx="6831330" cy="3819251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04165" marR="5080" indent="-292100">
              <a:lnSpc>
                <a:spcPts val="2450"/>
              </a:lnSpc>
              <a:spcBef>
                <a:spcPts val="690"/>
              </a:spcBef>
              <a:buFont typeface="Arial"/>
              <a:buChar char="•"/>
              <a:tabLst>
                <a:tab pos="304165" algn="l"/>
                <a:tab pos="304800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 </a:t>
            </a:r>
            <a:r>
              <a:rPr sz="24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making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4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gain 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400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sz="2400" spc="-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4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</a:t>
            </a:r>
            <a:r>
              <a:rPr sz="24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4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4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owners</a:t>
            </a:r>
            <a:r>
              <a:rPr sz="24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4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4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165" marR="127635" indent="-292100">
              <a:lnSpc>
                <a:spcPts val="2450"/>
              </a:lnSpc>
              <a:spcBef>
                <a:spcPts val="610"/>
              </a:spcBef>
              <a:buChar char="•"/>
              <a:tabLst>
                <a:tab pos="304165" algn="l"/>
                <a:tab pos="304800" algn="l"/>
              </a:tabLst>
            </a:pPr>
            <a:r>
              <a:rPr sz="24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Profits </a:t>
            </a:r>
            <a:r>
              <a:rPr sz="24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</a:t>
            </a:r>
            <a:r>
              <a:rPr sz="24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400" spc="-4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2400" spc="-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success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400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sz="2400" spc="-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165" marR="51435" indent="-292100">
              <a:lnSpc>
                <a:spcPts val="2450"/>
              </a:lnSpc>
              <a:spcBef>
                <a:spcPts val="610"/>
              </a:spcBef>
              <a:buFont typeface="Arial"/>
              <a:buChar char="•"/>
              <a:tabLst>
                <a:tab pos="304165" algn="l"/>
                <a:tab pos="304800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 maximization </a:t>
            </a:r>
            <a:r>
              <a:rPr sz="24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 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2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 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  </a:t>
            </a:r>
            <a:r>
              <a:rPr sz="2400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</a:t>
            </a:r>
            <a:r>
              <a:rPr sz="24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sz="2400" spc="-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 </a:t>
            </a:r>
            <a:r>
              <a:rPr sz="2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determines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sz="2400" spc="-4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 </a:t>
            </a:r>
            <a:r>
              <a:rPr sz="2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returns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400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greatest profit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165" marR="50800" indent="-292100">
              <a:lnSpc>
                <a:spcPct val="80000"/>
              </a:lnSpc>
              <a:spcBef>
                <a:spcPts val="630"/>
              </a:spcBef>
              <a:buFont typeface="Arial"/>
              <a:buChar char="•"/>
              <a:tabLst>
                <a:tab pos="304165" algn="l"/>
                <a:tab pos="304800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 maximization </a:t>
            </a:r>
            <a:r>
              <a:rPr sz="24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refers 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sales </a:t>
            </a:r>
            <a:r>
              <a:rPr sz="2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  </a:t>
            </a:r>
            <a:r>
              <a:rPr sz="24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profits </a:t>
            </a:r>
            <a:r>
              <a:rPr sz="24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highest. </a:t>
            </a:r>
            <a:r>
              <a:rPr sz="2400" spc="-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might </a:t>
            </a:r>
            <a:r>
              <a:rPr sz="2400" spc="-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assume</a:t>
            </a:r>
            <a:r>
              <a:rPr sz="2400" spc="-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sales </a:t>
            </a:r>
            <a:r>
              <a:rPr sz="2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level,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profits 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sz="24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sz="2400" spc="-4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always 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true!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32136" y="1679714"/>
            <a:ext cx="577723" cy="894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03381" y="3041955"/>
            <a:ext cx="29209" cy="31115"/>
          </a:xfrm>
          <a:custGeom>
            <a:avLst/>
            <a:gdLst/>
            <a:ahLst/>
            <a:cxnLst/>
            <a:rect l="l" t="t" r="r" b="b"/>
            <a:pathLst>
              <a:path w="29209" h="31114">
                <a:moveTo>
                  <a:pt x="28217" y="17881"/>
                </a:moveTo>
                <a:lnTo>
                  <a:pt x="4897" y="17881"/>
                </a:lnTo>
                <a:lnTo>
                  <a:pt x="4371" y="21666"/>
                </a:lnTo>
                <a:lnTo>
                  <a:pt x="11616" y="27787"/>
                </a:lnTo>
                <a:lnTo>
                  <a:pt x="16287" y="30861"/>
                </a:lnTo>
                <a:lnTo>
                  <a:pt x="22562" y="29552"/>
                </a:lnTo>
                <a:lnTo>
                  <a:pt x="28699" y="20205"/>
                </a:lnTo>
                <a:lnTo>
                  <a:pt x="28217" y="17881"/>
                </a:lnTo>
                <a:close/>
              </a:path>
              <a:path w="29209" h="31114">
                <a:moveTo>
                  <a:pt x="14274" y="0"/>
                </a:moveTo>
                <a:lnTo>
                  <a:pt x="7867" y="38"/>
                </a:lnTo>
                <a:lnTo>
                  <a:pt x="0" y="7975"/>
                </a:lnTo>
                <a:lnTo>
                  <a:pt x="30" y="14376"/>
                </a:lnTo>
                <a:lnTo>
                  <a:pt x="4000" y="18313"/>
                </a:lnTo>
                <a:lnTo>
                  <a:pt x="4897" y="17881"/>
                </a:lnTo>
                <a:lnTo>
                  <a:pt x="28217" y="17881"/>
                </a:lnTo>
                <a:lnTo>
                  <a:pt x="27398" y="13931"/>
                </a:lnTo>
                <a:lnTo>
                  <a:pt x="24103" y="11772"/>
                </a:lnTo>
                <a:lnTo>
                  <a:pt x="22025" y="11772"/>
                </a:lnTo>
                <a:lnTo>
                  <a:pt x="22726" y="10871"/>
                </a:lnTo>
                <a:lnTo>
                  <a:pt x="23797" y="10871"/>
                </a:lnTo>
                <a:lnTo>
                  <a:pt x="18246" y="3937"/>
                </a:lnTo>
                <a:lnTo>
                  <a:pt x="14274" y="0"/>
                </a:lnTo>
                <a:close/>
              </a:path>
              <a:path w="29209" h="31114">
                <a:moveTo>
                  <a:pt x="22726" y="10871"/>
                </a:moveTo>
                <a:lnTo>
                  <a:pt x="22025" y="11772"/>
                </a:lnTo>
                <a:lnTo>
                  <a:pt x="23194" y="11177"/>
                </a:lnTo>
                <a:lnTo>
                  <a:pt x="22726" y="10871"/>
                </a:lnTo>
                <a:close/>
              </a:path>
              <a:path w="29209" h="31114">
                <a:moveTo>
                  <a:pt x="23194" y="11177"/>
                </a:moveTo>
                <a:lnTo>
                  <a:pt x="22025" y="11772"/>
                </a:lnTo>
                <a:lnTo>
                  <a:pt x="24103" y="11772"/>
                </a:lnTo>
                <a:lnTo>
                  <a:pt x="23194" y="11177"/>
                </a:lnTo>
                <a:close/>
              </a:path>
              <a:path w="29209" h="31114">
                <a:moveTo>
                  <a:pt x="23797" y="10871"/>
                </a:moveTo>
                <a:lnTo>
                  <a:pt x="22726" y="10871"/>
                </a:lnTo>
                <a:lnTo>
                  <a:pt x="23194" y="11177"/>
                </a:lnTo>
                <a:lnTo>
                  <a:pt x="23797" y="10871"/>
                </a:lnTo>
                <a:close/>
              </a:path>
            </a:pathLst>
          </a:custGeom>
          <a:solidFill>
            <a:srgbClr val="F10F0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327026"/>
            <a:ext cx="2188210" cy="58862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750" u="heavy" spc="-15" dirty="0">
                <a:uFill>
                  <a:solidFill>
                    <a:srgbClr val="000000"/>
                  </a:solidFill>
                </a:uFill>
              </a:rPr>
              <a:t>Definition</a:t>
            </a:r>
            <a:endParaRPr sz="3750" dirty="0"/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534218" y="1313149"/>
            <a:ext cx="6933382" cy="1391728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222250" marR="330200" indent="862330" algn="just">
              <a:lnSpc>
                <a:spcPts val="2039"/>
              </a:lnSpc>
              <a:spcBef>
                <a:spcPts val="590"/>
              </a:spcBef>
            </a:pPr>
            <a:r>
              <a:rPr sz="2400" spc="-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sz="24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undergo 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24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4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sz="24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sz="24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4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sz="2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  <a:r>
              <a:rPr sz="24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24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sz="24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24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maximize</a:t>
            </a:r>
            <a:r>
              <a:rPr lang="en-US" sz="24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return. </a:t>
            </a:r>
            <a:r>
              <a:rPr sz="24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company 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sz="24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sz="2400" spc="-3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adjust</a:t>
            </a:r>
            <a:r>
              <a:rPr lang="en-US"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influential </a:t>
            </a:r>
            <a:r>
              <a:rPr sz="2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</a:t>
            </a:r>
            <a:r>
              <a:rPr sz="24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</a:t>
            </a:r>
            <a:r>
              <a:rPr sz="2400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</a:t>
            </a:r>
            <a:r>
              <a:rPr sz="24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costs, </a:t>
            </a:r>
            <a:r>
              <a:rPr sz="24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sale </a:t>
            </a:r>
            <a:r>
              <a:rPr sz="24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en-US" sz="24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 </a:t>
            </a:r>
            <a:r>
              <a:rPr sz="2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levels </a:t>
            </a:r>
            <a:r>
              <a:rPr lang="en-US" sz="2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400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 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reaching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</a:t>
            </a:r>
            <a:r>
              <a:rPr sz="2400" spc="-2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goal.</a:t>
            </a:r>
          </a:p>
        </p:txBody>
      </p:sp>
      <p:sp>
        <p:nvSpPr>
          <p:cNvPr id="4" name="object 4"/>
          <p:cNvSpPr/>
          <p:nvPr/>
        </p:nvSpPr>
        <p:spPr>
          <a:xfrm>
            <a:off x="5202440" y="1670951"/>
            <a:ext cx="28575" cy="20320"/>
          </a:xfrm>
          <a:custGeom>
            <a:avLst/>
            <a:gdLst/>
            <a:ahLst/>
            <a:cxnLst/>
            <a:rect l="l" t="t" r="r" b="b"/>
            <a:pathLst>
              <a:path w="28575" h="20319">
                <a:moveTo>
                  <a:pt x="4800" y="0"/>
                </a:moveTo>
                <a:lnTo>
                  <a:pt x="4521" y="0"/>
                </a:lnTo>
                <a:lnTo>
                  <a:pt x="0" y="4533"/>
                </a:lnTo>
                <a:lnTo>
                  <a:pt x="0" y="15709"/>
                </a:lnTo>
                <a:lnTo>
                  <a:pt x="4521" y="20243"/>
                </a:lnTo>
                <a:lnTo>
                  <a:pt x="4800" y="20243"/>
                </a:lnTo>
                <a:lnTo>
                  <a:pt x="266" y="15709"/>
                </a:lnTo>
                <a:lnTo>
                  <a:pt x="266" y="4533"/>
                </a:lnTo>
                <a:lnTo>
                  <a:pt x="4800" y="0"/>
                </a:lnTo>
                <a:close/>
              </a:path>
              <a:path w="28575" h="20319">
                <a:moveTo>
                  <a:pt x="6769" y="0"/>
                </a:moveTo>
                <a:lnTo>
                  <a:pt x="4800" y="0"/>
                </a:lnTo>
                <a:lnTo>
                  <a:pt x="266" y="4533"/>
                </a:lnTo>
                <a:lnTo>
                  <a:pt x="266" y="15709"/>
                </a:lnTo>
                <a:lnTo>
                  <a:pt x="4800" y="20243"/>
                </a:lnTo>
                <a:lnTo>
                  <a:pt x="6769" y="20243"/>
                </a:lnTo>
                <a:lnTo>
                  <a:pt x="2247" y="15709"/>
                </a:lnTo>
                <a:lnTo>
                  <a:pt x="2247" y="4533"/>
                </a:lnTo>
                <a:lnTo>
                  <a:pt x="6769" y="0"/>
                </a:lnTo>
                <a:close/>
              </a:path>
              <a:path w="28575" h="20319">
                <a:moveTo>
                  <a:pt x="10096" y="0"/>
                </a:moveTo>
                <a:lnTo>
                  <a:pt x="6769" y="0"/>
                </a:lnTo>
                <a:lnTo>
                  <a:pt x="2247" y="4533"/>
                </a:lnTo>
                <a:lnTo>
                  <a:pt x="2247" y="15709"/>
                </a:lnTo>
                <a:lnTo>
                  <a:pt x="6769" y="20243"/>
                </a:lnTo>
                <a:lnTo>
                  <a:pt x="10096" y="20243"/>
                </a:lnTo>
                <a:lnTo>
                  <a:pt x="10096" y="0"/>
                </a:lnTo>
                <a:close/>
              </a:path>
              <a:path w="28575" h="20319">
                <a:moveTo>
                  <a:pt x="15709" y="0"/>
                </a:moveTo>
                <a:lnTo>
                  <a:pt x="10109" y="0"/>
                </a:lnTo>
                <a:lnTo>
                  <a:pt x="10109" y="20243"/>
                </a:lnTo>
                <a:lnTo>
                  <a:pt x="15709" y="20243"/>
                </a:lnTo>
                <a:lnTo>
                  <a:pt x="20231" y="15709"/>
                </a:lnTo>
                <a:lnTo>
                  <a:pt x="20231" y="4533"/>
                </a:lnTo>
                <a:lnTo>
                  <a:pt x="15709" y="0"/>
                </a:lnTo>
                <a:close/>
              </a:path>
              <a:path w="28575" h="20319">
                <a:moveTo>
                  <a:pt x="15976" y="0"/>
                </a:moveTo>
                <a:lnTo>
                  <a:pt x="15709" y="0"/>
                </a:lnTo>
                <a:lnTo>
                  <a:pt x="20231" y="4533"/>
                </a:lnTo>
                <a:lnTo>
                  <a:pt x="20231" y="15709"/>
                </a:lnTo>
                <a:lnTo>
                  <a:pt x="15709" y="20243"/>
                </a:lnTo>
                <a:lnTo>
                  <a:pt x="15976" y="20243"/>
                </a:lnTo>
                <a:lnTo>
                  <a:pt x="20510" y="15709"/>
                </a:lnTo>
                <a:lnTo>
                  <a:pt x="20510" y="4533"/>
                </a:lnTo>
                <a:lnTo>
                  <a:pt x="15976" y="0"/>
                </a:lnTo>
                <a:close/>
              </a:path>
              <a:path w="28575" h="20319">
                <a:moveTo>
                  <a:pt x="16090" y="0"/>
                </a:moveTo>
                <a:lnTo>
                  <a:pt x="20510" y="4533"/>
                </a:lnTo>
                <a:lnTo>
                  <a:pt x="20510" y="15709"/>
                </a:lnTo>
                <a:lnTo>
                  <a:pt x="15976" y="20243"/>
                </a:lnTo>
                <a:lnTo>
                  <a:pt x="20624" y="15709"/>
                </a:lnTo>
                <a:lnTo>
                  <a:pt x="20624" y="4533"/>
                </a:lnTo>
                <a:lnTo>
                  <a:pt x="16090" y="0"/>
                </a:lnTo>
                <a:close/>
              </a:path>
              <a:path w="28575" h="20319">
                <a:moveTo>
                  <a:pt x="17945" y="0"/>
                </a:moveTo>
                <a:lnTo>
                  <a:pt x="16090" y="0"/>
                </a:lnTo>
                <a:lnTo>
                  <a:pt x="20624" y="4533"/>
                </a:lnTo>
                <a:lnTo>
                  <a:pt x="20624" y="15709"/>
                </a:lnTo>
                <a:lnTo>
                  <a:pt x="16090" y="20243"/>
                </a:lnTo>
                <a:lnTo>
                  <a:pt x="17945" y="20243"/>
                </a:lnTo>
                <a:lnTo>
                  <a:pt x="22478" y="15709"/>
                </a:lnTo>
                <a:lnTo>
                  <a:pt x="22478" y="4533"/>
                </a:lnTo>
                <a:lnTo>
                  <a:pt x="17945" y="0"/>
                </a:lnTo>
                <a:close/>
              </a:path>
              <a:path w="28575" h="20319">
                <a:moveTo>
                  <a:pt x="23799" y="0"/>
                </a:moveTo>
                <a:lnTo>
                  <a:pt x="17945" y="0"/>
                </a:lnTo>
                <a:lnTo>
                  <a:pt x="22478" y="4533"/>
                </a:lnTo>
                <a:lnTo>
                  <a:pt x="22478" y="15709"/>
                </a:lnTo>
                <a:lnTo>
                  <a:pt x="17945" y="20243"/>
                </a:lnTo>
                <a:lnTo>
                  <a:pt x="23799" y="20243"/>
                </a:lnTo>
                <a:lnTo>
                  <a:pt x="28333" y="15709"/>
                </a:lnTo>
                <a:lnTo>
                  <a:pt x="28333" y="4533"/>
                </a:lnTo>
                <a:lnTo>
                  <a:pt x="23799" y="0"/>
                </a:lnTo>
                <a:close/>
              </a:path>
            </a:pathLst>
          </a:custGeom>
          <a:solidFill>
            <a:srgbClr val="F10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97079" y="1679359"/>
            <a:ext cx="24765" cy="27940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18516" y="24945"/>
                </a:moveTo>
                <a:lnTo>
                  <a:pt x="10694" y="26693"/>
                </a:lnTo>
                <a:lnTo>
                  <a:pt x="11798" y="27355"/>
                </a:lnTo>
                <a:lnTo>
                  <a:pt x="18008" y="25793"/>
                </a:lnTo>
                <a:lnTo>
                  <a:pt x="18516" y="24945"/>
                </a:lnTo>
                <a:close/>
              </a:path>
              <a:path w="24764" h="27939">
                <a:moveTo>
                  <a:pt x="4012" y="23485"/>
                </a:moveTo>
                <a:lnTo>
                  <a:pt x="9436" y="26974"/>
                </a:lnTo>
                <a:lnTo>
                  <a:pt x="10694" y="26693"/>
                </a:lnTo>
                <a:lnTo>
                  <a:pt x="9467" y="25957"/>
                </a:lnTo>
                <a:lnTo>
                  <a:pt x="4012" y="23485"/>
                </a:lnTo>
                <a:close/>
              </a:path>
              <a:path w="24764" h="27939">
                <a:moveTo>
                  <a:pt x="10833" y="25701"/>
                </a:moveTo>
                <a:lnTo>
                  <a:pt x="9779" y="26098"/>
                </a:lnTo>
                <a:lnTo>
                  <a:pt x="10694" y="26693"/>
                </a:lnTo>
                <a:lnTo>
                  <a:pt x="13640" y="26034"/>
                </a:lnTo>
                <a:lnTo>
                  <a:pt x="12725" y="26034"/>
                </a:lnTo>
                <a:lnTo>
                  <a:pt x="10833" y="25701"/>
                </a:lnTo>
                <a:close/>
              </a:path>
              <a:path w="24764" h="27939">
                <a:moveTo>
                  <a:pt x="9467" y="25957"/>
                </a:moveTo>
                <a:lnTo>
                  <a:pt x="9702" y="26098"/>
                </a:lnTo>
                <a:lnTo>
                  <a:pt x="9467" y="25957"/>
                </a:lnTo>
                <a:close/>
              </a:path>
              <a:path w="24764" h="27939">
                <a:moveTo>
                  <a:pt x="7096" y="24534"/>
                </a:moveTo>
                <a:lnTo>
                  <a:pt x="9467" y="25957"/>
                </a:lnTo>
                <a:lnTo>
                  <a:pt x="9779" y="26098"/>
                </a:lnTo>
                <a:lnTo>
                  <a:pt x="10833" y="25701"/>
                </a:lnTo>
                <a:lnTo>
                  <a:pt x="8686" y="25323"/>
                </a:lnTo>
                <a:lnTo>
                  <a:pt x="7096" y="24534"/>
                </a:lnTo>
                <a:close/>
              </a:path>
              <a:path w="24764" h="27939">
                <a:moveTo>
                  <a:pt x="20165" y="22190"/>
                </a:moveTo>
                <a:lnTo>
                  <a:pt x="10833" y="25701"/>
                </a:lnTo>
                <a:lnTo>
                  <a:pt x="12725" y="26034"/>
                </a:lnTo>
                <a:lnTo>
                  <a:pt x="14913" y="25750"/>
                </a:lnTo>
                <a:lnTo>
                  <a:pt x="16713" y="25196"/>
                </a:lnTo>
                <a:lnTo>
                  <a:pt x="19254" y="23712"/>
                </a:lnTo>
                <a:lnTo>
                  <a:pt x="20165" y="22190"/>
                </a:lnTo>
                <a:close/>
              </a:path>
              <a:path w="24764" h="27939">
                <a:moveTo>
                  <a:pt x="14882" y="25757"/>
                </a:moveTo>
                <a:lnTo>
                  <a:pt x="12725" y="26034"/>
                </a:lnTo>
                <a:lnTo>
                  <a:pt x="13640" y="26034"/>
                </a:lnTo>
                <a:lnTo>
                  <a:pt x="14882" y="25757"/>
                </a:lnTo>
                <a:close/>
              </a:path>
              <a:path w="24764" h="27939">
                <a:moveTo>
                  <a:pt x="3804" y="22559"/>
                </a:moveTo>
                <a:lnTo>
                  <a:pt x="4012" y="23485"/>
                </a:lnTo>
                <a:lnTo>
                  <a:pt x="9467" y="25957"/>
                </a:lnTo>
                <a:lnTo>
                  <a:pt x="3804" y="22559"/>
                </a:lnTo>
                <a:close/>
              </a:path>
              <a:path w="24764" h="27939">
                <a:moveTo>
                  <a:pt x="19254" y="23712"/>
                </a:moveTo>
                <a:lnTo>
                  <a:pt x="16713" y="25196"/>
                </a:lnTo>
                <a:lnTo>
                  <a:pt x="14913" y="25750"/>
                </a:lnTo>
                <a:lnTo>
                  <a:pt x="18516" y="24945"/>
                </a:lnTo>
                <a:lnTo>
                  <a:pt x="19254" y="23712"/>
                </a:lnTo>
                <a:close/>
              </a:path>
              <a:path w="24764" h="27939">
                <a:moveTo>
                  <a:pt x="7941" y="6571"/>
                </a:moveTo>
                <a:lnTo>
                  <a:pt x="5616" y="7091"/>
                </a:lnTo>
                <a:lnTo>
                  <a:pt x="1772" y="13514"/>
                </a:lnTo>
                <a:lnTo>
                  <a:pt x="3439" y="20937"/>
                </a:lnTo>
                <a:lnTo>
                  <a:pt x="4542" y="22559"/>
                </a:lnTo>
                <a:lnTo>
                  <a:pt x="6981" y="24465"/>
                </a:lnTo>
                <a:lnTo>
                  <a:pt x="8686" y="25323"/>
                </a:lnTo>
                <a:lnTo>
                  <a:pt x="10833" y="25701"/>
                </a:lnTo>
                <a:lnTo>
                  <a:pt x="20165" y="22190"/>
                </a:lnTo>
                <a:lnTo>
                  <a:pt x="20431" y="21747"/>
                </a:lnTo>
                <a:lnTo>
                  <a:pt x="22885" y="16319"/>
                </a:lnTo>
                <a:lnTo>
                  <a:pt x="20979" y="11252"/>
                </a:lnTo>
                <a:lnTo>
                  <a:pt x="20777" y="10845"/>
                </a:lnTo>
                <a:lnTo>
                  <a:pt x="19238" y="8665"/>
                </a:lnTo>
                <a:lnTo>
                  <a:pt x="18767" y="8267"/>
                </a:lnTo>
                <a:lnTo>
                  <a:pt x="6184" y="8267"/>
                </a:lnTo>
                <a:lnTo>
                  <a:pt x="7941" y="6571"/>
                </a:lnTo>
                <a:close/>
              </a:path>
              <a:path w="24764" h="27939">
                <a:moveTo>
                  <a:pt x="23299" y="19874"/>
                </a:moveTo>
                <a:lnTo>
                  <a:pt x="20256" y="22821"/>
                </a:lnTo>
                <a:lnTo>
                  <a:pt x="19254" y="23712"/>
                </a:lnTo>
                <a:lnTo>
                  <a:pt x="18516" y="24945"/>
                </a:lnTo>
                <a:lnTo>
                  <a:pt x="20345" y="24536"/>
                </a:lnTo>
                <a:lnTo>
                  <a:pt x="23299" y="19874"/>
                </a:lnTo>
                <a:close/>
              </a:path>
              <a:path w="24764" h="27939">
                <a:moveTo>
                  <a:pt x="3439" y="20937"/>
                </a:moveTo>
                <a:lnTo>
                  <a:pt x="3804" y="22559"/>
                </a:lnTo>
                <a:lnTo>
                  <a:pt x="6981" y="24465"/>
                </a:lnTo>
                <a:lnTo>
                  <a:pt x="4542" y="22559"/>
                </a:lnTo>
                <a:lnTo>
                  <a:pt x="3439" y="20937"/>
                </a:lnTo>
                <a:close/>
              </a:path>
              <a:path w="24764" h="27939">
                <a:moveTo>
                  <a:pt x="23292" y="16968"/>
                </a:moveTo>
                <a:lnTo>
                  <a:pt x="20431" y="21747"/>
                </a:lnTo>
                <a:lnTo>
                  <a:pt x="20243" y="22161"/>
                </a:lnTo>
                <a:lnTo>
                  <a:pt x="19254" y="23712"/>
                </a:lnTo>
                <a:lnTo>
                  <a:pt x="20545" y="22542"/>
                </a:lnTo>
                <a:lnTo>
                  <a:pt x="23299" y="19874"/>
                </a:lnTo>
                <a:lnTo>
                  <a:pt x="23774" y="19126"/>
                </a:lnTo>
                <a:lnTo>
                  <a:pt x="23292" y="16968"/>
                </a:lnTo>
                <a:close/>
              </a:path>
              <a:path w="24764" h="27939">
                <a:moveTo>
                  <a:pt x="3553" y="22409"/>
                </a:moveTo>
                <a:lnTo>
                  <a:pt x="3949" y="23456"/>
                </a:lnTo>
                <a:lnTo>
                  <a:pt x="3863" y="22821"/>
                </a:lnTo>
                <a:lnTo>
                  <a:pt x="3776" y="22542"/>
                </a:lnTo>
                <a:lnTo>
                  <a:pt x="3553" y="22409"/>
                </a:lnTo>
                <a:close/>
              </a:path>
              <a:path w="24764" h="27939">
                <a:moveTo>
                  <a:pt x="2017" y="18343"/>
                </a:moveTo>
                <a:lnTo>
                  <a:pt x="3553" y="22409"/>
                </a:lnTo>
                <a:lnTo>
                  <a:pt x="3804" y="22559"/>
                </a:lnTo>
                <a:lnTo>
                  <a:pt x="3439" y="20937"/>
                </a:lnTo>
                <a:lnTo>
                  <a:pt x="2527" y="19583"/>
                </a:lnTo>
                <a:lnTo>
                  <a:pt x="2017" y="18343"/>
                </a:lnTo>
                <a:close/>
              </a:path>
              <a:path w="24764" h="27939">
                <a:moveTo>
                  <a:pt x="803" y="15131"/>
                </a:moveTo>
                <a:lnTo>
                  <a:pt x="769" y="15875"/>
                </a:lnTo>
                <a:lnTo>
                  <a:pt x="2209" y="21602"/>
                </a:lnTo>
                <a:lnTo>
                  <a:pt x="3553" y="22409"/>
                </a:lnTo>
                <a:lnTo>
                  <a:pt x="803" y="15131"/>
                </a:lnTo>
                <a:close/>
              </a:path>
              <a:path w="24764" h="27939">
                <a:moveTo>
                  <a:pt x="20431" y="21747"/>
                </a:moveTo>
                <a:lnTo>
                  <a:pt x="20165" y="22190"/>
                </a:lnTo>
                <a:lnTo>
                  <a:pt x="20431" y="21747"/>
                </a:lnTo>
                <a:close/>
              </a:path>
              <a:path w="24764" h="27939">
                <a:moveTo>
                  <a:pt x="20801" y="9146"/>
                </a:moveTo>
                <a:lnTo>
                  <a:pt x="20863" y="10845"/>
                </a:lnTo>
                <a:lnTo>
                  <a:pt x="20979" y="11252"/>
                </a:lnTo>
                <a:lnTo>
                  <a:pt x="22885" y="16319"/>
                </a:lnTo>
                <a:lnTo>
                  <a:pt x="20431" y="21747"/>
                </a:lnTo>
                <a:lnTo>
                  <a:pt x="23292" y="16968"/>
                </a:lnTo>
                <a:lnTo>
                  <a:pt x="21674" y="9732"/>
                </a:lnTo>
                <a:lnTo>
                  <a:pt x="21527" y="9580"/>
                </a:lnTo>
                <a:lnTo>
                  <a:pt x="20801" y="9146"/>
                </a:lnTo>
                <a:close/>
              </a:path>
              <a:path w="24764" h="27939">
                <a:moveTo>
                  <a:pt x="1772" y="13514"/>
                </a:moveTo>
                <a:lnTo>
                  <a:pt x="1007" y="14791"/>
                </a:lnTo>
                <a:lnTo>
                  <a:pt x="1168" y="15875"/>
                </a:lnTo>
                <a:lnTo>
                  <a:pt x="2017" y="18343"/>
                </a:lnTo>
                <a:lnTo>
                  <a:pt x="2527" y="19583"/>
                </a:lnTo>
                <a:lnTo>
                  <a:pt x="3439" y="20937"/>
                </a:lnTo>
                <a:lnTo>
                  <a:pt x="1772" y="13514"/>
                </a:lnTo>
                <a:close/>
              </a:path>
              <a:path w="24764" h="27939">
                <a:moveTo>
                  <a:pt x="22297" y="10377"/>
                </a:moveTo>
                <a:lnTo>
                  <a:pt x="23666" y="15875"/>
                </a:lnTo>
                <a:lnTo>
                  <a:pt x="23680" y="16319"/>
                </a:lnTo>
                <a:lnTo>
                  <a:pt x="23292" y="16968"/>
                </a:lnTo>
                <a:lnTo>
                  <a:pt x="23774" y="19126"/>
                </a:lnTo>
                <a:lnTo>
                  <a:pt x="23299" y="19874"/>
                </a:lnTo>
                <a:lnTo>
                  <a:pt x="24269" y="18935"/>
                </a:lnTo>
                <a:lnTo>
                  <a:pt x="24384" y="12534"/>
                </a:lnTo>
                <a:lnTo>
                  <a:pt x="22297" y="10377"/>
                </a:lnTo>
                <a:close/>
              </a:path>
              <a:path w="24764" h="27939">
                <a:moveTo>
                  <a:pt x="1007" y="14791"/>
                </a:moveTo>
                <a:lnTo>
                  <a:pt x="902" y="15392"/>
                </a:lnTo>
                <a:lnTo>
                  <a:pt x="1932" y="18118"/>
                </a:lnTo>
                <a:lnTo>
                  <a:pt x="1168" y="15875"/>
                </a:lnTo>
                <a:lnTo>
                  <a:pt x="1007" y="14791"/>
                </a:lnTo>
                <a:close/>
              </a:path>
              <a:path w="24764" h="27939">
                <a:moveTo>
                  <a:pt x="21674" y="9732"/>
                </a:moveTo>
                <a:lnTo>
                  <a:pt x="23292" y="16968"/>
                </a:lnTo>
                <a:lnTo>
                  <a:pt x="23680" y="16319"/>
                </a:lnTo>
                <a:lnTo>
                  <a:pt x="23666" y="15875"/>
                </a:lnTo>
                <a:lnTo>
                  <a:pt x="22297" y="10377"/>
                </a:lnTo>
                <a:lnTo>
                  <a:pt x="21674" y="9732"/>
                </a:lnTo>
                <a:close/>
              </a:path>
              <a:path w="24764" h="27939">
                <a:moveTo>
                  <a:pt x="661" y="11542"/>
                </a:moveTo>
                <a:lnTo>
                  <a:pt x="0" y="13004"/>
                </a:lnTo>
                <a:lnTo>
                  <a:pt x="803" y="15131"/>
                </a:lnTo>
                <a:lnTo>
                  <a:pt x="1007" y="14791"/>
                </a:lnTo>
                <a:lnTo>
                  <a:pt x="817" y="13514"/>
                </a:lnTo>
                <a:lnTo>
                  <a:pt x="700" y="12534"/>
                </a:lnTo>
                <a:lnTo>
                  <a:pt x="661" y="11542"/>
                </a:lnTo>
                <a:close/>
              </a:path>
              <a:path w="24764" h="27939">
                <a:moveTo>
                  <a:pt x="13106" y="3225"/>
                </a:moveTo>
                <a:lnTo>
                  <a:pt x="2641" y="7162"/>
                </a:lnTo>
                <a:lnTo>
                  <a:pt x="792" y="11252"/>
                </a:lnTo>
                <a:lnTo>
                  <a:pt x="700" y="12534"/>
                </a:lnTo>
                <a:lnTo>
                  <a:pt x="817" y="13514"/>
                </a:lnTo>
                <a:lnTo>
                  <a:pt x="1007" y="14791"/>
                </a:lnTo>
                <a:lnTo>
                  <a:pt x="1772" y="13514"/>
                </a:lnTo>
                <a:lnTo>
                  <a:pt x="1657" y="13004"/>
                </a:lnTo>
                <a:lnTo>
                  <a:pt x="1639" y="12534"/>
                </a:lnTo>
                <a:lnTo>
                  <a:pt x="5016" y="7226"/>
                </a:lnTo>
                <a:lnTo>
                  <a:pt x="5616" y="7091"/>
                </a:lnTo>
                <a:lnTo>
                  <a:pt x="6388" y="5803"/>
                </a:lnTo>
                <a:lnTo>
                  <a:pt x="9565" y="5004"/>
                </a:lnTo>
                <a:lnTo>
                  <a:pt x="10210" y="4381"/>
                </a:lnTo>
                <a:lnTo>
                  <a:pt x="12043" y="4381"/>
                </a:lnTo>
                <a:lnTo>
                  <a:pt x="12598" y="4241"/>
                </a:lnTo>
                <a:lnTo>
                  <a:pt x="15348" y="4241"/>
                </a:lnTo>
                <a:lnTo>
                  <a:pt x="13106" y="3225"/>
                </a:lnTo>
                <a:close/>
              </a:path>
              <a:path w="24764" h="27939">
                <a:moveTo>
                  <a:pt x="5616" y="7091"/>
                </a:moveTo>
                <a:lnTo>
                  <a:pt x="5016" y="7226"/>
                </a:lnTo>
                <a:lnTo>
                  <a:pt x="1639" y="12534"/>
                </a:lnTo>
                <a:lnTo>
                  <a:pt x="1657" y="13004"/>
                </a:lnTo>
                <a:lnTo>
                  <a:pt x="1772" y="13514"/>
                </a:lnTo>
                <a:lnTo>
                  <a:pt x="5616" y="7091"/>
                </a:lnTo>
                <a:close/>
              </a:path>
              <a:path w="24764" h="27939">
                <a:moveTo>
                  <a:pt x="15925" y="0"/>
                </a:moveTo>
                <a:lnTo>
                  <a:pt x="4762" y="431"/>
                </a:lnTo>
                <a:lnTo>
                  <a:pt x="523" y="5004"/>
                </a:lnTo>
                <a:lnTo>
                  <a:pt x="433" y="5803"/>
                </a:lnTo>
                <a:lnTo>
                  <a:pt x="661" y="11542"/>
                </a:lnTo>
                <a:lnTo>
                  <a:pt x="2641" y="7162"/>
                </a:lnTo>
                <a:lnTo>
                  <a:pt x="13106" y="3225"/>
                </a:lnTo>
                <a:lnTo>
                  <a:pt x="19405" y="3225"/>
                </a:lnTo>
                <a:lnTo>
                  <a:pt x="15925" y="0"/>
                </a:lnTo>
                <a:close/>
              </a:path>
              <a:path w="24764" h="27939">
                <a:moveTo>
                  <a:pt x="20916" y="11087"/>
                </a:moveTo>
                <a:lnTo>
                  <a:pt x="20878" y="11252"/>
                </a:lnTo>
                <a:lnTo>
                  <a:pt x="20916" y="11087"/>
                </a:lnTo>
                <a:close/>
              </a:path>
              <a:path w="24764" h="27939">
                <a:moveTo>
                  <a:pt x="17399" y="7112"/>
                </a:moveTo>
                <a:lnTo>
                  <a:pt x="19238" y="8665"/>
                </a:lnTo>
                <a:lnTo>
                  <a:pt x="20777" y="10845"/>
                </a:lnTo>
                <a:lnTo>
                  <a:pt x="20869" y="11005"/>
                </a:lnTo>
                <a:lnTo>
                  <a:pt x="20825" y="10845"/>
                </a:lnTo>
                <a:lnTo>
                  <a:pt x="19997" y="8665"/>
                </a:lnTo>
                <a:lnTo>
                  <a:pt x="17399" y="7112"/>
                </a:lnTo>
                <a:close/>
              </a:path>
              <a:path w="24764" h="27939">
                <a:moveTo>
                  <a:pt x="19997" y="8665"/>
                </a:moveTo>
                <a:lnTo>
                  <a:pt x="20867" y="10958"/>
                </a:lnTo>
                <a:lnTo>
                  <a:pt x="20801" y="9146"/>
                </a:lnTo>
                <a:lnTo>
                  <a:pt x="19997" y="8665"/>
                </a:lnTo>
                <a:close/>
              </a:path>
              <a:path w="24764" h="27939">
                <a:moveTo>
                  <a:pt x="21658" y="9658"/>
                </a:moveTo>
                <a:lnTo>
                  <a:pt x="22297" y="10377"/>
                </a:lnTo>
                <a:lnTo>
                  <a:pt x="22199" y="9982"/>
                </a:lnTo>
                <a:lnTo>
                  <a:pt x="21658" y="9658"/>
                </a:lnTo>
                <a:close/>
              </a:path>
              <a:path w="24764" h="27939">
                <a:moveTo>
                  <a:pt x="21527" y="9580"/>
                </a:moveTo>
                <a:lnTo>
                  <a:pt x="21674" y="9732"/>
                </a:lnTo>
                <a:lnTo>
                  <a:pt x="21527" y="9580"/>
                </a:lnTo>
                <a:close/>
              </a:path>
              <a:path w="24764" h="27939">
                <a:moveTo>
                  <a:pt x="20753" y="7846"/>
                </a:moveTo>
                <a:lnTo>
                  <a:pt x="20789" y="8816"/>
                </a:lnTo>
                <a:lnTo>
                  <a:pt x="21527" y="9580"/>
                </a:lnTo>
                <a:lnTo>
                  <a:pt x="21658" y="9658"/>
                </a:lnTo>
                <a:lnTo>
                  <a:pt x="21336" y="8216"/>
                </a:lnTo>
                <a:lnTo>
                  <a:pt x="20753" y="7846"/>
                </a:lnTo>
                <a:close/>
              </a:path>
              <a:path w="24764" h="27939">
                <a:moveTo>
                  <a:pt x="20789" y="8816"/>
                </a:moveTo>
                <a:lnTo>
                  <a:pt x="20801" y="9146"/>
                </a:lnTo>
                <a:lnTo>
                  <a:pt x="21527" y="9580"/>
                </a:lnTo>
                <a:lnTo>
                  <a:pt x="20789" y="8816"/>
                </a:lnTo>
                <a:close/>
              </a:path>
              <a:path w="24764" h="27939">
                <a:moveTo>
                  <a:pt x="19580" y="7566"/>
                </a:moveTo>
                <a:lnTo>
                  <a:pt x="19997" y="8665"/>
                </a:lnTo>
                <a:lnTo>
                  <a:pt x="20801" y="9146"/>
                </a:lnTo>
                <a:lnTo>
                  <a:pt x="20675" y="8699"/>
                </a:lnTo>
                <a:lnTo>
                  <a:pt x="19580" y="7566"/>
                </a:lnTo>
                <a:close/>
              </a:path>
              <a:path w="24764" h="27939">
                <a:moveTo>
                  <a:pt x="19347" y="6951"/>
                </a:moveTo>
                <a:lnTo>
                  <a:pt x="19580" y="7566"/>
                </a:lnTo>
                <a:lnTo>
                  <a:pt x="20789" y="8816"/>
                </a:lnTo>
                <a:lnTo>
                  <a:pt x="20753" y="7846"/>
                </a:lnTo>
                <a:lnTo>
                  <a:pt x="19347" y="6951"/>
                </a:lnTo>
                <a:close/>
              </a:path>
              <a:path w="24764" h="27939">
                <a:moveTo>
                  <a:pt x="15925" y="4775"/>
                </a:moveTo>
                <a:lnTo>
                  <a:pt x="14157" y="5174"/>
                </a:lnTo>
                <a:lnTo>
                  <a:pt x="19997" y="8665"/>
                </a:lnTo>
                <a:lnTo>
                  <a:pt x="19580" y="7566"/>
                </a:lnTo>
                <a:lnTo>
                  <a:pt x="18409" y="6354"/>
                </a:lnTo>
                <a:lnTo>
                  <a:pt x="15925" y="4775"/>
                </a:lnTo>
                <a:close/>
              </a:path>
              <a:path w="24764" h="27939">
                <a:moveTo>
                  <a:pt x="10464" y="6007"/>
                </a:moveTo>
                <a:lnTo>
                  <a:pt x="7941" y="6571"/>
                </a:lnTo>
                <a:lnTo>
                  <a:pt x="6184" y="8267"/>
                </a:lnTo>
                <a:lnTo>
                  <a:pt x="6781" y="7772"/>
                </a:lnTo>
                <a:lnTo>
                  <a:pt x="8991" y="6489"/>
                </a:lnTo>
                <a:lnTo>
                  <a:pt x="10464" y="6007"/>
                </a:lnTo>
                <a:close/>
              </a:path>
              <a:path w="24764" h="27939">
                <a:moveTo>
                  <a:pt x="12280" y="5803"/>
                </a:moveTo>
                <a:lnTo>
                  <a:pt x="10464" y="6007"/>
                </a:lnTo>
                <a:lnTo>
                  <a:pt x="8991" y="6489"/>
                </a:lnTo>
                <a:lnTo>
                  <a:pt x="6781" y="7772"/>
                </a:lnTo>
                <a:lnTo>
                  <a:pt x="6184" y="8267"/>
                </a:lnTo>
                <a:lnTo>
                  <a:pt x="18767" y="8267"/>
                </a:lnTo>
                <a:lnTo>
                  <a:pt x="17356" y="7091"/>
                </a:lnTo>
                <a:lnTo>
                  <a:pt x="16014" y="6451"/>
                </a:lnTo>
                <a:lnTo>
                  <a:pt x="12280" y="5803"/>
                </a:lnTo>
                <a:close/>
              </a:path>
              <a:path w="24764" h="27939">
                <a:moveTo>
                  <a:pt x="19405" y="3225"/>
                </a:moveTo>
                <a:lnTo>
                  <a:pt x="13106" y="3225"/>
                </a:lnTo>
                <a:lnTo>
                  <a:pt x="15880" y="4482"/>
                </a:lnTo>
                <a:lnTo>
                  <a:pt x="16611" y="4495"/>
                </a:lnTo>
                <a:lnTo>
                  <a:pt x="17159" y="5062"/>
                </a:lnTo>
                <a:lnTo>
                  <a:pt x="18935" y="5867"/>
                </a:lnTo>
                <a:lnTo>
                  <a:pt x="19347" y="6951"/>
                </a:lnTo>
                <a:lnTo>
                  <a:pt x="20753" y="7846"/>
                </a:lnTo>
                <a:lnTo>
                  <a:pt x="20626" y="4412"/>
                </a:lnTo>
                <a:lnTo>
                  <a:pt x="20501" y="4241"/>
                </a:lnTo>
                <a:lnTo>
                  <a:pt x="19405" y="3225"/>
                </a:lnTo>
                <a:close/>
              </a:path>
              <a:path w="24764" h="27939">
                <a:moveTo>
                  <a:pt x="18409" y="6354"/>
                </a:moveTo>
                <a:lnTo>
                  <a:pt x="19580" y="7566"/>
                </a:lnTo>
                <a:lnTo>
                  <a:pt x="19347" y="6951"/>
                </a:lnTo>
                <a:lnTo>
                  <a:pt x="18409" y="6354"/>
                </a:lnTo>
                <a:close/>
              </a:path>
              <a:path w="24764" h="27939">
                <a:moveTo>
                  <a:pt x="15211" y="5803"/>
                </a:moveTo>
                <a:lnTo>
                  <a:pt x="12280" y="5803"/>
                </a:lnTo>
                <a:lnTo>
                  <a:pt x="16014" y="6451"/>
                </a:lnTo>
                <a:lnTo>
                  <a:pt x="17399" y="7112"/>
                </a:lnTo>
                <a:lnTo>
                  <a:pt x="15211" y="5803"/>
                </a:lnTo>
                <a:close/>
              </a:path>
              <a:path w="24764" h="27939">
                <a:moveTo>
                  <a:pt x="9565" y="5004"/>
                </a:moveTo>
                <a:lnTo>
                  <a:pt x="6388" y="5803"/>
                </a:lnTo>
                <a:lnTo>
                  <a:pt x="5616" y="7091"/>
                </a:lnTo>
                <a:lnTo>
                  <a:pt x="7941" y="6571"/>
                </a:lnTo>
                <a:lnTo>
                  <a:pt x="9565" y="5004"/>
                </a:lnTo>
                <a:close/>
              </a:path>
              <a:path w="24764" h="27939">
                <a:moveTo>
                  <a:pt x="17159" y="5062"/>
                </a:moveTo>
                <a:lnTo>
                  <a:pt x="18409" y="6354"/>
                </a:lnTo>
                <a:lnTo>
                  <a:pt x="19347" y="6951"/>
                </a:lnTo>
                <a:lnTo>
                  <a:pt x="18935" y="5867"/>
                </a:lnTo>
                <a:lnTo>
                  <a:pt x="17159" y="5062"/>
                </a:lnTo>
                <a:close/>
              </a:path>
              <a:path w="24764" h="27939">
                <a:moveTo>
                  <a:pt x="11921" y="4412"/>
                </a:moveTo>
                <a:lnTo>
                  <a:pt x="9565" y="5004"/>
                </a:lnTo>
                <a:lnTo>
                  <a:pt x="7941" y="6571"/>
                </a:lnTo>
                <a:lnTo>
                  <a:pt x="14157" y="5174"/>
                </a:lnTo>
                <a:lnTo>
                  <a:pt x="12912" y="4429"/>
                </a:lnTo>
                <a:lnTo>
                  <a:pt x="11921" y="4412"/>
                </a:lnTo>
                <a:close/>
              </a:path>
              <a:path w="24764" h="27939">
                <a:moveTo>
                  <a:pt x="16525" y="4775"/>
                </a:moveTo>
                <a:lnTo>
                  <a:pt x="15925" y="4775"/>
                </a:lnTo>
                <a:lnTo>
                  <a:pt x="18409" y="6354"/>
                </a:lnTo>
                <a:lnTo>
                  <a:pt x="17159" y="5062"/>
                </a:lnTo>
                <a:lnTo>
                  <a:pt x="16525" y="4775"/>
                </a:lnTo>
                <a:close/>
              </a:path>
              <a:path w="24764" h="27939">
                <a:moveTo>
                  <a:pt x="14157" y="5174"/>
                </a:moveTo>
                <a:lnTo>
                  <a:pt x="10464" y="6007"/>
                </a:lnTo>
                <a:lnTo>
                  <a:pt x="12280" y="5803"/>
                </a:lnTo>
                <a:lnTo>
                  <a:pt x="15211" y="5803"/>
                </a:lnTo>
                <a:lnTo>
                  <a:pt x="14157" y="5174"/>
                </a:lnTo>
                <a:close/>
              </a:path>
              <a:path w="24764" h="27939">
                <a:moveTo>
                  <a:pt x="12912" y="4429"/>
                </a:moveTo>
                <a:lnTo>
                  <a:pt x="14157" y="5174"/>
                </a:lnTo>
                <a:lnTo>
                  <a:pt x="15925" y="4775"/>
                </a:lnTo>
                <a:lnTo>
                  <a:pt x="16525" y="4775"/>
                </a:lnTo>
                <a:lnTo>
                  <a:pt x="15880" y="4482"/>
                </a:lnTo>
                <a:lnTo>
                  <a:pt x="12912" y="4429"/>
                </a:lnTo>
                <a:close/>
              </a:path>
              <a:path w="24764" h="27939">
                <a:moveTo>
                  <a:pt x="15880" y="4482"/>
                </a:moveTo>
                <a:lnTo>
                  <a:pt x="17159" y="5062"/>
                </a:lnTo>
                <a:lnTo>
                  <a:pt x="16611" y="4495"/>
                </a:lnTo>
                <a:lnTo>
                  <a:pt x="15880" y="4482"/>
                </a:lnTo>
                <a:close/>
              </a:path>
              <a:path w="24764" h="27939">
                <a:moveTo>
                  <a:pt x="10210" y="4381"/>
                </a:moveTo>
                <a:lnTo>
                  <a:pt x="9565" y="5004"/>
                </a:lnTo>
                <a:lnTo>
                  <a:pt x="11921" y="4412"/>
                </a:lnTo>
                <a:lnTo>
                  <a:pt x="10210" y="4381"/>
                </a:lnTo>
                <a:close/>
              </a:path>
              <a:path w="24764" h="27939">
                <a:moveTo>
                  <a:pt x="15348" y="4241"/>
                </a:moveTo>
                <a:lnTo>
                  <a:pt x="12598" y="4241"/>
                </a:lnTo>
                <a:lnTo>
                  <a:pt x="12912" y="4429"/>
                </a:lnTo>
                <a:lnTo>
                  <a:pt x="15880" y="4482"/>
                </a:lnTo>
                <a:lnTo>
                  <a:pt x="15348" y="4241"/>
                </a:lnTo>
                <a:close/>
              </a:path>
              <a:path w="24764" h="27939">
                <a:moveTo>
                  <a:pt x="12598" y="4241"/>
                </a:moveTo>
                <a:lnTo>
                  <a:pt x="11921" y="4412"/>
                </a:lnTo>
                <a:lnTo>
                  <a:pt x="12912" y="4429"/>
                </a:lnTo>
                <a:lnTo>
                  <a:pt x="12598" y="4241"/>
                </a:lnTo>
                <a:close/>
              </a:path>
              <a:path w="24764" h="27939">
                <a:moveTo>
                  <a:pt x="12043" y="4381"/>
                </a:moveTo>
                <a:lnTo>
                  <a:pt x="10210" y="4381"/>
                </a:lnTo>
                <a:lnTo>
                  <a:pt x="11921" y="4412"/>
                </a:lnTo>
                <a:close/>
              </a:path>
            </a:pathLst>
          </a:custGeom>
          <a:solidFill>
            <a:srgbClr val="F10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5861" y="1958429"/>
            <a:ext cx="38735" cy="33020"/>
          </a:xfrm>
          <a:custGeom>
            <a:avLst/>
            <a:gdLst/>
            <a:ahLst/>
            <a:cxnLst/>
            <a:rect l="l" t="t" r="r" b="b"/>
            <a:pathLst>
              <a:path w="38734" h="33019">
                <a:moveTo>
                  <a:pt x="24482" y="5014"/>
                </a:moveTo>
                <a:lnTo>
                  <a:pt x="26583" y="10629"/>
                </a:lnTo>
                <a:lnTo>
                  <a:pt x="21989" y="20726"/>
                </a:lnTo>
                <a:lnTo>
                  <a:pt x="21422" y="21002"/>
                </a:lnTo>
                <a:lnTo>
                  <a:pt x="21925" y="25222"/>
                </a:lnTo>
                <a:lnTo>
                  <a:pt x="19598" y="28175"/>
                </a:lnTo>
                <a:lnTo>
                  <a:pt x="24837" y="32613"/>
                </a:lnTo>
                <a:lnTo>
                  <a:pt x="31222" y="32080"/>
                </a:lnTo>
                <a:lnTo>
                  <a:pt x="38442" y="23545"/>
                </a:lnTo>
                <a:lnTo>
                  <a:pt x="37909" y="17157"/>
                </a:lnTo>
                <a:lnTo>
                  <a:pt x="29625" y="10172"/>
                </a:lnTo>
                <a:lnTo>
                  <a:pt x="24482" y="5014"/>
                </a:lnTo>
                <a:close/>
              </a:path>
              <a:path w="38734" h="33019">
                <a:moveTo>
                  <a:pt x="714" y="14867"/>
                </a:moveTo>
                <a:lnTo>
                  <a:pt x="682" y="17830"/>
                </a:lnTo>
                <a:lnTo>
                  <a:pt x="1827" y="27609"/>
                </a:lnTo>
                <a:lnTo>
                  <a:pt x="6863" y="31572"/>
                </a:lnTo>
                <a:lnTo>
                  <a:pt x="17962" y="30251"/>
                </a:lnTo>
                <a:lnTo>
                  <a:pt x="19598" y="28175"/>
                </a:lnTo>
                <a:lnTo>
                  <a:pt x="15798" y="24955"/>
                </a:lnTo>
                <a:lnTo>
                  <a:pt x="14722" y="23825"/>
                </a:lnTo>
                <a:lnTo>
                  <a:pt x="11964" y="23825"/>
                </a:lnTo>
                <a:lnTo>
                  <a:pt x="1992" y="18770"/>
                </a:lnTo>
                <a:lnTo>
                  <a:pt x="714" y="14867"/>
                </a:lnTo>
                <a:close/>
              </a:path>
              <a:path w="38734" h="33019">
                <a:moveTo>
                  <a:pt x="15276" y="22740"/>
                </a:moveTo>
                <a:lnTo>
                  <a:pt x="14067" y="23136"/>
                </a:lnTo>
                <a:lnTo>
                  <a:pt x="15798" y="24955"/>
                </a:lnTo>
                <a:lnTo>
                  <a:pt x="19598" y="28175"/>
                </a:lnTo>
                <a:lnTo>
                  <a:pt x="21925" y="25222"/>
                </a:lnTo>
                <a:lnTo>
                  <a:pt x="21666" y="23050"/>
                </a:lnTo>
                <a:lnTo>
                  <a:pt x="15953" y="23050"/>
                </a:lnTo>
                <a:lnTo>
                  <a:pt x="15276" y="22740"/>
                </a:lnTo>
                <a:close/>
              </a:path>
              <a:path w="38734" h="33019">
                <a:moveTo>
                  <a:pt x="2227" y="8429"/>
                </a:moveTo>
                <a:lnTo>
                  <a:pt x="956" y="11531"/>
                </a:lnTo>
                <a:lnTo>
                  <a:pt x="714" y="14867"/>
                </a:lnTo>
                <a:lnTo>
                  <a:pt x="1992" y="18770"/>
                </a:lnTo>
                <a:lnTo>
                  <a:pt x="11964" y="23825"/>
                </a:lnTo>
                <a:lnTo>
                  <a:pt x="14067" y="23136"/>
                </a:lnTo>
                <a:lnTo>
                  <a:pt x="13030" y="22047"/>
                </a:lnTo>
                <a:lnTo>
                  <a:pt x="9240" y="22047"/>
                </a:lnTo>
                <a:lnTo>
                  <a:pt x="3989" y="18376"/>
                </a:lnTo>
                <a:lnTo>
                  <a:pt x="2227" y="8429"/>
                </a:lnTo>
                <a:close/>
              </a:path>
              <a:path w="38734" h="33019">
                <a:moveTo>
                  <a:pt x="14067" y="23136"/>
                </a:moveTo>
                <a:lnTo>
                  <a:pt x="11964" y="23825"/>
                </a:lnTo>
                <a:lnTo>
                  <a:pt x="14722" y="23825"/>
                </a:lnTo>
                <a:lnTo>
                  <a:pt x="14067" y="23136"/>
                </a:lnTo>
                <a:close/>
              </a:path>
              <a:path w="38734" h="33019">
                <a:moveTo>
                  <a:pt x="12492" y="21469"/>
                </a:moveTo>
                <a:lnTo>
                  <a:pt x="14067" y="23136"/>
                </a:lnTo>
                <a:lnTo>
                  <a:pt x="15276" y="22740"/>
                </a:lnTo>
                <a:lnTo>
                  <a:pt x="12492" y="21469"/>
                </a:lnTo>
                <a:close/>
              </a:path>
              <a:path w="38734" h="33019">
                <a:moveTo>
                  <a:pt x="21154" y="18806"/>
                </a:moveTo>
                <a:lnTo>
                  <a:pt x="20248" y="20104"/>
                </a:lnTo>
                <a:lnTo>
                  <a:pt x="18801" y="20357"/>
                </a:lnTo>
                <a:lnTo>
                  <a:pt x="18054" y="21831"/>
                </a:lnTo>
                <a:lnTo>
                  <a:pt x="15276" y="22740"/>
                </a:lnTo>
                <a:lnTo>
                  <a:pt x="15953" y="23050"/>
                </a:lnTo>
                <a:lnTo>
                  <a:pt x="21422" y="21002"/>
                </a:lnTo>
                <a:lnTo>
                  <a:pt x="21154" y="18806"/>
                </a:lnTo>
                <a:close/>
              </a:path>
              <a:path w="38734" h="33019">
                <a:moveTo>
                  <a:pt x="21422" y="21002"/>
                </a:moveTo>
                <a:lnTo>
                  <a:pt x="15953" y="23050"/>
                </a:lnTo>
                <a:lnTo>
                  <a:pt x="21666" y="23050"/>
                </a:lnTo>
                <a:lnTo>
                  <a:pt x="21422" y="21002"/>
                </a:lnTo>
                <a:close/>
              </a:path>
              <a:path w="38734" h="33019">
                <a:moveTo>
                  <a:pt x="18801" y="20357"/>
                </a:moveTo>
                <a:lnTo>
                  <a:pt x="12496" y="21471"/>
                </a:lnTo>
                <a:lnTo>
                  <a:pt x="15276" y="22740"/>
                </a:lnTo>
                <a:lnTo>
                  <a:pt x="18054" y="21831"/>
                </a:lnTo>
                <a:lnTo>
                  <a:pt x="18801" y="20357"/>
                </a:lnTo>
                <a:close/>
              </a:path>
              <a:path w="38734" h="33019">
                <a:moveTo>
                  <a:pt x="10781" y="1265"/>
                </a:moveTo>
                <a:lnTo>
                  <a:pt x="8317" y="1943"/>
                </a:lnTo>
                <a:lnTo>
                  <a:pt x="3948" y="5321"/>
                </a:lnTo>
                <a:lnTo>
                  <a:pt x="2523" y="7708"/>
                </a:lnTo>
                <a:lnTo>
                  <a:pt x="2227" y="8429"/>
                </a:lnTo>
                <a:lnTo>
                  <a:pt x="3989" y="18376"/>
                </a:lnTo>
                <a:lnTo>
                  <a:pt x="9240" y="22047"/>
                </a:lnTo>
                <a:lnTo>
                  <a:pt x="12482" y="21471"/>
                </a:lnTo>
                <a:lnTo>
                  <a:pt x="5779" y="18414"/>
                </a:lnTo>
                <a:lnTo>
                  <a:pt x="3531" y="12420"/>
                </a:lnTo>
                <a:lnTo>
                  <a:pt x="8159" y="2247"/>
                </a:lnTo>
                <a:lnTo>
                  <a:pt x="10781" y="1265"/>
                </a:lnTo>
                <a:close/>
              </a:path>
              <a:path w="38734" h="33019">
                <a:moveTo>
                  <a:pt x="12482" y="21471"/>
                </a:moveTo>
                <a:lnTo>
                  <a:pt x="9240" y="22047"/>
                </a:lnTo>
                <a:lnTo>
                  <a:pt x="13030" y="22047"/>
                </a:lnTo>
                <a:lnTo>
                  <a:pt x="12482" y="21471"/>
                </a:lnTo>
                <a:close/>
              </a:path>
              <a:path w="38734" h="33019">
                <a:moveTo>
                  <a:pt x="11942" y="20904"/>
                </a:moveTo>
                <a:lnTo>
                  <a:pt x="12492" y="21469"/>
                </a:lnTo>
                <a:lnTo>
                  <a:pt x="14458" y="21120"/>
                </a:lnTo>
                <a:lnTo>
                  <a:pt x="13144" y="21120"/>
                </a:lnTo>
                <a:lnTo>
                  <a:pt x="11942" y="20904"/>
                </a:lnTo>
                <a:close/>
              </a:path>
              <a:path w="38734" h="33019">
                <a:moveTo>
                  <a:pt x="10866" y="20726"/>
                </a:moveTo>
                <a:lnTo>
                  <a:pt x="12471" y="21459"/>
                </a:lnTo>
                <a:lnTo>
                  <a:pt x="11942" y="20904"/>
                </a:lnTo>
                <a:lnTo>
                  <a:pt x="10866" y="20726"/>
                </a:lnTo>
                <a:close/>
              </a:path>
              <a:path w="38734" h="33019">
                <a:moveTo>
                  <a:pt x="15750" y="20726"/>
                </a:moveTo>
                <a:lnTo>
                  <a:pt x="10952" y="20726"/>
                </a:lnTo>
                <a:lnTo>
                  <a:pt x="13144" y="21120"/>
                </a:lnTo>
                <a:lnTo>
                  <a:pt x="14744" y="21069"/>
                </a:lnTo>
                <a:lnTo>
                  <a:pt x="15750" y="20726"/>
                </a:lnTo>
                <a:close/>
              </a:path>
              <a:path w="38734" h="33019">
                <a:moveTo>
                  <a:pt x="14744" y="21069"/>
                </a:moveTo>
                <a:lnTo>
                  <a:pt x="13144" y="21120"/>
                </a:lnTo>
                <a:lnTo>
                  <a:pt x="14458" y="21120"/>
                </a:lnTo>
                <a:lnTo>
                  <a:pt x="14744" y="21069"/>
                </a:lnTo>
                <a:close/>
              </a:path>
              <a:path w="38734" h="33019">
                <a:moveTo>
                  <a:pt x="20580" y="16852"/>
                </a:moveTo>
                <a:lnTo>
                  <a:pt x="19860" y="17830"/>
                </a:lnTo>
                <a:lnTo>
                  <a:pt x="16457" y="20485"/>
                </a:lnTo>
                <a:lnTo>
                  <a:pt x="14744" y="21069"/>
                </a:lnTo>
                <a:lnTo>
                  <a:pt x="18801" y="20357"/>
                </a:lnTo>
                <a:lnTo>
                  <a:pt x="20580" y="16852"/>
                </a:lnTo>
                <a:close/>
              </a:path>
              <a:path w="38734" h="33019">
                <a:moveTo>
                  <a:pt x="21309" y="3373"/>
                </a:moveTo>
                <a:lnTo>
                  <a:pt x="21969" y="3835"/>
                </a:lnTo>
                <a:lnTo>
                  <a:pt x="23919" y="14846"/>
                </a:lnTo>
                <a:lnTo>
                  <a:pt x="21179" y="18770"/>
                </a:lnTo>
                <a:lnTo>
                  <a:pt x="21422" y="21002"/>
                </a:lnTo>
                <a:lnTo>
                  <a:pt x="21895" y="20824"/>
                </a:lnTo>
                <a:lnTo>
                  <a:pt x="26583" y="10629"/>
                </a:lnTo>
                <a:lnTo>
                  <a:pt x="24471" y="5003"/>
                </a:lnTo>
                <a:lnTo>
                  <a:pt x="21309" y="3373"/>
                </a:lnTo>
                <a:close/>
              </a:path>
              <a:path w="38734" h="33019">
                <a:moveTo>
                  <a:pt x="11855" y="1085"/>
                </a:moveTo>
                <a:lnTo>
                  <a:pt x="11228" y="1142"/>
                </a:lnTo>
                <a:lnTo>
                  <a:pt x="10781" y="1265"/>
                </a:lnTo>
                <a:lnTo>
                  <a:pt x="8159" y="2247"/>
                </a:lnTo>
                <a:lnTo>
                  <a:pt x="3531" y="12420"/>
                </a:lnTo>
                <a:lnTo>
                  <a:pt x="5779" y="18414"/>
                </a:lnTo>
                <a:lnTo>
                  <a:pt x="10866" y="20726"/>
                </a:lnTo>
                <a:lnTo>
                  <a:pt x="11499" y="20824"/>
                </a:lnTo>
                <a:lnTo>
                  <a:pt x="10952" y="20726"/>
                </a:lnTo>
                <a:lnTo>
                  <a:pt x="15750" y="20726"/>
                </a:lnTo>
                <a:lnTo>
                  <a:pt x="16457" y="20485"/>
                </a:lnTo>
                <a:lnTo>
                  <a:pt x="19860" y="17830"/>
                </a:lnTo>
                <a:lnTo>
                  <a:pt x="20570" y="16865"/>
                </a:lnTo>
                <a:lnTo>
                  <a:pt x="20745" y="15786"/>
                </a:lnTo>
                <a:lnTo>
                  <a:pt x="21120" y="15786"/>
                </a:lnTo>
                <a:lnTo>
                  <a:pt x="23107" y="11861"/>
                </a:lnTo>
                <a:lnTo>
                  <a:pt x="21113" y="5778"/>
                </a:lnTo>
                <a:lnTo>
                  <a:pt x="11855" y="1085"/>
                </a:lnTo>
                <a:close/>
              </a:path>
              <a:path w="38734" h="33019">
                <a:moveTo>
                  <a:pt x="20844" y="16331"/>
                </a:moveTo>
                <a:lnTo>
                  <a:pt x="18801" y="20357"/>
                </a:lnTo>
                <a:lnTo>
                  <a:pt x="20248" y="20104"/>
                </a:lnTo>
                <a:lnTo>
                  <a:pt x="21154" y="18806"/>
                </a:lnTo>
                <a:lnTo>
                  <a:pt x="20844" y="16331"/>
                </a:lnTo>
                <a:close/>
              </a:path>
              <a:path w="38734" h="33019">
                <a:moveTo>
                  <a:pt x="13996" y="888"/>
                </a:moveTo>
                <a:lnTo>
                  <a:pt x="11855" y="1085"/>
                </a:lnTo>
                <a:lnTo>
                  <a:pt x="21113" y="5778"/>
                </a:lnTo>
                <a:lnTo>
                  <a:pt x="23107" y="11861"/>
                </a:lnTo>
                <a:lnTo>
                  <a:pt x="20844" y="16331"/>
                </a:lnTo>
                <a:lnTo>
                  <a:pt x="21154" y="18806"/>
                </a:lnTo>
                <a:lnTo>
                  <a:pt x="23919" y="14846"/>
                </a:lnTo>
                <a:lnTo>
                  <a:pt x="21969" y="3835"/>
                </a:lnTo>
                <a:lnTo>
                  <a:pt x="21309" y="3373"/>
                </a:lnTo>
                <a:lnTo>
                  <a:pt x="19248" y="2311"/>
                </a:lnTo>
                <a:lnTo>
                  <a:pt x="17590" y="1600"/>
                </a:lnTo>
                <a:lnTo>
                  <a:pt x="13996" y="888"/>
                </a:lnTo>
                <a:close/>
              </a:path>
              <a:path w="38734" h="33019">
                <a:moveTo>
                  <a:pt x="20745" y="15786"/>
                </a:moveTo>
                <a:lnTo>
                  <a:pt x="20580" y="16852"/>
                </a:lnTo>
                <a:lnTo>
                  <a:pt x="20844" y="16331"/>
                </a:lnTo>
                <a:lnTo>
                  <a:pt x="20745" y="15786"/>
                </a:lnTo>
                <a:close/>
              </a:path>
              <a:path w="38734" h="33019">
                <a:moveTo>
                  <a:pt x="21120" y="15786"/>
                </a:moveTo>
                <a:lnTo>
                  <a:pt x="20745" y="15786"/>
                </a:lnTo>
                <a:lnTo>
                  <a:pt x="20844" y="16331"/>
                </a:lnTo>
                <a:lnTo>
                  <a:pt x="21120" y="15786"/>
                </a:lnTo>
                <a:close/>
              </a:path>
              <a:path w="38734" h="33019">
                <a:moveTo>
                  <a:pt x="2209" y="8326"/>
                </a:moveTo>
                <a:lnTo>
                  <a:pt x="0" y="12687"/>
                </a:lnTo>
                <a:lnTo>
                  <a:pt x="714" y="14867"/>
                </a:lnTo>
                <a:lnTo>
                  <a:pt x="956" y="11531"/>
                </a:lnTo>
                <a:lnTo>
                  <a:pt x="2227" y="8429"/>
                </a:lnTo>
                <a:close/>
              </a:path>
              <a:path w="38734" h="33019">
                <a:moveTo>
                  <a:pt x="11014" y="1178"/>
                </a:moveTo>
                <a:lnTo>
                  <a:pt x="8257" y="1668"/>
                </a:lnTo>
                <a:lnTo>
                  <a:pt x="5363" y="2615"/>
                </a:lnTo>
                <a:lnTo>
                  <a:pt x="4421" y="3962"/>
                </a:lnTo>
                <a:lnTo>
                  <a:pt x="2209" y="8326"/>
                </a:lnTo>
                <a:lnTo>
                  <a:pt x="2523" y="7708"/>
                </a:lnTo>
                <a:lnTo>
                  <a:pt x="3948" y="5321"/>
                </a:lnTo>
                <a:lnTo>
                  <a:pt x="8317" y="1943"/>
                </a:lnTo>
                <a:lnTo>
                  <a:pt x="10781" y="1265"/>
                </a:lnTo>
                <a:lnTo>
                  <a:pt x="11014" y="1178"/>
                </a:lnTo>
                <a:close/>
              </a:path>
              <a:path w="38734" h="33019">
                <a:moveTo>
                  <a:pt x="4421" y="3962"/>
                </a:moveTo>
                <a:lnTo>
                  <a:pt x="2039" y="7365"/>
                </a:lnTo>
                <a:lnTo>
                  <a:pt x="2209" y="8326"/>
                </a:lnTo>
                <a:lnTo>
                  <a:pt x="4421" y="3962"/>
                </a:lnTo>
                <a:close/>
              </a:path>
              <a:path w="38734" h="33019">
                <a:moveTo>
                  <a:pt x="20794" y="3013"/>
                </a:moveTo>
                <a:lnTo>
                  <a:pt x="21309" y="3373"/>
                </a:lnTo>
                <a:lnTo>
                  <a:pt x="24482" y="5014"/>
                </a:lnTo>
                <a:lnTo>
                  <a:pt x="24335" y="4622"/>
                </a:lnTo>
                <a:lnTo>
                  <a:pt x="20794" y="3013"/>
                </a:lnTo>
                <a:close/>
              </a:path>
              <a:path w="38734" h="33019">
                <a:moveTo>
                  <a:pt x="5363" y="2615"/>
                </a:moveTo>
                <a:lnTo>
                  <a:pt x="5052" y="2717"/>
                </a:lnTo>
                <a:lnTo>
                  <a:pt x="4421" y="3962"/>
                </a:lnTo>
                <a:lnTo>
                  <a:pt x="5363" y="2615"/>
                </a:lnTo>
                <a:close/>
              </a:path>
              <a:path w="38734" h="33019">
                <a:moveTo>
                  <a:pt x="19248" y="2311"/>
                </a:moveTo>
                <a:lnTo>
                  <a:pt x="21309" y="3373"/>
                </a:lnTo>
                <a:lnTo>
                  <a:pt x="20794" y="3013"/>
                </a:lnTo>
                <a:lnTo>
                  <a:pt x="19248" y="2311"/>
                </a:lnTo>
                <a:close/>
              </a:path>
              <a:path w="38734" h="33019">
                <a:moveTo>
                  <a:pt x="16718" y="165"/>
                </a:moveTo>
                <a:lnTo>
                  <a:pt x="15140" y="445"/>
                </a:lnTo>
                <a:lnTo>
                  <a:pt x="20794" y="3013"/>
                </a:lnTo>
                <a:lnTo>
                  <a:pt x="16718" y="165"/>
                </a:lnTo>
                <a:close/>
              </a:path>
              <a:path w="38734" h="33019">
                <a:moveTo>
                  <a:pt x="8257" y="1668"/>
                </a:moveTo>
                <a:lnTo>
                  <a:pt x="5709" y="2120"/>
                </a:lnTo>
                <a:lnTo>
                  <a:pt x="5363" y="2615"/>
                </a:lnTo>
                <a:lnTo>
                  <a:pt x="8257" y="1668"/>
                </a:lnTo>
                <a:close/>
              </a:path>
              <a:path w="38734" h="33019">
                <a:moveTo>
                  <a:pt x="16117" y="888"/>
                </a:moveTo>
                <a:lnTo>
                  <a:pt x="13996" y="888"/>
                </a:lnTo>
                <a:lnTo>
                  <a:pt x="17590" y="1600"/>
                </a:lnTo>
                <a:lnTo>
                  <a:pt x="19248" y="2311"/>
                </a:lnTo>
                <a:lnTo>
                  <a:pt x="16117" y="888"/>
                </a:lnTo>
                <a:close/>
              </a:path>
              <a:path w="38734" h="33019">
                <a:moveTo>
                  <a:pt x="11141" y="723"/>
                </a:moveTo>
                <a:lnTo>
                  <a:pt x="8257" y="1668"/>
                </a:lnTo>
                <a:lnTo>
                  <a:pt x="11014" y="1178"/>
                </a:lnTo>
                <a:lnTo>
                  <a:pt x="11603" y="957"/>
                </a:lnTo>
                <a:lnTo>
                  <a:pt x="11141" y="723"/>
                </a:lnTo>
                <a:close/>
              </a:path>
              <a:path w="38734" h="33019">
                <a:moveTo>
                  <a:pt x="11772" y="1043"/>
                </a:moveTo>
                <a:lnTo>
                  <a:pt x="11014" y="1178"/>
                </a:lnTo>
                <a:lnTo>
                  <a:pt x="10781" y="1265"/>
                </a:lnTo>
                <a:lnTo>
                  <a:pt x="11228" y="1142"/>
                </a:lnTo>
                <a:lnTo>
                  <a:pt x="11855" y="1085"/>
                </a:lnTo>
                <a:close/>
              </a:path>
              <a:path w="38734" h="33019">
                <a:moveTo>
                  <a:pt x="11603" y="957"/>
                </a:moveTo>
                <a:lnTo>
                  <a:pt x="11014" y="1178"/>
                </a:lnTo>
                <a:lnTo>
                  <a:pt x="11772" y="1043"/>
                </a:lnTo>
                <a:lnTo>
                  <a:pt x="11603" y="957"/>
                </a:lnTo>
                <a:close/>
              </a:path>
              <a:path w="38734" h="33019">
                <a:moveTo>
                  <a:pt x="15140" y="445"/>
                </a:moveTo>
                <a:lnTo>
                  <a:pt x="11772" y="1043"/>
                </a:lnTo>
                <a:lnTo>
                  <a:pt x="13996" y="888"/>
                </a:lnTo>
                <a:lnTo>
                  <a:pt x="16117" y="888"/>
                </a:lnTo>
                <a:lnTo>
                  <a:pt x="15140" y="445"/>
                </a:lnTo>
                <a:close/>
              </a:path>
              <a:path w="38734" h="33019">
                <a:moveTo>
                  <a:pt x="14160" y="0"/>
                </a:moveTo>
                <a:lnTo>
                  <a:pt x="11603" y="957"/>
                </a:lnTo>
                <a:lnTo>
                  <a:pt x="11772" y="1043"/>
                </a:lnTo>
                <a:lnTo>
                  <a:pt x="15140" y="445"/>
                </a:lnTo>
                <a:lnTo>
                  <a:pt x="14160" y="0"/>
                </a:lnTo>
                <a:close/>
              </a:path>
            </a:pathLst>
          </a:custGeom>
          <a:solidFill>
            <a:srgbClr val="F10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98559" y="1923986"/>
            <a:ext cx="41910" cy="31115"/>
          </a:xfrm>
          <a:custGeom>
            <a:avLst/>
            <a:gdLst/>
            <a:ahLst/>
            <a:cxnLst/>
            <a:rect l="l" t="t" r="r" b="b"/>
            <a:pathLst>
              <a:path w="41910" h="31114">
                <a:moveTo>
                  <a:pt x="2340" y="16787"/>
                </a:moveTo>
                <a:lnTo>
                  <a:pt x="3708" y="26847"/>
                </a:lnTo>
                <a:lnTo>
                  <a:pt x="8813" y="30721"/>
                </a:lnTo>
                <a:lnTo>
                  <a:pt x="19888" y="29209"/>
                </a:lnTo>
                <a:lnTo>
                  <a:pt x="20083" y="28953"/>
                </a:lnTo>
                <a:lnTo>
                  <a:pt x="13812" y="26681"/>
                </a:lnTo>
                <a:lnTo>
                  <a:pt x="9925" y="24112"/>
                </a:lnTo>
                <a:lnTo>
                  <a:pt x="7327" y="23609"/>
                </a:lnTo>
                <a:lnTo>
                  <a:pt x="5792" y="21330"/>
                </a:lnTo>
                <a:lnTo>
                  <a:pt x="4978" y="21056"/>
                </a:lnTo>
                <a:lnTo>
                  <a:pt x="4630" y="20355"/>
                </a:lnTo>
                <a:lnTo>
                  <a:pt x="2984" y="19367"/>
                </a:lnTo>
                <a:lnTo>
                  <a:pt x="2340" y="16787"/>
                </a:lnTo>
                <a:close/>
              </a:path>
              <a:path w="41910" h="31114">
                <a:moveTo>
                  <a:pt x="35356" y="9588"/>
                </a:moveTo>
                <a:lnTo>
                  <a:pt x="29806" y="10312"/>
                </a:lnTo>
                <a:lnTo>
                  <a:pt x="23673" y="11659"/>
                </a:lnTo>
                <a:lnTo>
                  <a:pt x="23877" y="11963"/>
                </a:lnTo>
                <a:lnTo>
                  <a:pt x="23983" y="12842"/>
                </a:lnTo>
                <a:lnTo>
                  <a:pt x="23063" y="17582"/>
                </a:lnTo>
                <a:lnTo>
                  <a:pt x="22999" y="18567"/>
                </a:lnTo>
                <a:lnTo>
                  <a:pt x="23755" y="24112"/>
                </a:lnTo>
                <a:lnTo>
                  <a:pt x="20083" y="28953"/>
                </a:lnTo>
                <a:lnTo>
                  <a:pt x="22159" y="29705"/>
                </a:lnTo>
                <a:lnTo>
                  <a:pt x="32435" y="30378"/>
                </a:lnTo>
                <a:lnTo>
                  <a:pt x="37973" y="29654"/>
                </a:lnTo>
                <a:lnTo>
                  <a:pt x="41884" y="24574"/>
                </a:lnTo>
                <a:lnTo>
                  <a:pt x="40487" y="13888"/>
                </a:lnTo>
                <a:lnTo>
                  <a:pt x="40402" y="13473"/>
                </a:lnTo>
                <a:lnTo>
                  <a:pt x="35356" y="9588"/>
                </a:lnTo>
                <a:close/>
              </a:path>
              <a:path w="41910" h="31114">
                <a:moveTo>
                  <a:pt x="9925" y="24112"/>
                </a:moveTo>
                <a:lnTo>
                  <a:pt x="13812" y="26681"/>
                </a:lnTo>
                <a:lnTo>
                  <a:pt x="20083" y="28953"/>
                </a:lnTo>
                <a:lnTo>
                  <a:pt x="23212" y="24828"/>
                </a:lnTo>
                <a:lnTo>
                  <a:pt x="13614" y="24828"/>
                </a:lnTo>
                <a:lnTo>
                  <a:pt x="9925" y="24112"/>
                </a:lnTo>
                <a:close/>
              </a:path>
              <a:path w="41910" h="31114">
                <a:moveTo>
                  <a:pt x="6761" y="21657"/>
                </a:moveTo>
                <a:lnTo>
                  <a:pt x="7739" y="22669"/>
                </a:lnTo>
                <a:lnTo>
                  <a:pt x="9925" y="24112"/>
                </a:lnTo>
                <a:lnTo>
                  <a:pt x="13614" y="24828"/>
                </a:lnTo>
                <a:lnTo>
                  <a:pt x="16168" y="23101"/>
                </a:lnTo>
                <a:lnTo>
                  <a:pt x="11049" y="23101"/>
                </a:lnTo>
                <a:lnTo>
                  <a:pt x="9767" y="22669"/>
                </a:lnTo>
                <a:lnTo>
                  <a:pt x="8483" y="22669"/>
                </a:lnTo>
                <a:lnTo>
                  <a:pt x="6843" y="21684"/>
                </a:lnTo>
                <a:close/>
              </a:path>
              <a:path w="41910" h="31114">
                <a:moveTo>
                  <a:pt x="22947" y="18183"/>
                </a:moveTo>
                <a:lnTo>
                  <a:pt x="22860" y="18575"/>
                </a:lnTo>
                <a:lnTo>
                  <a:pt x="13614" y="24828"/>
                </a:lnTo>
                <a:lnTo>
                  <a:pt x="23212" y="24828"/>
                </a:lnTo>
                <a:lnTo>
                  <a:pt x="23755" y="24112"/>
                </a:lnTo>
                <a:lnTo>
                  <a:pt x="22947" y="18183"/>
                </a:lnTo>
                <a:close/>
              </a:path>
              <a:path w="41910" h="31114">
                <a:moveTo>
                  <a:pt x="5792" y="21330"/>
                </a:moveTo>
                <a:lnTo>
                  <a:pt x="7327" y="23609"/>
                </a:lnTo>
                <a:lnTo>
                  <a:pt x="9925" y="24112"/>
                </a:lnTo>
                <a:lnTo>
                  <a:pt x="7716" y="22654"/>
                </a:lnTo>
                <a:lnTo>
                  <a:pt x="6761" y="21657"/>
                </a:lnTo>
                <a:lnTo>
                  <a:pt x="5792" y="21330"/>
                </a:lnTo>
                <a:close/>
              </a:path>
              <a:path w="41910" h="31114">
                <a:moveTo>
                  <a:pt x="15413" y="20933"/>
                </a:moveTo>
                <a:lnTo>
                  <a:pt x="9219" y="22485"/>
                </a:lnTo>
                <a:lnTo>
                  <a:pt x="11049" y="23101"/>
                </a:lnTo>
                <a:lnTo>
                  <a:pt x="15413" y="20933"/>
                </a:lnTo>
                <a:close/>
              </a:path>
              <a:path w="41910" h="31114">
                <a:moveTo>
                  <a:pt x="22473" y="14727"/>
                </a:moveTo>
                <a:lnTo>
                  <a:pt x="21870" y="15729"/>
                </a:lnTo>
                <a:lnTo>
                  <a:pt x="21069" y="18122"/>
                </a:lnTo>
                <a:lnTo>
                  <a:pt x="20157" y="18575"/>
                </a:lnTo>
                <a:lnTo>
                  <a:pt x="19329" y="19951"/>
                </a:lnTo>
                <a:lnTo>
                  <a:pt x="15413" y="20933"/>
                </a:lnTo>
                <a:lnTo>
                  <a:pt x="11049" y="23101"/>
                </a:lnTo>
                <a:lnTo>
                  <a:pt x="16168" y="23101"/>
                </a:lnTo>
                <a:lnTo>
                  <a:pt x="22860" y="18575"/>
                </a:lnTo>
                <a:lnTo>
                  <a:pt x="22755" y="16787"/>
                </a:lnTo>
                <a:lnTo>
                  <a:pt x="22473" y="14727"/>
                </a:lnTo>
                <a:close/>
              </a:path>
              <a:path w="41910" h="31114">
                <a:moveTo>
                  <a:pt x="6843" y="21684"/>
                </a:moveTo>
                <a:lnTo>
                  <a:pt x="8483" y="22669"/>
                </a:lnTo>
                <a:lnTo>
                  <a:pt x="9219" y="22485"/>
                </a:lnTo>
                <a:lnTo>
                  <a:pt x="6843" y="21684"/>
                </a:lnTo>
                <a:close/>
              </a:path>
              <a:path w="41910" h="31114">
                <a:moveTo>
                  <a:pt x="9219" y="22485"/>
                </a:moveTo>
                <a:lnTo>
                  <a:pt x="8483" y="22669"/>
                </a:lnTo>
                <a:lnTo>
                  <a:pt x="9767" y="22669"/>
                </a:lnTo>
                <a:lnTo>
                  <a:pt x="9219" y="22485"/>
                </a:lnTo>
                <a:close/>
              </a:path>
              <a:path w="41910" h="31114">
                <a:moveTo>
                  <a:pt x="21199" y="8791"/>
                </a:moveTo>
                <a:lnTo>
                  <a:pt x="2210" y="15480"/>
                </a:lnTo>
                <a:lnTo>
                  <a:pt x="2717" y="16497"/>
                </a:lnTo>
                <a:lnTo>
                  <a:pt x="3390" y="17767"/>
                </a:lnTo>
                <a:lnTo>
                  <a:pt x="4234" y="19019"/>
                </a:lnTo>
                <a:lnTo>
                  <a:pt x="6712" y="21606"/>
                </a:lnTo>
                <a:lnTo>
                  <a:pt x="6843" y="21684"/>
                </a:lnTo>
                <a:lnTo>
                  <a:pt x="9219" y="22485"/>
                </a:lnTo>
                <a:lnTo>
                  <a:pt x="15413" y="20933"/>
                </a:lnTo>
                <a:lnTo>
                  <a:pt x="20162" y="18567"/>
                </a:lnTo>
                <a:lnTo>
                  <a:pt x="21870" y="15729"/>
                </a:lnTo>
                <a:lnTo>
                  <a:pt x="22293" y="14465"/>
                </a:lnTo>
                <a:lnTo>
                  <a:pt x="22206" y="12842"/>
                </a:lnTo>
                <a:lnTo>
                  <a:pt x="21199" y="8791"/>
                </a:lnTo>
                <a:close/>
              </a:path>
              <a:path w="41910" h="31114">
                <a:moveTo>
                  <a:pt x="6712" y="21606"/>
                </a:moveTo>
                <a:lnTo>
                  <a:pt x="6843" y="21684"/>
                </a:lnTo>
                <a:lnTo>
                  <a:pt x="6712" y="21606"/>
                </a:lnTo>
                <a:close/>
              </a:path>
              <a:path w="41910" h="31114">
                <a:moveTo>
                  <a:pt x="5478" y="20865"/>
                </a:moveTo>
                <a:lnTo>
                  <a:pt x="5792" y="21330"/>
                </a:lnTo>
                <a:lnTo>
                  <a:pt x="6761" y="21657"/>
                </a:lnTo>
                <a:lnTo>
                  <a:pt x="5478" y="20865"/>
                </a:lnTo>
                <a:close/>
              </a:path>
              <a:path w="41910" h="31114">
                <a:moveTo>
                  <a:pt x="4234" y="19019"/>
                </a:moveTo>
                <a:lnTo>
                  <a:pt x="5478" y="20865"/>
                </a:lnTo>
                <a:lnTo>
                  <a:pt x="6712" y="21606"/>
                </a:lnTo>
                <a:lnTo>
                  <a:pt x="4234" y="19019"/>
                </a:lnTo>
                <a:close/>
              </a:path>
              <a:path w="41910" h="31114">
                <a:moveTo>
                  <a:pt x="4630" y="20355"/>
                </a:moveTo>
                <a:lnTo>
                  <a:pt x="4978" y="21056"/>
                </a:lnTo>
                <a:lnTo>
                  <a:pt x="5792" y="21330"/>
                </a:lnTo>
                <a:lnTo>
                  <a:pt x="5478" y="20865"/>
                </a:lnTo>
                <a:lnTo>
                  <a:pt x="4630" y="20355"/>
                </a:lnTo>
                <a:close/>
              </a:path>
              <a:path w="41910" h="31114">
                <a:moveTo>
                  <a:pt x="20157" y="18575"/>
                </a:moveTo>
                <a:lnTo>
                  <a:pt x="15413" y="20933"/>
                </a:lnTo>
                <a:lnTo>
                  <a:pt x="19329" y="19951"/>
                </a:lnTo>
                <a:lnTo>
                  <a:pt x="20157" y="18575"/>
                </a:lnTo>
                <a:close/>
              </a:path>
              <a:path w="41910" h="31114">
                <a:moveTo>
                  <a:pt x="3252" y="17582"/>
                </a:moveTo>
                <a:lnTo>
                  <a:pt x="4630" y="20355"/>
                </a:lnTo>
                <a:lnTo>
                  <a:pt x="5478" y="20865"/>
                </a:lnTo>
                <a:lnTo>
                  <a:pt x="3252" y="17582"/>
                </a:lnTo>
                <a:close/>
              </a:path>
              <a:path w="41910" h="31114">
                <a:moveTo>
                  <a:pt x="2176" y="15984"/>
                </a:moveTo>
                <a:lnTo>
                  <a:pt x="2286" y="16382"/>
                </a:lnTo>
                <a:lnTo>
                  <a:pt x="2340" y="16787"/>
                </a:lnTo>
                <a:lnTo>
                  <a:pt x="2984" y="19367"/>
                </a:lnTo>
                <a:lnTo>
                  <a:pt x="4630" y="20355"/>
                </a:lnTo>
                <a:lnTo>
                  <a:pt x="3252" y="17582"/>
                </a:lnTo>
                <a:lnTo>
                  <a:pt x="2176" y="15984"/>
                </a:lnTo>
                <a:close/>
              </a:path>
              <a:path w="41910" h="31114">
                <a:moveTo>
                  <a:pt x="2210" y="15480"/>
                </a:moveTo>
                <a:lnTo>
                  <a:pt x="3252" y="17582"/>
                </a:lnTo>
                <a:lnTo>
                  <a:pt x="4234" y="19019"/>
                </a:lnTo>
                <a:lnTo>
                  <a:pt x="3390" y="17767"/>
                </a:lnTo>
                <a:lnTo>
                  <a:pt x="2210" y="15480"/>
                </a:lnTo>
                <a:close/>
              </a:path>
              <a:path w="41910" h="31114">
                <a:moveTo>
                  <a:pt x="21870" y="15729"/>
                </a:moveTo>
                <a:lnTo>
                  <a:pt x="20157" y="18575"/>
                </a:lnTo>
                <a:lnTo>
                  <a:pt x="21069" y="18122"/>
                </a:lnTo>
                <a:lnTo>
                  <a:pt x="21870" y="15729"/>
                </a:lnTo>
                <a:close/>
              </a:path>
              <a:path w="41910" h="31114">
                <a:moveTo>
                  <a:pt x="23673" y="11659"/>
                </a:moveTo>
                <a:lnTo>
                  <a:pt x="22981" y="11811"/>
                </a:lnTo>
                <a:lnTo>
                  <a:pt x="23024" y="12280"/>
                </a:lnTo>
                <a:lnTo>
                  <a:pt x="22625" y="13473"/>
                </a:lnTo>
                <a:lnTo>
                  <a:pt x="22576" y="15480"/>
                </a:lnTo>
                <a:lnTo>
                  <a:pt x="22947" y="18183"/>
                </a:lnTo>
                <a:lnTo>
                  <a:pt x="24091" y="12280"/>
                </a:lnTo>
                <a:lnTo>
                  <a:pt x="23673" y="11659"/>
                </a:lnTo>
                <a:close/>
              </a:path>
              <a:path w="41910" h="31114">
                <a:moveTo>
                  <a:pt x="1826" y="14710"/>
                </a:moveTo>
                <a:lnTo>
                  <a:pt x="2176" y="15984"/>
                </a:lnTo>
                <a:lnTo>
                  <a:pt x="3252" y="17582"/>
                </a:lnTo>
                <a:lnTo>
                  <a:pt x="1826" y="14710"/>
                </a:lnTo>
                <a:close/>
              </a:path>
              <a:path w="41910" h="31114">
                <a:moveTo>
                  <a:pt x="2119" y="15900"/>
                </a:moveTo>
                <a:lnTo>
                  <a:pt x="2340" y="16787"/>
                </a:lnTo>
                <a:lnTo>
                  <a:pt x="2286" y="16382"/>
                </a:lnTo>
                <a:lnTo>
                  <a:pt x="2176" y="15984"/>
                </a:lnTo>
                <a:close/>
              </a:path>
              <a:path w="41910" h="31114">
                <a:moveTo>
                  <a:pt x="1819" y="14696"/>
                </a:moveTo>
                <a:lnTo>
                  <a:pt x="2077" y="15729"/>
                </a:lnTo>
                <a:lnTo>
                  <a:pt x="2176" y="15984"/>
                </a:lnTo>
                <a:lnTo>
                  <a:pt x="1819" y="14696"/>
                </a:lnTo>
                <a:close/>
              </a:path>
              <a:path w="41910" h="31114">
                <a:moveTo>
                  <a:pt x="1227" y="13509"/>
                </a:moveTo>
                <a:lnTo>
                  <a:pt x="1152" y="14465"/>
                </a:lnTo>
                <a:lnTo>
                  <a:pt x="2119" y="15900"/>
                </a:lnTo>
                <a:lnTo>
                  <a:pt x="1827" y="14727"/>
                </a:lnTo>
                <a:lnTo>
                  <a:pt x="1227" y="13509"/>
                </a:lnTo>
                <a:close/>
              </a:path>
              <a:path w="41910" h="31114">
                <a:moveTo>
                  <a:pt x="22395" y="14160"/>
                </a:moveTo>
                <a:lnTo>
                  <a:pt x="21870" y="15729"/>
                </a:lnTo>
                <a:lnTo>
                  <a:pt x="22473" y="14727"/>
                </a:lnTo>
                <a:lnTo>
                  <a:pt x="22395" y="14160"/>
                </a:lnTo>
                <a:close/>
              </a:path>
              <a:path w="41910" h="31114">
                <a:moveTo>
                  <a:pt x="20485" y="6930"/>
                </a:moveTo>
                <a:lnTo>
                  <a:pt x="1514" y="13473"/>
                </a:lnTo>
                <a:lnTo>
                  <a:pt x="1835" y="14727"/>
                </a:lnTo>
                <a:lnTo>
                  <a:pt x="2210" y="15480"/>
                </a:lnTo>
                <a:lnTo>
                  <a:pt x="21199" y="8791"/>
                </a:lnTo>
                <a:lnTo>
                  <a:pt x="20911" y="7645"/>
                </a:lnTo>
                <a:lnTo>
                  <a:pt x="20736" y="7302"/>
                </a:lnTo>
                <a:lnTo>
                  <a:pt x="20485" y="6930"/>
                </a:lnTo>
                <a:close/>
              </a:path>
              <a:path w="41910" h="31114">
                <a:moveTo>
                  <a:pt x="22486" y="13888"/>
                </a:moveTo>
                <a:lnTo>
                  <a:pt x="22473" y="14727"/>
                </a:lnTo>
                <a:lnTo>
                  <a:pt x="22486" y="13888"/>
                </a:lnTo>
                <a:close/>
              </a:path>
              <a:path w="41910" h="31114">
                <a:moveTo>
                  <a:pt x="1356" y="12842"/>
                </a:moveTo>
                <a:lnTo>
                  <a:pt x="1227" y="13509"/>
                </a:lnTo>
                <a:lnTo>
                  <a:pt x="1819" y="14696"/>
                </a:lnTo>
                <a:lnTo>
                  <a:pt x="1356" y="12842"/>
                </a:lnTo>
                <a:close/>
              </a:path>
              <a:path w="41910" h="31114">
                <a:moveTo>
                  <a:pt x="21209" y="8788"/>
                </a:moveTo>
                <a:lnTo>
                  <a:pt x="22206" y="12842"/>
                </a:lnTo>
                <a:lnTo>
                  <a:pt x="22395" y="14160"/>
                </a:lnTo>
                <a:lnTo>
                  <a:pt x="22382" y="13473"/>
                </a:lnTo>
                <a:lnTo>
                  <a:pt x="21209" y="8788"/>
                </a:lnTo>
                <a:close/>
              </a:path>
              <a:path w="41910" h="31114">
                <a:moveTo>
                  <a:pt x="21479" y="8788"/>
                </a:moveTo>
                <a:lnTo>
                  <a:pt x="21209" y="8788"/>
                </a:lnTo>
                <a:lnTo>
                  <a:pt x="22486" y="13888"/>
                </a:lnTo>
                <a:lnTo>
                  <a:pt x="23024" y="12280"/>
                </a:lnTo>
                <a:lnTo>
                  <a:pt x="23057" y="11963"/>
                </a:lnTo>
                <a:lnTo>
                  <a:pt x="22288" y="11963"/>
                </a:lnTo>
                <a:lnTo>
                  <a:pt x="22236" y="10312"/>
                </a:lnTo>
                <a:lnTo>
                  <a:pt x="21479" y="8788"/>
                </a:lnTo>
                <a:close/>
              </a:path>
              <a:path w="41910" h="31114">
                <a:moveTo>
                  <a:pt x="522" y="9497"/>
                </a:moveTo>
                <a:lnTo>
                  <a:pt x="0" y="11049"/>
                </a:lnTo>
                <a:lnTo>
                  <a:pt x="1227" y="13509"/>
                </a:lnTo>
                <a:lnTo>
                  <a:pt x="1356" y="12842"/>
                </a:lnTo>
                <a:lnTo>
                  <a:pt x="522" y="9497"/>
                </a:lnTo>
                <a:close/>
              </a:path>
              <a:path w="41910" h="31114">
                <a:moveTo>
                  <a:pt x="11544" y="1790"/>
                </a:moveTo>
                <a:lnTo>
                  <a:pt x="2286" y="8051"/>
                </a:lnTo>
                <a:lnTo>
                  <a:pt x="1465" y="12280"/>
                </a:lnTo>
                <a:lnTo>
                  <a:pt x="1375" y="12915"/>
                </a:lnTo>
                <a:lnTo>
                  <a:pt x="1514" y="13473"/>
                </a:lnTo>
                <a:lnTo>
                  <a:pt x="20485" y="6930"/>
                </a:lnTo>
                <a:lnTo>
                  <a:pt x="17843" y="3009"/>
                </a:lnTo>
                <a:lnTo>
                  <a:pt x="11544" y="1790"/>
                </a:lnTo>
                <a:close/>
              </a:path>
              <a:path w="41910" h="31114">
                <a:moveTo>
                  <a:pt x="13606" y="520"/>
                </a:moveTo>
                <a:lnTo>
                  <a:pt x="8368" y="1832"/>
                </a:lnTo>
                <a:lnTo>
                  <a:pt x="2556" y="4723"/>
                </a:lnTo>
                <a:lnTo>
                  <a:pt x="1584" y="6345"/>
                </a:lnTo>
                <a:lnTo>
                  <a:pt x="522" y="9497"/>
                </a:lnTo>
                <a:lnTo>
                  <a:pt x="1356" y="12842"/>
                </a:lnTo>
                <a:lnTo>
                  <a:pt x="2286" y="8051"/>
                </a:lnTo>
                <a:lnTo>
                  <a:pt x="11544" y="1790"/>
                </a:lnTo>
                <a:lnTo>
                  <a:pt x="16867" y="1790"/>
                </a:lnTo>
                <a:lnTo>
                  <a:pt x="16195" y="1386"/>
                </a:lnTo>
                <a:lnTo>
                  <a:pt x="13606" y="520"/>
                </a:lnTo>
                <a:close/>
              </a:path>
              <a:path w="41910" h="31114">
                <a:moveTo>
                  <a:pt x="22323" y="10485"/>
                </a:moveTo>
                <a:lnTo>
                  <a:pt x="22288" y="11963"/>
                </a:lnTo>
                <a:lnTo>
                  <a:pt x="22981" y="11811"/>
                </a:lnTo>
                <a:lnTo>
                  <a:pt x="22323" y="10485"/>
                </a:lnTo>
                <a:close/>
              </a:path>
              <a:path w="41910" h="31114">
                <a:moveTo>
                  <a:pt x="22981" y="11811"/>
                </a:moveTo>
                <a:lnTo>
                  <a:pt x="22288" y="11963"/>
                </a:lnTo>
                <a:lnTo>
                  <a:pt x="23057" y="11963"/>
                </a:lnTo>
                <a:lnTo>
                  <a:pt x="22981" y="11811"/>
                </a:lnTo>
                <a:close/>
              </a:path>
              <a:path w="41910" h="31114">
                <a:moveTo>
                  <a:pt x="20967" y="7645"/>
                </a:moveTo>
                <a:lnTo>
                  <a:pt x="22209" y="9588"/>
                </a:lnTo>
                <a:lnTo>
                  <a:pt x="22323" y="10485"/>
                </a:lnTo>
                <a:lnTo>
                  <a:pt x="22981" y="11811"/>
                </a:lnTo>
                <a:lnTo>
                  <a:pt x="23673" y="11659"/>
                </a:lnTo>
                <a:lnTo>
                  <a:pt x="20967" y="7645"/>
                </a:lnTo>
                <a:close/>
              </a:path>
              <a:path w="41910" h="31114">
                <a:moveTo>
                  <a:pt x="20885" y="7528"/>
                </a:moveTo>
                <a:lnTo>
                  <a:pt x="20917" y="7656"/>
                </a:lnTo>
                <a:lnTo>
                  <a:pt x="22323" y="10485"/>
                </a:lnTo>
                <a:lnTo>
                  <a:pt x="22339" y="9791"/>
                </a:lnTo>
                <a:lnTo>
                  <a:pt x="20885" y="7528"/>
                </a:lnTo>
                <a:close/>
              </a:path>
              <a:path w="41910" h="31114">
                <a:moveTo>
                  <a:pt x="1584" y="6345"/>
                </a:moveTo>
                <a:lnTo>
                  <a:pt x="279" y="8521"/>
                </a:lnTo>
                <a:lnTo>
                  <a:pt x="522" y="9497"/>
                </a:lnTo>
                <a:lnTo>
                  <a:pt x="1584" y="6345"/>
                </a:lnTo>
                <a:close/>
              </a:path>
              <a:path w="41910" h="31114">
                <a:moveTo>
                  <a:pt x="20917" y="7656"/>
                </a:moveTo>
                <a:lnTo>
                  <a:pt x="21199" y="8791"/>
                </a:lnTo>
                <a:lnTo>
                  <a:pt x="21479" y="8788"/>
                </a:lnTo>
                <a:lnTo>
                  <a:pt x="20917" y="7656"/>
                </a:lnTo>
                <a:close/>
              </a:path>
              <a:path w="41910" h="31114">
                <a:moveTo>
                  <a:pt x="20777" y="7375"/>
                </a:moveTo>
                <a:lnTo>
                  <a:pt x="20917" y="7656"/>
                </a:lnTo>
                <a:lnTo>
                  <a:pt x="20879" y="7520"/>
                </a:lnTo>
                <a:lnTo>
                  <a:pt x="20777" y="7375"/>
                </a:lnTo>
                <a:close/>
              </a:path>
              <a:path w="41910" h="31114">
                <a:moveTo>
                  <a:pt x="20731" y="6908"/>
                </a:moveTo>
                <a:lnTo>
                  <a:pt x="20548" y="6908"/>
                </a:lnTo>
                <a:lnTo>
                  <a:pt x="20785" y="7375"/>
                </a:lnTo>
                <a:lnTo>
                  <a:pt x="20883" y="7520"/>
                </a:lnTo>
                <a:lnTo>
                  <a:pt x="20731" y="6908"/>
                </a:lnTo>
                <a:close/>
              </a:path>
              <a:path w="41910" h="31114">
                <a:moveTo>
                  <a:pt x="20736" y="7302"/>
                </a:moveTo>
                <a:close/>
              </a:path>
              <a:path w="41910" h="31114">
                <a:moveTo>
                  <a:pt x="20741" y="7302"/>
                </a:moveTo>
                <a:close/>
              </a:path>
              <a:path w="41910" h="31114">
                <a:moveTo>
                  <a:pt x="20546" y="6909"/>
                </a:moveTo>
                <a:lnTo>
                  <a:pt x="20736" y="7302"/>
                </a:lnTo>
                <a:lnTo>
                  <a:pt x="20546" y="6909"/>
                </a:lnTo>
                <a:close/>
              </a:path>
              <a:path w="41910" h="31114">
                <a:moveTo>
                  <a:pt x="20651" y="7121"/>
                </a:moveTo>
                <a:lnTo>
                  <a:pt x="20739" y="7302"/>
                </a:lnTo>
                <a:lnTo>
                  <a:pt x="20651" y="7121"/>
                </a:lnTo>
                <a:close/>
              </a:path>
              <a:path w="41910" h="31114">
                <a:moveTo>
                  <a:pt x="16867" y="1790"/>
                </a:moveTo>
                <a:lnTo>
                  <a:pt x="11544" y="1790"/>
                </a:lnTo>
                <a:lnTo>
                  <a:pt x="17843" y="3009"/>
                </a:lnTo>
                <a:lnTo>
                  <a:pt x="20485" y="6930"/>
                </a:lnTo>
                <a:lnTo>
                  <a:pt x="18485" y="2762"/>
                </a:lnTo>
                <a:lnTo>
                  <a:pt x="16867" y="1790"/>
                </a:lnTo>
                <a:close/>
              </a:path>
              <a:path w="41910" h="31114">
                <a:moveTo>
                  <a:pt x="18485" y="2762"/>
                </a:moveTo>
                <a:lnTo>
                  <a:pt x="20548" y="6908"/>
                </a:lnTo>
                <a:lnTo>
                  <a:pt x="20731" y="6908"/>
                </a:lnTo>
                <a:lnTo>
                  <a:pt x="19913" y="3619"/>
                </a:lnTo>
                <a:lnTo>
                  <a:pt x="18485" y="2762"/>
                </a:lnTo>
                <a:close/>
              </a:path>
              <a:path w="41910" h="31114">
                <a:moveTo>
                  <a:pt x="2556" y="4723"/>
                </a:moveTo>
                <a:lnTo>
                  <a:pt x="2044" y="4978"/>
                </a:lnTo>
                <a:lnTo>
                  <a:pt x="1584" y="6345"/>
                </a:lnTo>
                <a:lnTo>
                  <a:pt x="2556" y="4723"/>
                </a:lnTo>
                <a:close/>
              </a:path>
              <a:path w="41910" h="31114">
                <a:moveTo>
                  <a:pt x="8368" y="1832"/>
                </a:moveTo>
                <a:lnTo>
                  <a:pt x="3568" y="3035"/>
                </a:lnTo>
                <a:lnTo>
                  <a:pt x="2556" y="4723"/>
                </a:lnTo>
                <a:lnTo>
                  <a:pt x="8368" y="1832"/>
                </a:lnTo>
                <a:close/>
              </a:path>
              <a:path w="41910" h="31114">
                <a:moveTo>
                  <a:pt x="16195" y="1386"/>
                </a:moveTo>
                <a:lnTo>
                  <a:pt x="18485" y="2762"/>
                </a:lnTo>
                <a:lnTo>
                  <a:pt x="18122" y="2031"/>
                </a:lnTo>
                <a:lnTo>
                  <a:pt x="16195" y="1386"/>
                </a:lnTo>
                <a:close/>
              </a:path>
              <a:path w="41910" h="31114">
                <a:moveTo>
                  <a:pt x="12052" y="0"/>
                </a:moveTo>
                <a:lnTo>
                  <a:pt x="8368" y="1832"/>
                </a:lnTo>
                <a:lnTo>
                  <a:pt x="13606" y="520"/>
                </a:lnTo>
                <a:lnTo>
                  <a:pt x="12052" y="0"/>
                </a:lnTo>
                <a:close/>
              </a:path>
              <a:path w="41910" h="31114">
                <a:moveTo>
                  <a:pt x="14414" y="317"/>
                </a:moveTo>
                <a:lnTo>
                  <a:pt x="13606" y="520"/>
                </a:lnTo>
                <a:lnTo>
                  <a:pt x="16195" y="1386"/>
                </a:lnTo>
                <a:lnTo>
                  <a:pt x="14414" y="317"/>
                </a:lnTo>
                <a:close/>
              </a:path>
            </a:pathLst>
          </a:custGeom>
          <a:solidFill>
            <a:srgbClr val="F10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399483" y="1914791"/>
            <a:ext cx="52884" cy="462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27289" y="1915414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19">
                <a:moveTo>
                  <a:pt x="13337" y="27439"/>
                </a:moveTo>
                <a:lnTo>
                  <a:pt x="11689" y="27749"/>
                </a:lnTo>
                <a:lnTo>
                  <a:pt x="12643" y="28536"/>
                </a:lnTo>
                <a:lnTo>
                  <a:pt x="17659" y="30632"/>
                </a:lnTo>
                <a:lnTo>
                  <a:pt x="22854" y="32689"/>
                </a:lnTo>
                <a:lnTo>
                  <a:pt x="28734" y="30149"/>
                </a:lnTo>
                <a:lnTo>
                  <a:pt x="29641" y="27863"/>
                </a:lnTo>
                <a:lnTo>
                  <a:pt x="15272" y="27863"/>
                </a:lnTo>
                <a:lnTo>
                  <a:pt x="13337" y="27439"/>
                </a:lnTo>
                <a:close/>
              </a:path>
              <a:path w="33020" h="33019">
                <a:moveTo>
                  <a:pt x="2818" y="11147"/>
                </a:moveTo>
                <a:lnTo>
                  <a:pt x="53" y="15206"/>
                </a:lnTo>
                <a:lnTo>
                  <a:pt x="0" y="15842"/>
                </a:lnTo>
                <a:lnTo>
                  <a:pt x="1099" y="21704"/>
                </a:lnTo>
                <a:lnTo>
                  <a:pt x="10332" y="28003"/>
                </a:lnTo>
                <a:lnTo>
                  <a:pt x="11689" y="27749"/>
                </a:lnTo>
                <a:lnTo>
                  <a:pt x="10583" y="26836"/>
                </a:lnTo>
                <a:lnTo>
                  <a:pt x="9011" y="26492"/>
                </a:lnTo>
                <a:lnTo>
                  <a:pt x="2991" y="17081"/>
                </a:lnTo>
                <a:lnTo>
                  <a:pt x="3115" y="16511"/>
                </a:lnTo>
                <a:lnTo>
                  <a:pt x="2676" y="15842"/>
                </a:lnTo>
                <a:lnTo>
                  <a:pt x="2798" y="14752"/>
                </a:lnTo>
                <a:lnTo>
                  <a:pt x="2980" y="13868"/>
                </a:lnTo>
                <a:lnTo>
                  <a:pt x="2861" y="11575"/>
                </a:lnTo>
                <a:lnTo>
                  <a:pt x="2818" y="11147"/>
                </a:lnTo>
                <a:close/>
              </a:path>
              <a:path w="33020" h="33019">
                <a:moveTo>
                  <a:pt x="24993" y="13924"/>
                </a:moveTo>
                <a:lnTo>
                  <a:pt x="23661" y="15555"/>
                </a:lnTo>
                <a:lnTo>
                  <a:pt x="22968" y="19037"/>
                </a:lnTo>
                <a:lnTo>
                  <a:pt x="22513" y="19339"/>
                </a:lnTo>
                <a:lnTo>
                  <a:pt x="22409" y="19837"/>
                </a:lnTo>
                <a:lnTo>
                  <a:pt x="20621" y="21010"/>
                </a:lnTo>
                <a:lnTo>
                  <a:pt x="16631" y="26822"/>
                </a:lnTo>
                <a:lnTo>
                  <a:pt x="13337" y="27439"/>
                </a:lnTo>
                <a:lnTo>
                  <a:pt x="15272" y="27863"/>
                </a:lnTo>
                <a:lnTo>
                  <a:pt x="24683" y="21843"/>
                </a:lnTo>
                <a:lnTo>
                  <a:pt x="25952" y="16048"/>
                </a:lnTo>
                <a:lnTo>
                  <a:pt x="25940" y="15404"/>
                </a:lnTo>
                <a:lnTo>
                  <a:pt x="24993" y="13924"/>
                </a:lnTo>
                <a:close/>
              </a:path>
              <a:path w="33020" h="33019">
                <a:moveTo>
                  <a:pt x="25219" y="11852"/>
                </a:moveTo>
                <a:lnTo>
                  <a:pt x="25298" y="13550"/>
                </a:lnTo>
                <a:lnTo>
                  <a:pt x="24993" y="13924"/>
                </a:lnTo>
                <a:lnTo>
                  <a:pt x="25940" y="15404"/>
                </a:lnTo>
                <a:lnTo>
                  <a:pt x="25952" y="16048"/>
                </a:lnTo>
                <a:lnTo>
                  <a:pt x="24683" y="21843"/>
                </a:lnTo>
                <a:lnTo>
                  <a:pt x="15272" y="27863"/>
                </a:lnTo>
                <a:lnTo>
                  <a:pt x="29641" y="27863"/>
                </a:lnTo>
                <a:lnTo>
                  <a:pt x="32861" y="19748"/>
                </a:lnTo>
                <a:lnTo>
                  <a:pt x="30309" y="13868"/>
                </a:lnTo>
                <a:lnTo>
                  <a:pt x="25219" y="11852"/>
                </a:lnTo>
                <a:close/>
              </a:path>
              <a:path w="33020" h="33019">
                <a:moveTo>
                  <a:pt x="10583" y="26836"/>
                </a:moveTo>
                <a:lnTo>
                  <a:pt x="11689" y="27749"/>
                </a:lnTo>
                <a:lnTo>
                  <a:pt x="13337" y="27439"/>
                </a:lnTo>
                <a:lnTo>
                  <a:pt x="10583" y="26836"/>
                </a:lnTo>
                <a:close/>
              </a:path>
              <a:path w="33020" h="33019">
                <a:moveTo>
                  <a:pt x="3895" y="17699"/>
                </a:moveTo>
                <a:lnTo>
                  <a:pt x="13337" y="27439"/>
                </a:lnTo>
                <a:lnTo>
                  <a:pt x="16631" y="26822"/>
                </a:lnTo>
                <a:lnTo>
                  <a:pt x="18993" y="23355"/>
                </a:lnTo>
                <a:lnTo>
                  <a:pt x="17050" y="23355"/>
                </a:lnTo>
                <a:lnTo>
                  <a:pt x="14118" y="22745"/>
                </a:lnTo>
                <a:lnTo>
                  <a:pt x="11932" y="22745"/>
                </a:lnTo>
                <a:lnTo>
                  <a:pt x="11184" y="22135"/>
                </a:lnTo>
                <a:lnTo>
                  <a:pt x="6115" y="21081"/>
                </a:lnTo>
                <a:lnTo>
                  <a:pt x="3895" y="17699"/>
                </a:lnTo>
                <a:close/>
              </a:path>
              <a:path w="33020" h="33019">
                <a:moveTo>
                  <a:pt x="6001" y="21793"/>
                </a:moveTo>
                <a:lnTo>
                  <a:pt x="9011" y="26492"/>
                </a:lnTo>
                <a:lnTo>
                  <a:pt x="10583" y="26836"/>
                </a:lnTo>
                <a:lnTo>
                  <a:pt x="8058" y="24752"/>
                </a:lnTo>
                <a:lnTo>
                  <a:pt x="6001" y="21793"/>
                </a:lnTo>
                <a:close/>
              </a:path>
              <a:path w="33020" h="33019">
                <a:moveTo>
                  <a:pt x="16292" y="22311"/>
                </a:moveTo>
                <a:lnTo>
                  <a:pt x="13410" y="22598"/>
                </a:lnTo>
                <a:lnTo>
                  <a:pt x="17050" y="23355"/>
                </a:lnTo>
                <a:lnTo>
                  <a:pt x="18230" y="22580"/>
                </a:lnTo>
                <a:lnTo>
                  <a:pt x="17634" y="22580"/>
                </a:lnTo>
                <a:lnTo>
                  <a:pt x="16292" y="22311"/>
                </a:lnTo>
                <a:close/>
              </a:path>
              <a:path w="33020" h="33019">
                <a:moveTo>
                  <a:pt x="20563" y="21049"/>
                </a:moveTo>
                <a:lnTo>
                  <a:pt x="17050" y="23355"/>
                </a:lnTo>
                <a:lnTo>
                  <a:pt x="18993" y="23355"/>
                </a:lnTo>
                <a:lnTo>
                  <a:pt x="20563" y="21049"/>
                </a:lnTo>
                <a:close/>
              </a:path>
              <a:path w="33020" h="33019">
                <a:moveTo>
                  <a:pt x="11184" y="22135"/>
                </a:moveTo>
                <a:lnTo>
                  <a:pt x="11932" y="22745"/>
                </a:lnTo>
                <a:lnTo>
                  <a:pt x="13410" y="22598"/>
                </a:lnTo>
                <a:lnTo>
                  <a:pt x="11184" y="22135"/>
                </a:lnTo>
                <a:close/>
              </a:path>
              <a:path w="33020" h="33019">
                <a:moveTo>
                  <a:pt x="13410" y="22598"/>
                </a:moveTo>
                <a:lnTo>
                  <a:pt x="11932" y="22745"/>
                </a:lnTo>
                <a:lnTo>
                  <a:pt x="14118" y="22745"/>
                </a:lnTo>
                <a:lnTo>
                  <a:pt x="13410" y="22598"/>
                </a:lnTo>
                <a:close/>
              </a:path>
              <a:path w="33020" h="33019">
                <a:moveTo>
                  <a:pt x="9804" y="21010"/>
                </a:moveTo>
                <a:lnTo>
                  <a:pt x="11184" y="22135"/>
                </a:lnTo>
                <a:lnTo>
                  <a:pt x="13410" y="22598"/>
                </a:lnTo>
                <a:lnTo>
                  <a:pt x="16292" y="22311"/>
                </a:lnTo>
                <a:lnTo>
                  <a:pt x="9804" y="21010"/>
                </a:lnTo>
                <a:close/>
              </a:path>
              <a:path w="33020" h="33019">
                <a:moveTo>
                  <a:pt x="23175" y="16150"/>
                </a:moveTo>
                <a:lnTo>
                  <a:pt x="18307" y="22110"/>
                </a:lnTo>
                <a:lnTo>
                  <a:pt x="16292" y="22311"/>
                </a:lnTo>
                <a:lnTo>
                  <a:pt x="17634" y="22580"/>
                </a:lnTo>
                <a:lnTo>
                  <a:pt x="21078" y="20293"/>
                </a:lnTo>
                <a:lnTo>
                  <a:pt x="22079" y="18821"/>
                </a:lnTo>
                <a:lnTo>
                  <a:pt x="23079" y="16610"/>
                </a:lnTo>
                <a:lnTo>
                  <a:pt x="23175" y="16150"/>
                </a:lnTo>
                <a:close/>
              </a:path>
              <a:path w="33020" h="33019">
                <a:moveTo>
                  <a:pt x="21078" y="20293"/>
                </a:moveTo>
                <a:lnTo>
                  <a:pt x="17634" y="22580"/>
                </a:lnTo>
                <a:lnTo>
                  <a:pt x="18230" y="22580"/>
                </a:lnTo>
                <a:lnTo>
                  <a:pt x="20513" y="21081"/>
                </a:lnTo>
                <a:lnTo>
                  <a:pt x="21078" y="20293"/>
                </a:lnTo>
                <a:close/>
              </a:path>
              <a:path w="33020" h="33019">
                <a:moveTo>
                  <a:pt x="4108" y="11932"/>
                </a:moveTo>
                <a:lnTo>
                  <a:pt x="3779" y="13449"/>
                </a:lnTo>
                <a:lnTo>
                  <a:pt x="3664" y="15555"/>
                </a:lnTo>
                <a:lnTo>
                  <a:pt x="3784" y="16048"/>
                </a:lnTo>
                <a:lnTo>
                  <a:pt x="9804" y="21010"/>
                </a:lnTo>
                <a:lnTo>
                  <a:pt x="16292" y="22311"/>
                </a:lnTo>
                <a:lnTo>
                  <a:pt x="18307" y="22110"/>
                </a:lnTo>
                <a:lnTo>
                  <a:pt x="19790" y="20294"/>
                </a:lnTo>
                <a:lnTo>
                  <a:pt x="18622" y="20293"/>
                </a:lnTo>
                <a:lnTo>
                  <a:pt x="4108" y="11932"/>
                </a:lnTo>
                <a:close/>
              </a:path>
              <a:path w="33020" h="33019">
                <a:moveTo>
                  <a:pt x="3717" y="16048"/>
                </a:moveTo>
                <a:lnTo>
                  <a:pt x="3895" y="17699"/>
                </a:lnTo>
                <a:lnTo>
                  <a:pt x="6115" y="21081"/>
                </a:lnTo>
                <a:lnTo>
                  <a:pt x="11184" y="22135"/>
                </a:lnTo>
                <a:lnTo>
                  <a:pt x="9804" y="21010"/>
                </a:lnTo>
                <a:lnTo>
                  <a:pt x="6674" y="20383"/>
                </a:lnTo>
                <a:lnTo>
                  <a:pt x="3842" y="16150"/>
                </a:lnTo>
                <a:close/>
              </a:path>
              <a:path w="33020" h="33019">
                <a:moveTo>
                  <a:pt x="3115" y="16511"/>
                </a:moveTo>
                <a:lnTo>
                  <a:pt x="2991" y="17081"/>
                </a:lnTo>
                <a:lnTo>
                  <a:pt x="6001" y="21793"/>
                </a:lnTo>
                <a:lnTo>
                  <a:pt x="3931" y="18034"/>
                </a:lnTo>
                <a:lnTo>
                  <a:pt x="3895" y="17699"/>
                </a:lnTo>
                <a:lnTo>
                  <a:pt x="3115" y="16511"/>
                </a:lnTo>
                <a:close/>
              </a:path>
              <a:path w="33020" h="33019">
                <a:moveTo>
                  <a:pt x="22513" y="19339"/>
                </a:moveTo>
                <a:lnTo>
                  <a:pt x="21078" y="20293"/>
                </a:lnTo>
                <a:lnTo>
                  <a:pt x="20563" y="21049"/>
                </a:lnTo>
                <a:lnTo>
                  <a:pt x="22409" y="19837"/>
                </a:lnTo>
                <a:lnTo>
                  <a:pt x="22513" y="19339"/>
                </a:lnTo>
                <a:close/>
              </a:path>
              <a:path w="33020" h="33019">
                <a:moveTo>
                  <a:pt x="3864" y="16168"/>
                </a:moveTo>
                <a:lnTo>
                  <a:pt x="6674" y="20383"/>
                </a:lnTo>
                <a:lnTo>
                  <a:pt x="9804" y="21010"/>
                </a:lnTo>
                <a:lnTo>
                  <a:pt x="3864" y="16168"/>
                </a:lnTo>
                <a:close/>
              </a:path>
              <a:path w="33020" h="33019">
                <a:moveTo>
                  <a:pt x="13773" y="4800"/>
                </a:moveTo>
                <a:lnTo>
                  <a:pt x="4350" y="10820"/>
                </a:lnTo>
                <a:lnTo>
                  <a:pt x="4108" y="11932"/>
                </a:lnTo>
                <a:lnTo>
                  <a:pt x="18627" y="20293"/>
                </a:lnTo>
                <a:lnTo>
                  <a:pt x="23454" y="13449"/>
                </a:lnTo>
                <a:lnTo>
                  <a:pt x="23128" y="11811"/>
                </a:lnTo>
                <a:lnTo>
                  <a:pt x="23038" y="11147"/>
                </a:lnTo>
                <a:lnTo>
                  <a:pt x="22536" y="10883"/>
                </a:lnTo>
                <a:lnTo>
                  <a:pt x="23044" y="10883"/>
                </a:lnTo>
                <a:lnTo>
                  <a:pt x="22071" y="9355"/>
                </a:lnTo>
                <a:lnTo>
                  <a:pt x="14423" y="4943"/>
                </a:lnTo>
                <a:lnTo>
                  <a:pt x="13773" y="4800"/>
                </a:lnTo>
                <a:close/>
              </a:path>
              <a:path w="33020" h="33019">
                <a:moveTo>
                  <a:pt x="21827" y="17801"/>
                </a:moveTo>
                <a:lnTo>
                  <a:pt x="18625" y="20294"/>
                </a:lnTo>
                <a:lnTo>
                  <a:pt x="19792" y="20293"/>
                </a:lnTo>
                <a:lnTo>
                  <a:pt x="21827" y="17801"/>
                </a:lnTo>
                <a:close/>
              </a:path>
              <a:path w="33020" h="33019">
                <a:moveTo>
                  <a:pt x="23079" y="16610"/>
                </a:moveTo>
                <a:lnTo>
                  <a:pt x="22079" y="18821"/>
                </a:lnTo>
                <a:lnTo>
                  <a:pt x="21078" y="20293"/>
                </a:lnTo>
                <a:lnTo>
                  <a:pt x="22513" y="19339"/>
                </a:lnTo>
                <a:lnTo>
                  <a:pt x="23079" y="16610"/>
                </a:lnTo>
                <a:close/>
              </a:path>
              <a:path w="33020" h="33019">
                <a:moveTo>
                  <a:pt x="23661" y="15555"/>
                </a:moveTo>
                <a:lnTo>
                  <a:pt x="23427" y="15842"/>
                </a:lnTo>
                <a:lnTo>
                  <a:pt x="23107" y="16548"/>
                </a:lnTo>
                <a:lnTo>
                  <a:pt x="22513" y="19339"/>
                </a:lnTo>
                <a:lnTo>
                  <a:pt x="22968" y="19037"/>
                </a:lnTo>
                <a:lnTo>
                  <a:pt x="23661" y="15555"/>
                </a:lnTo>
                <a:close/>
              </a:path>
              <a:path w="33020" h="33019">
                <a:moveTo>
                  <a:pt x="23533" y="14426"/>
                </a:moveTo>
                <a:lnTo>
                  <a:pt x="22680" y="16511"/>
                </a:lnTo>
                <a:lnTo>
                  <a:pt x="21855" y="17766"/>
                </a:lnTo>
                <a:lnTo>
                  <a:pt x="23160" y="16168"/>
                </a:lnTo>
                <a:lnTo>
                  <a:pt x="23533" y="14426"/>
                </a:lnTo>
                <a:close/>
              </a:path>
              <a:path w="33020" h="33019">
                <a:moveTo>
                  <a:pt x="3291" y="15700"/>
                </a:moveTo>
                <a:lnTo>
                  <a:pt x="3180" y="16610"/>
                </a:lnTo>
                <a:lnTo>
                  <a:pt x="3895" y="17699"/>
                </a:lnTo>
                <a:lnTo>
                  <a:pt x="3717" y="16048"/>
                </a:lnTo>
                <a:lnTo>
                  <a:pt x="3291" y="15700"/>
                </a:lnTo>
                <a:close/>
              </a:path>
              <a:path w="33020" h="33019">
                <a:moveTo>
                  <a:pt x="23427" y="15842"/>
                </a:moveTo>
                <a:lnTo>
                  <a:pt x="23175" y="16150"/>
                </a:lnTo>
                <a:lnTo>
                  <a:pt x="23079" y="16610"/>
                </a:lnTo>
                <a:lnTo>
                  <a:pt x="23427" y="15842"/>
                </a:lnTo>
                <a:close/>
              </a:path>
              <a:path w="33020" h="33019">
                <a:moveTo>
                  <a:pt x="3054" y="13511"/>
                </a:moveTo>
                <a:lnTo>
                  <a:pt x="2798" y="14752"/>
                </a:lnTo>
                <a:lnTo>
                  <a:pt x="2676" y="15842"/>
                </a:lnTo>
                <a:lnTo>
                  <a:pt x="3115" y="16511"/>
                </a:lnTo>
                <a:lnTo>
                  <a:pt x="3241" y="15929"/>
                </a:lnTo>
                <a:lnTo>
                  <a:pt x="3136" y="14336"/>
                </a:lnTo>
                <a:lnTo>
                  <a:pt x="3054" y="13511"/>
                </a:lnTo>
                <a:close/>
              </a:path>
              <a:path w="33020" h="33019">
                <a:moveTo>
                  <a:pt x="3705" y="15929"/>
                </a:moveTo>
                <a:lnTo>
                  <a:pt x="3864" y="16168"/>
                </a:lnTo>
                <a:lnTo>
                  <a:pt x="3705" y="15929"/>
                </a:lnTo>
                <a:close/>
              </a:path>
              <a:path w="33020" h="33019">
                <a:moveTo>
                  <a:pt x="23969" y="12323"/>
                </a:moveTo>
                <a:lnTo>
                  <a:pt x="23175" y="16150"/>
                </a:lnTo>
                <a:lnTo>
                  <a:pt x="23356" y="15929"/>
                </a:lnTo>
                <a:lnTo>
                  <a:pt x="23481" y="15722"/>
                </a:lnTo>
                <a:lnTo>
                  <a:pt x="23978" y="13868"/>
                </a:lnTo>
                <a:lnTo>
                  <a:pt x="24069" y="13449"/>
                </a:lnTo>
                <a:lnTo>
                  <a:pt x="24140" y="12590"/>
                </a:lnTo>
                <a:lnTo>
                  <a:pt x="23969" y="12323"/>
                </a:lnTo>
                <a:close/>
              </a:path>
              <a:path w="33020" h="33019">
                <a:moveTo>
                  <a:pt x="3355" y="15404"/>
                </a:moveTo>
                <a:lnTo>
                  <a:pt x="3317" y="15722"/>
                </a:lnTo>
                <a:lnTo>
                  <a:pt x="3717" y="16048"/>
                </a:lnTo>
                <a:lnTo>
                  <a:pt x="3646" y="15842"/>
                </a:lnTo>
                <a:lnTo>
                  <a:pt x="3355" y="15404"/>
                </a:lnTo>
                <a:close/>
              </a:path>
              <a:path w="33020" h="33019">
                <a:moveTo>
                  <a:pt x="3551" y="14500"/>
                </a:moveTo>
                <a:lnTo>
                  <a:pt x="3455" y="15555"/>
                </a:lnTo>
                <a:lnTo>
                  <a:pt x="3705" y="15929"/>
                </a:lnTo>
                <a:lnTo>
                  <a:pt x="3551" y="14500"/>
                </a:lnTo>
                <a:close/>
              </a:path>
              <a:path w="33020" h="33019">
                <a:moveTo>
                  <a:pt x="24060" y="13550"/>
                </a:moveTo>
                <a:lnTo>
                  <a:pt x="23544" y="15555"/>
                </a:lnTo>
                <a:lnTo>
                  <a:pt x="23427" y="15842"/>
                </a:lnTo>
                <a:lnTo>
                  <a:pt x="23661" y="15555"/>
                </a:lnTo>
                <a:lnTo>
                  <a:pt x="24060" y="13550"/>
                </a:lnTo>
                <a:close/>
              </a:path>
              <a:path w="33020" h="33019">
                <a:moveTo>
                  <a:pt x="3223" y="15206"/>
                </a:moveTo>
                <a:lnTo>
                  <a:pt x="3291" y="15700"/>
                </a:lnTo>
                <a:lnTo>
                  <a:pt x="3355" y="15404"/>
                </a:lnTo>
                <a:lnTo>
                  <a:pt x="3223" y="15206"/>
                </a:lnTo>
                <a:close/>
              </a:path>
              <a:path w="33020" h="33019">
                <a:moveTo>
                  <a:pt x="24227" y="12726"/>
                </a:moveTo>
                <a:lnTo>
                  <a:pt x="23661" y="15555"/>
                </a:lnTo>
                <a:lnTo>
                  <a:pt x="24993" y="13924"/>
                </a:lnTo>
                <a:lnTo>
                  <a:pt x="24227" y="12726"/>
                </a:lnTo>
                <a:close/>
              </a:path>
              <a:path w="33020" h="33019">
                <a:moveTo>
                  <a:pt x="3438" y="13451"/>
                </a:moveTo>
                <a:lnTo>
                  <a:pt x="3344" y="13924"/>
                </a:lnTo>
                <a:lnTo>
                  <a:pt x="3223" y="15206"/>
                </a:lnTo>
                <a:lnTo>
                  <a:pt x="3355" y="15404"/>
                </a:lnTo>
                <a:lnTo>
                  <a:pt x="3465" y="14897"/>
                </a:lnTo>
                <a:lnTo>
                  <a:pt x="3438" y="13451"/>
                </a:lnTo>
                <a:close/>
              </a:path>
              <a:path w="33020" h="33019">
                <a:moveTo>
                  <a:pt x="3728" y="10248"/>
                </a:moveTo>
                <a:lnTo>
                  <a:pt x="3299" y="12323"/>
                </a:lnTo>
                <a:lnTo>
                  <a:pt x="3178" y="14752"/>
                </a:lnTo>
                <a:lnTo>
                  <a:pt x="3355" y="13868"/>
                </a:lnTo>
                <a:lnTo>
                  <a:pt x="3474" y="11811"/>
                </a:lnTo>
                <a:lnTo>
                  <a:pt x="3728" y="10248"/>
                </a:lnTo>
                <a:close/>
              </a:path>
              <a:path w="33020" h="33019">
                <a:moveTo>
                  <a:pt x="4502" y="8715"/>
                </a:moveTo>
                <a:lnTo>
                  <a:pt x="4380" y="8889"/>
                </a:lnTo>
                <a:lnTo>
                  <a:pt x="4298" y="9164"/>
                </a:lnTo>
                <a:lnTo>
                  <a:pt x="3664" y="12323"/>
                </a:lnTo>
                <a:lnTo>
                  <a:pt x="3551" y="14500"/>
                </a:lnTo>
                <a:lnTo>
                  <a:pt x="4024" y="12323"/>
                </a:lnTo>
                <a:lnTo>
                  <a:pt x="4142" y="11066"/>
                </a:lnTo>
                <a:lnTo>
                  <a:pt x="4223" y="9563"/>
                </a:lnTo>
                <a:lnTo>
                  <a:pt x="4502" y="8715"/>
                </a:lnTo>
                <a:close/>
              </a:path>
              <a:path w="33020" h="33019">
                <a:moveTo>
                  <a:pt x="23044" y="11066"/>
                </a:moveTo>
                <a:lnTo>
                  <a:pt x="23128" y="11811"/>
                </a:lnTo>
                <a:lnTo>
                  <a:pt x="23454" y="13449"/>
                </a:lnTo>
                <a:lnTo>
                  <a:pt x="23552" y="14336"/>
                </a:lnTo>
                <a:lnTo>
                  <a:pt x="23969" y="12323"/>
                </a:lnTo>
                <a:lnTo>
                  <a:pt x="23201" y="11123"/>
                </a:lnTo>
                <a:lnTo>
                  <a:pt x="23044" y="11066"/>
                </a:lnTo>
                <a:close/>
              </a:path>
              <a:path w="33020" h="33019">
                <a:moveTo>
                  <a:pt x="24459" y="11575"/>
                </a:moveTo>
                <a:lnTo>
                  <a:pt x="24227" y="12726"/>
                </a:lnTo>
                <a:lnTo>
                  <a:pt x="24993" y="13924"/>
                </a:lnTo>
                <a:lnTo>
                  <a:pt x="25298" y="13550"/>
                </a:lnTo>
                <a:lnTo>
                  <a:pt x="25219" y="11852"/>
                </a:lnTo>
                <a:lnTo>
                  <a:pt x="24459" y="11575"/>
                </a:lnTo>
                <a:close/>
              </a:path>
              <a:path w="33020" h="33019">
                <a:moveTo>
                  <a:pt x="3853" y="9650"/>
                </a:moveTo>
                <a:lnTo>
                  <a:pt x="3041" y="10820"/>
                </a:lnTo>
                <a:lnTo>
                  <a:pt x="2936" y="12323"/>
                </a:lnTo>
                <a:lnTo>
                  <a:pt x="3054" y="13511"/>
                </a:lnTo>
                <a:lnTo>
                  <a:pt x="3853" y="9650"/>
                </a:lnTo>
                <a:close/>
              </a:path>
              <a:path w="33020" h="33019">
                <a:moveTo>
                  <a:pt x="4341" y="8946"/>
                </a:moveTo>
                <a:lnTo>
                  <a:pt x="3438" y="13451"/>
                </a:lnTo>
                <a:lnTo>
                  <a:pt x="4341" y="8946"/>
                </a:lnTo>
                <a:close/>
              </a:path>
              <a:path w="33020" h="33019">
                <a:moveTo>
                  <a:pt x="24231" y="11493"/>
                </a:moveTo>
                <a:lnTo>
                  <a:pt x="24227" y="12726"/>
                </a:lnTo>
                <a:lnTo>
                  <a:pt x="24459" y="11575"/>
                </a:lnTo>
                <a:lnTo>
                  <a:pt x="24231" y="11493"/>
                </a:lnTo>
                <a:close/>
              </a:path>
              <a:path w="33020" h="33019">
                <a:moveTo>
                  <a:pt x="24148" y="11463"/>
                </a:moveTo>
                <a:lnTo>
                  <a:pt x="23969" y="12323"/>
                </a:lnTo>
                <a:lnTo>
                  <a:pt x="24140" y="12590"/>
                </a:lnTo>
                <a:lnTo>
                  <a:pt x="24148" y="11463"/>
                </a:lnTo>
                <a:close/>
              </a:path>
              <a:path w="33020" h="33019">
                <a:moveTo>
                  <a:pt x="23201" y="11123"/>
                </a:moveTo>
                <a:lnTo>
                  <a:pt x="23969" y="12323"/>
                </a:lnTo>
                <a:lnTo>
                  <a:pt x="24148" y="11463"/>
                </a:lnTo>
                <a:lnTo>
                  <a:pt x="23201" y="11123"/>
                </a:lnTo>
                <a:close/>
              </a:path>
              <a:path w="33020" h="33019">
                <a:moveTo>
                  <a:pt x="8048" y="8458"/>
                </a:moveTo>
                <a:lnTo>
                  <a:pt x="4680" y="8458"/>
                </a:lnTo>
                <a:lnTo>
                  <a:pt x="4502" y="8715"/>
                </a:lnTo>
                <a:lnTo>
                  <a:pt x="4223" y="9563"/>
                </a:lnTo>
                <a:lnTo>
                  <a:pt x="4108" y="11932"/>
                </a:lnTo>
                <a:lnTo>
                  <a:pt x="4350" y="10820"/>
                </a:lnTo>
                <a:lnTo>
                  <a:pt x="8048" y="8458"/>
                </a:lnTo>
                <a:close/>
              </a:path>
              <a:path w="33020" h="33019">
                <a:moveTo>
                  <a:pt x="24946" y="9164"/>
                </a:moveTo>
                <a:lnTo>
                  <a:pt x="24459" y="11575"/>
                </a:lnTo>
                <a:lnTo>
                  <a:pt x="25219" y="11852"/>
                </a:lnTo>
                <a:lnTo>
                  <a:pt x="24946" y="9164"/>
                </a:lnTo>
                <a:close/>
              </a:path>
              <a:path w="33020" h="33019">
                <a:moveTo>
                  <a:pt x="22041" y="4874"/>
                </a:moveTo>
                <a:lnTo>
                  <a:pt x="24515" y="8636"/>
                </a:lnTo>
                <a:lnTo>
                  <a:pt x="24626" y="9164"/>
                </a:lnTo>
                <a:lnTo>
                  <a:pt x="24319" y="10642"/>
                </a:lnTo>
                <a:lnTo>
                  <a:pt x="24231" y="11493"/>
                </a:lnTo>
                <a:lnTo>
                  <a:pt x="24459" y="11575"/>
                </a:lnTo>
                <a:lnTo>
                  <a:pt x="24848" y="9650"/>
                </a:lnTo>
                <a:lnTo>
                  <a:pt x="24776" y="7493"/>
                </a:lnTo>
                <a:lnTo>
                  <a:pt x="24213" y="6648"/>
                </a:lnTo>
                <a:lnTo>
                  <a:pt x="22041" y="4874"/>
                </a:lnTo>
                <a:close/>
              </a:path>
              <a:path w="33020" h="33019">
                <a:moveTo>
                  <a:pt x="24271" y="10871"/>
                </a:moveTo>
                <a:lnTo>
                  <a:pt x="23044" y="10871"/>
                </a:lnTo>
                <a:lnTo>
                  <a:pt x="23165" y="11066"/>
                </a:lnTo>
                <a:lnTo>
                  <a:pt x="24148" y="11463"/>
                </a:lnTo>
                <a:lnTo>
                  <a:pt x="24271" y="10871"/>
                </a:lnTo>
                <a:close/>
              </a:path>
              <a:path w="33020" h="33019">
                <a:moveTo>
                  <a:pt x="22536" y="10883"/>
                </a:moveTo>
                <a:lnTo>
                  <a:pt x="23044" y="11150"/>
                </a:lnTo>
                <a:lnTo>
                  <a:pt x="22536" y="10883"/>
                </a:lnTo>
                <a:close/>
              </a:path>
              <a:path w="33020" h="33019">
                <a:moveTo>
                  <a:pt x="4369" y="7182"/>
                </a:moveTo>
                <a:lnTo>
                  <a:pt x="2753" y="9164"/>
                </a:lnTo>
                <a:lnTo>
                  <a:pt x="2729" y="10248"/>
                </a:lnTo>
                <a:lnTo>
                  <a:pt x="2818" y="11147"/>
                </a:lnTo>
                <a:lnTo>
                  <a:pt x="3853" y="9650"/>
                </a:lnTo>
                <a:lnTo>
                  <a:pt x="4369" y="7182"/>
                </a:lnTo>
                <a:close/>
              </a:path>
              <a:path w="33020" h="33019">
                <a:moveTo>
                  <a:pt x="23044" y="10877"/>
                </a:moveTo>
                <a:lnTo>
                  <a:pt x="23044" y="11066"/>
                </a:lnTo>
                <a:lnTo>
                  <a:pt x="23201" y="11123"/>
                </a:lnTo>
                <a:lnTo>
                  <a:pt x="23044" y="10877"/>
                </a:lnTo>
                <a:close/>
              </a:path>
              <a:path w="33020" h="33019">
                <a:moveTo>
                  <a:pt x="23044" y="10883"/>
                </a:moveTo>
                <a:lnTo>
                  <a:pt x="22536" y="10883"/>
                </a:lnTo>
                <a:lnTo>
                  <a:pt x="23044" y="11066"/>
                </a:lnTo>
                <a:lnTo>
                  <a:pt x="23044" y="10883"/>
                </a:lnTo>
                <a:close/>
              </a:path>
              <a:path w="33020" h="33019">
                <a:moveTo>
                  <a:pt x="22071" y="9355"/>
                </a:moveTo>
                <a:lnTo>
                  <a:pt x="23044" y="10877"/>
                </a:lnTo>
                <a:lnTo>
                  <a:pt x="24271" y="10871"/>
                </a:lnTo>
                <a:lnTo>
                  <a:pt x="24302" y="10642"/>
                </a:lnTo>
                <a:lnTo>
                  <a:pt x="22071" y="9355"/>
                </a:lnTo>
                <a:close/>
              </a:path>
              <a:path w="33020" h="33019">
                <a:moveTo>
                  <a:pt x="14560" y="2171"/>
                </a:moveTo>
                <a:lnTo>
                  <a:pt x="9620" y="2171"/>
                </a:lnTo>
                <a:lnTo>
                  <a:pt x="14423" y="4943"/>
                </a:lnTo>
                <a:lnTo>
                  <a:pt x="20034" y="6172"/>
                </a:lnTo>
                <a:lnTo>
                  <a:pt x="22071" y="9355"/>
                </a:lnTo>
                <a:lnTo>
                  <a:pt x="24302" y="10642"/>
                </a:lnTo>
                <a:lnTo>
                  <a:pt x="24290" y="10779"/>
                </a:lnTo>
                <a:lnTo>
                  <a:pt x="24626" y="9164"/>
                </a:lnTo>
                <a:lnTo>
                  <a:pt x="24515" y="8636"/>
                </a:lnTo>
                <a:lnTo>
                  <a:pt x="22041" y="4874"/>
                </a:lnTo>
                <a:lnTo>
                  <a:pt x="20153" y="3333"/>
                </a:lnTo>
                <a:lnTo>
                  <a:pt x="14560" y="2171"/>
                </a:lnTo>
                <a:close/>
              </a:path>
              <a:path w="33020" h="33019">
                <a:moveTo>
                  <a:pt x="3887" y="9601"/>
                </a:moveTo>
                <a:lnTo>
                  <a:pt x="3728" y="10248"/>
                </a:lnTo>
                <a:lnTo>
                  <a:pt x="3887" y="9601"/>
                </a:lnTo>
                <a:close/>
              </a:path>
              <a:path w="33020" h="33019">
                <a:moveTo>
                  <a:pt x="4801" y="6652"/>
                </a:moveTo>
                <a:lnTo>
                  <a:pt x="4369" y="7182"/>
                </a:lnTo>
                <a:lnTo>
                  <a:pt x="3853" y="9650"/>
                </a:lnTo>
                <a:lnTo>
                  <a:pt x="4083" y="8801"/>
                </a:lnTo>
                <a:lnTo>
                  <a:pt x="4606" y="7626"/>
                </a:lnTo>
                <a:lnTo>
                  <a:pt x="4801" y="6652"/>
                </a:lnTo>
                <a:close/>
              </a:path>
              <a:path w="33020" h="33019">
                <a:moveTo>
                  <a:pt x="4606" y="7626"/>
                </a:moveTo>
                <a:lnTo>
                  <a:pt x="4083" y="8801"/>
                </a:lnTo>
                <a:lnTo>
                  <a:pt x="3887" y="9601"/>
                </a:lnTo>
                <a:lnTo>
                  <a:pt x="4341" y="8946"/>
                </a:lnTo>
                <a:lnTo>
                  <a:pt x="4606" y="7626"/>
                </a:lnTo>
                <a:close/>
              </a:path>
              <a:path w="33020" h="33019">
                <a:moveTo>
                  <a:pt x="14423" y="4943"/>
                </a:moveTo>
                <a:lnTo>
                  <a:pt x="22071" y="9355"/>
                </a:lnTo>
                <a:lnTo>
                  <a:pt x="20034" y="6172"/>
                </a:lnTo>
                <a:lnTo>
                  <a:pt x="14423" y="4943"/>
                </a:lnTo>
                <a:close/>
              </a:path>
              <a:path w="33020" h="33019">
                <a:moveTo>
                  <a:pt x="24776" y="7493"/>
                </a:moveTo>
                <a:lnTo>
                  <a:pt x="24946" y="9164"/>
                </a:lnTo>
                <a:lnTo>
                  <a:pt x="25165" y="8077"/>
                </a:lnTo>
                <a:lnTo>
                  <a:pt x="24776" y="7493"/>
                </a:lnTo>
                <a:close/>
              </a:path>
              <a:path w="33020" h="33019">
                <a:moveTo>
                  <a:pt x="9620" y="2171"/>
                </a:moveTo>
                <a:lnTo>
                  <a:pt x="6166" y="4978"/>
                </a:lnTo>
                <a:lnTo>
                  <a:pt x="5112" y="6489"/>
                </a:lnTo>
                <a:lnTo>
                  <a:pt x="4606" y="7626"/>
                </a:lnTo>
                <a:lnTo>
                  <a:pt x="4341" y="8946"/>
                </a:lnTo>
                <a:lnTo>
                  <a:pt x="4528" y="8636"/>
                </a:lnTo>
                <a:lnTo>
                  <a:pt x="4680" y="8458"/>
                </a:lnTo>
                <a:lnTo>
                  <a:pt x="8048" y="8458"/>
                </a:lnTo>
                <a:lnTo>
                  <a:pt x="13773" y="4800"/>
                </a:lnTo>
                <a:lnTo>
                  <a:pt x="14177" y="4800"/>
                </a:lnTo>
                <a:lnTo>
                  <a:pt x="9620" y="2171"/>
                </a:lnTo>
                <a:close/>
              </a:path>
              <a:path w="33020" h="33019">
                <a:moveTo>
                  <a:pt x="4680" y="8458"/>
                </a:moveTo>
                <a:lnTo>
                  <a:pt x="4528" y="8636"/>
                </a:lnTo>
                <a:lnTo>
                  <a:pt x="4680" y="8458"/>
                </a:lnTo>
                <a:close/>
              </a:path>
              <a:path w="33020" h="33019">
                <a:moveTo>
                  <a:pt x="6166" y="4978"/>
                </a:moveTo>
                <a:lnTo>
                  <a:pt x="4804" y="6648"/>
                </a:lnTo>
                <a:lnTo>
                  <a:pt x="4606" y="7626"/>
                </a:lnTo>
                <a:lnTo>
                  <a:pt x="5112" y="6489"/>
                </a:lnTo>
                <a:lnTo>
                  <a:pt x="6166" y="4978"/>
                </a:lnTo>
                <a:close/>
              </a:path>
              <a:path w="33020" h="33019">
                <a:moveTo>
                  <a:pt x="24213" y="6648"/>
                </a:moveTo>
                <a:lnTo>
                  <a:pt x="24776" y="7493"/>
                </a:lnTo>
                <a:lnTo>
                  <a:pt x="24733" y="7073"/>
                </a:lnTo>
                <a:lnTo>
                  <a:pt x="24213" y="6648"/>
                </a:lnTo>
                <a:close/>
              </a:path>
              <a:path w="33020" h="33019">
                <a:moveTo>
                  <a:pt x="5221" y="4557"/>
                </a:moveTo>
                <a:lnTo>
                  <a:pt x="4871" y="4787"/>
                </a:lnTo>
                <a:lnTo>
                  <a:pt x="4369" y="7182"/>
                </a:lnTo>
                <a:lnTo>
                  <a:pt x="4801" y="6652"/>
                </a:lnTo>
                <a:lnTo>
                  <a:pt x="5221" y="4557"/>
                </a:lnTo>
                <a:close/>
              </a:path>
              <a:path w="33020" h="33019">
                <a:moveTo>
                  <a:pt x="8000" y="2729"/>
                </a:moveTo>
                <a:lnTo>
                  <a:pt x="5221" y="4557"/>
                </a:lnTo>
                <a:lnTo>
                  <a:pt x="4801" y="6652"/>
                </a:lnTo>
                <a:lnTo>
                  <a:pt x="8000" y="2729"/>
                </a:lnTo>
                <a:close/>
              </a:path>
              <a:path w="33020" h="33019">
                <a:moveTo>
                  <a:pt x="18722" y="2164"/>
                </a:moveTo>
                <a:lnTo>
                  <a:pt x="20153" y="3333"/>
                </a:lnTo>
                <a:lnTo>
                  <a:pt x="21165" y="3543"/>
                </a:lnTo>
                <a:lnTo>
                  <a:pt x="22041" y="4874"/>
                </a:lnTo>
                <a:lnTo>
                  <a:pt x="24213" y="6648"/>
                </a:lnTo>
                <a:lnTo>
                  <a:pt x="21609" y="2743"/>
                </a:lnTo>
                <a:lnTo>
                  <a:pt x="18722" y="2164"/>
                </a:lnTo>
                <a:close/>
              </a:path>
              <a:path w="33020" h="33019">
                <a:moveTo>
                  <a:pt x="10217" y="1269"/>
                </a:moveTo>
                <a:lnTo>
                  <a:pt x="7988" y="2743"/>
                </a:lnTo>
                <a:lnTo>
                  <a:pt x="6166" y="4978"/>
                </a:lnTo>
                <a:lnTo>
                  <a:pt x="9620" y="2171"/>
                </a:lnTo>
                <a:lnTo>
                  <a:pt x="14560" y="2171"/>
                </a:lnTo>
                <a:lnTo>
                  <a:pt x="10217" y="1269"/>
                </a:lnTo>
                <a:close/>
              </a:path>
              <a:path w="33020" h="33019">
                <a:moveTo>
                  <a:pt x="14177" y="4800"/>
                </a:moveTo>
                <a:lnTo>
                  <a:pt x="13773" y="4800"/>
                </a:lnTo>
                <a:lnTo>
                  <a:pt x="14423" y="4943"/>
                </a:lnTo>
                <a:lnTo>
                  <a:pt x="14177" y="4800"/>
                </a:lnTo>
                <a:close/>
              </a:path>
              <a:path w="33020" h="33019">
                <a:moveTo>
                  <a:pt x="20153" y="3333"/>
                </a:moveTo>
                <a:lnTo>
                  <a:pt x="22041" y="4874"/>
                </a:lnTo>
                <a:lnTo>
                  <a:pt x="21165" y="3543"/>
                </a:lnTo>
                <a:lnTo>
                  <a:pt x="20153" y="3333"/>
                </a:lnTo>
                <a:close/>
              </a:path>
              <a:path w="33020" h="33019">
                <a:moveTo>
                  <a:pt x="8752" y="1806"/>
                </a:moveTo>
                <a:lnTo>
                  <a:pt x="5315" y="4089"/>
                </a:lnTo>
                <a:lnTo>
                  <a:pt x="5221" y="4557"/>
                </a:lnTo>
                <a:lnTo>
                  <a:pt x="8000" y="2729"/>
                </a:lnTo>
                <a:lnTo>
                  <a:pt x="8752" y="1806"/>
                </a:lnTo>
                <a:close/>
              </a:path>
              <a:path w="33020" h="33019">
                <a:moveTo>
                  <a:pt x="14260" y="1269"/>
                </a:moveTo>
                <a:lnTo>
                  <a:pt x="10217" y="1269"/>
                </a:lnTo>
                <a:lnTo>
                  <a:pt x="20153" y="3333"/>
                </a:lnTo>
                <a:lnTo>
                  <a:pt x="18722" y="2164"/>
                </a:lnTo>
                <a:lnTo>
                  <a:pt x="14260" y="1269"/>
                </a:lnTo>
                <a:close/>
              </a:path>
              <a:path w="33020" h="33019">
                <a:moveTo>
                  <a:pt x="10665" y="549"/>
                </a:moveTo>
                <a:lnTo>
                  <a:pt x="8752" y="1806"/>
                </a:lnTo>
                <a:lnTo>
                  <a:pt x="8000" y="2729"/>
                </a:lnTo>
                <a:lnTo>
                  <a:pt x="10217" y="1269"/>
                </a:lnTo>
                <a:lnTo>
                  <a:pt x="14260" y="1269"/>
                </a:lnTo>
                <a:lnTo>
                  <a:pt x="10665" y="549"/>
                </a:lnTo>
                <a:close/>
              </a:path>
              <a:path w="33020" h="33019">
                <a:moveTo>
                  <a:pt x="16072" y="0"/>
                </a:moveTo>
                <a:lnTo>
                  <a:pt x="10678" y="551"/>
                </a:lnTo>
                <a:lnTo>
                  <a:pt x="18722" y="2164"/>
                </a:lnTo>
                <a:lnTo>
                  <a:pt x="16072" y="0"/>
                </a:lnTo>
                <a:close/>
              </a:path>
              <a:path w="33020" h="33019">
                <a:moveTo>
                  <a:pt x="10640" y="551"/>
                </a:moveTo>
                <a:lnTo>
                  <a:pt x="9697" y="647"/>
                </a:lnTo>
                <a:lnTo>
                  <a:pt x="8752" y="1806"/>
                </a:lnTo>
                <a:lnTo>
                  <a:pt x="10640" y="551"/>
                </a:lnTo>
                <a:close/>
              </a:path>
            </a:pathLst>
          </a:custGeom>
          <a:solidFill>
            <a:srgbClr val="F10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49355" y="1896072"/>
            <a:ext cx="34290" cy="33020"/>
          </a:xfrm>
          <a:custGeom>
            <a:avLst/>
            <a:gdLst/>
            <a:ahLst/>
            <a:cxnLst/>
            <a:rect l="l" t="t" r="r" b="b"/>
            <a:pathLst>
              <a:path w="34289" h="33019">
                <a:moveTo>
                  <a:pt x="14637" y="29746"/>
                </a:moveTo>
                <a:lnTo>
                  <a:pt x="14770" y="30137"/>
                </a:lnTo>
                <a:lnTo>
                  <a:pt x="20510" y="32969"/>
                </a:lnTo>
                <a:lnTo>
                  <a:pt x="21698" y="32566"/>
                </a:lnTo>
                <a:lnTo>
                  <a:pt x="14637" y="29746"/>
                </a:lnTo>
                <a:close/>
              </a:path>
              <a:path w="34289" h="33019">
                <a:moveTo>
                  <a:pt x="23341" y="32008"/>
                </a:moveTo>
                <a:lnTo>
                  <a:pt x="21698" y="32566"/>
                </a:lnTo>
                <a:lnTo>
                  <a:pt x="21882" y="32638"/>
                </a:lnTo>
                <a:lnTo>
                  <a:pt x="23341" y="32008"/>
                </a:lnTo>
                <a:close/>
              </a:path>
              <a:path w="34289" h="33019">
                <a:moveTo>
                  <a:pt x="28139" y="13351"/>
                </a:moveTo>
                <a:lnTo>
                  <a:pt x="28270" y="14224"/>
                </a:lnTo>
                <a:lnTo>
                  <a:pt x="21602" y="23215"/>
                </a:lnTo>
                <a:lnTo>
                  <a:pt x="16914" y="23910"/>
                </a:lnTo>
                <a:lnTo>
                  <a:pt x="13461" y="26295"/>
                </a:lnTo>
                <a:lnTo>
                  <a:pt x="14637" y="29746"/>
                </a:lnTo>
                <a:lnTo>
                  <a:pt x="16687" y="30581"/>
                </a:lnTo>
                <a:lnTo>
                  <a:pt x="21698" y="32566"/>
                </a:lnTo>
                <a:lnTo>
                  <a:pt x="23341" y="32008"/>
                </a:lnTo>
                <a:lnTo>
                  <a:pt x="27762" y="30099"/>
                </a:lnTo>
                <a:lnTo>
                  <a:pt x="31889" y="19710"/>
                </a:lnTo>
                <a:lnTo>
                  <a:pt x="29349" y="13830"/>
                </a:lnTo>
                <a:lnTo>
                  <a:pt x="28139" y="13351"/>
                </a:lnTo>
                <a:close/>
              </a:path>
              <a:path w="34289" h="33019">
                <a:moveTo>
                  <a:pt x="27489" y="9026"/>
                </a:moveTo>
                <a:lnTo>
                  <a:pt x="28139" y="13351"/>
                </a:lnTo>
                <a:lnTo>
                  <a:pt x="29349" y="13830"/>
                </a:lnTo>
                <a:lnTo>
                  <a:pt x="31889" y="19710"/>
                </a:lnTo>
                <a:lnTo>
                  <a:pt x="27762" y="30099"/>
                </a:lnTo>
                <a:lnTo>
                  <a:pt x="23341" y="32008"/>
                </a:lnTo>
                <a:lnTo>
                  <a:pt x="31102" y="29375"/>
                </a:lnTo>
                <a:lnTo>
                  <a:pt x="33928" y="23634"/>
                </a:lnTo>
                <a:lnTo>
                  <a:pt x="31473" y="16497"/>
                </a:lnTo>
                <a:lnTo>
                  <a:pt x="30053" y="12522"/>
                </a:lnTo>
                <a:lnTo>
                  <a:pt x="27489" y="9026"/>
                </a:lnTo>
                <a:close/>
              </a:path>
              <a:path w="34289" h="33019">
                <a:moveTo>
                  <a:pt x="7797" y="25955"/>
                </a:moveTo>
                <a:lnTo>
                  <a:pt x="10731" y="28155"/>
                </a:lnTo>
                <a:lnTo>
                  <a:pt x="14637" y="29746"/>
                </a:lnTo>
                <a:lnTo>
                  <a:pt x="13650" y="26847"/>
                </a:lnTo>
                <a:lnTo>
                  <a:pt x="12661" y="26847"/>
                </a:lnTo>
                <a:lnTo>
                  <a:pt x="7797" y="25955"/>
                </a:lnTo>
                <a:close/>
              </a:path>
              <a:path w="34289" h="33019">
                <a:moveTo>
                  <a:pt x="4302" y="22566"/>
                </a:moveTo>
                <a:lnTo>
                  <a:pt x="5651" y="24345"/>
                </a:lnTo>
                <a:lnTo>
                  <a:pt x="7797" y="25955"/>
                </a:lnTo>
                <a:lnTo>
                  <a:pt x="12661" y="26847"/>
                </a:lnTo>
                <a:lnTo>
                  <a:pt x="13461" y="26295"/>
                </a:lnTo>
                <a:lnTo>
                  <a:pt x="12509" y="23362"/>
                </a:lnTo>
                <a:lnTo>
                  <a:pt x="4302" y="22566"/>
                </a:lnTo>
                <a:close/>
              </a:path>
              <a:path w="34289" h="33019">
                <a:moveTo>
                  <a:pt x="13461" y="26295"/>
                </a:moveTo>
                <a:lnTo>
                  <a:pt x="12661" y="26847"/>
                </a:lnTo>
                <a:lnTo>
                  <a:pt x="13650" y="26847"/>
                </a:lnTo>
                <a:lnTo>
                  <a:pt x="13461" y="26295"/>
                </a:lnTo>
                <a:close/>
              </a:path>
              <a:path w="34289" h="33019">
                <a:moveTo>
                  <a:pt x="12509" y="23362"/>
                </a:moveTo>
                <a:lnTo>
                  <a:pt x="12966" y="24841"/>
                </a:lnTo>
                <a:lnTo>
                  <a:pt x="13461" y="26295"/>
                </a:lnTo>
                <a:lnTo>
                  <a:pt x="16560" y="24155"/>
                </a:lnTo>
                <a:lnTo>
                  <a:pt x="15265" y="24155"/>
                </a:lnTo>
                <a:lnTo>
                  <a:pt x="14449" y="23550"/>
                </a:lnTo>
                <a:lnTo>
                  <a:pt x="12509" y="23362"/>
                </a:lnTo>
                <a:close/>
              </a:path>
              <a:path w="34289" h="33019">
                <a:moveTo>
                  <a:pt x="4196" y="22555"/>
                </a:moveTo>
                <a:lnTo>
                  <a:pt x="6362" y="25692"/>
                </a:lnTo>
                <a:lnTo>
                  <a:pt x="7797" y="25955"/>
                </a:lnTo>
                <a:lnTo>
                  <a:pt x="5651" y="24345"/>
                </a:lnTo>
                <a:lnTo>
                  <a:pt x="4302" y="22566"/>
                </a:lnTo>
                <a:close/>
              </a:path>
              <a:path w="34289" h="33019">
                <a:moveTo>
                  <a:pt x="14449" y="23550"/>
                </a:moveTo>
                <a:lnTo>
                  <a:pt x="15265" y="24155"/>
                </a:lnTo>
                <a:lnTo>
                  <a:pt x="16914" y="23910"/>
                </a:lnTo>
                <a:lnTo>
                  <a:pt x="17314" y="23634"/>
                </a:lnTo>
                <a:lnTo>
                  <a:pt x="15316" y="23634"/>
                </a:lnTo>
                <a:lnTo>
                  <a:pt x="14449" y="23550"/>
                </a:lnTo>
                <a:close/>
              </a:path>
              <a:path w="34289" h="33019">
                <a:moveTo>
                  <a:pt x="16914" y="23910"/>
                </a:moveTo>
                <a:lnTo>
                  <a:pt x="15265" y="24155"/>
                </a:lnTo>
                <a:lnTo>
                  <a:pt x="16560" y="24155"/>
                </a:lnTo>
                <a:lnTo>
                  <a:pt x="16914" y="23910"/>
                </a:lnTo>
                <a:close/>
              </a:path>
              <a:path w="34289" h="33019">
                <a:moveTo>
                  <a:pt x="24136" y="11770"/>
                </a:moveTo>
                <a:lnTo>
                  <a:pt x="22809" y="18719"/>
                </a:lnTo>
                <a:lnTo>
                  <a:pt x="22093" y="19207"/>
                </a:lnTo>
                <a:lnTo>
                  <a:pt x="21856" y="20497"/>
                </a:lnTo>
                <a:lnTo>
                  <a:pt x="16914" y="23910"/>
                </a:lnTo>
                <a:lnTo>
                  <a:pt x="21602" y="23215"/>
                </a:lnTo>
                <a:lnTo>
                  <a:pt x="28270" y="14224"/>
                </a:lnTo>
                <a:lnTo>
                  <a:pt x="28139" y="13351"/>
                </a:lnTo>
                <a:lnTo>
                  <a:pt x="24136" y="11770"/>
                </a:lnTo>
                <a:close/>
              </a:path>
              <a:path w="34289" h="33019">
                <a:moveTo>
                  <a:pt x="14241" y="21702"/>
                </a:moveTo>
                <a:lnTo>
                  <a:pt x="12917" y="22415"/>
                </a:lnTo>
                <a:lnTo>
                  <a:pt x="14449" y="23550"/>
                </a:lnTo>
                <a:lnTo>
                  <a:pt x="15316" y="23634"/>
                </a:lnTo>
                <a:lnTo>
                  <a:pt x="17024" y="22233"/>
                </a:lnTo>
                <a:lnTo>
                  <a:pt x="14241" y="21702"/>
                </a:lnTo>
                <a:close/>
              </a:path>
              <a:path w="34289" h="33019">
                <a:moveTo>
                  <a:pt x="22093" y="19207"/>
                </a:moveTo>
                <a:lnTo>
                  <a:pt x="17513" y="22326"/>
                </a:lnTo>
                <a:lnTo>
                  <a:pt x="16910" y="22326"/>
                </a:lnTo>
                <a:lnTo>
                  <a:pt x="15316" y="23634"/>
                </a:lnTo>
                <a:lnTo>
                  <a:pt x="17314" y="23634"/>
                </a:lnTo>
                <a:lnTo>
                  <a:pt x="19208" y="22326"/>
                </a:lnTo>
                <a:lnTo>
                  <a:pt x="17513" y="22326"/>
                </a:lnTo>
                <a:lnTo>
                  <a:pt x="17024" y="22233"/>
                </a:lnTo>
                <a:lnTo>
                  <a:pt x="19343" y="22233"/>
                </a:lnTo>
                <a:lnTo>
                  <a:pt x="21856" y="20497"/>
                </a:lnTo>
                <a:lnTo>
                  <a:pt x="22093" y="19207"/>
                </a:lnTo>
                <a:close/>
              </a:path>
              <a:path w="34289" h="33019">
                <a:moveTo>
                  <a:pt x="12917" y="22415"/>
                </a:moveTo>
                <a:lnTo>
                  <a:pt x="12317" y="22738"/>
                </a:lnTo>
                <a:lnTo>
                  <a:pt x="12509" y="23362"/>
                </a:lnTo>
                <a:lnTo>
                  <a:pt x="14449" y="23550"/>
                </a:lnTo>
                <a:lnTo>
                  <a:pt x="12917" y="22415"/>
                </a:lnTo>
                <a:close/>
              </a:path>
              <a:path w="34289" h="33019">
                <a:moveTo>
                  <a:pt x="730" y="12516"/>
                </a:moveTo>
                <a:lnTo>
                  <a:pt x="12509" y="23362"/>
                </a:lnTo>
                <a:lnTo>
                  <a:pt x="12437" y="23126"/>
                </a:lnTo>
                <a:lnTo>
                  <a:pt x="11595" y="23126"/>
                </a:lnTo>
                <a:lnTo>
                  <a:pt x="5448" y="21285"/>
                </a:lnTo>
                <a:lnTo>
                  <a:pt x="730" y="12516"/>
                </a:lnTo>
                <a:close/>
              </a:path>
              <a:path w="34289" h="33019">
                <a:moveTo>
                  <a:pt x="4228" y="8078"/>
                </a:moveTo>
                <a:lnTo>
                  <a:pt x="1155" y="10198"/>
                </a:lnTo>
                <a:lnTo>
                  <a:pt x="733" y="12522"/>
                </a:lnTo>
                <a:lnTo>
                  <a:pt x="5448" y="21285"/>
                </a:lnTo>
                <a:lnTo>
                  <a:pt x="11595" y="23126"/>
                </a:lnTo>
                <a:lnTo>
                  <a:pt x="12317" y="22738"/>
                </a:lnTo>
                <a:lnTo>
                  <a:pt x="12009" y="21742"/>
                </a:lnTo>
                <a:lnTo>
                  <a:pt x="11163" y="21115"/>
                </a:lnTo>
                <a:lnTo>
                  <a:pt x="6527" y="20231"/>
                </a:lnTo>
                <a:lnTo>
                  <a:pt x="2921" y="14935"/>
                </a:lnTo>
                <a:lnTo>
                  <a:pt x="4228" y="8078"/>
                </a:lnTo>
                <a:close/>
              </a:path>
              <a:path w="34289" h="33019">
                <a:moveTo>
                  <a:pt x="12317" y="22738"/>
                </a:moveTo>
                <a:lnTo>
                  <a:pt x="11595" y="23126"/>
                </a:lnTo>
                <a:lnTo>
                  <a:pt x="12437" y="23126"/>
                </a:lnTo>
                <a:lnTo>
                  <a:pt x="12317" y="22738"/>
                </a:lnTo>
                <a:close/>
              </a:path>
              <a:path w="34289" h="33019">
                <a:moveTo>
                  <a:pt x="12009" y="21742"/>
                </a:moveTo>
                <a:lnTo>
                  <a:pt x="12317" y="22738"/>
                </a:lnTo>
                <a:lnTo>
                  <a:pt x="12917" y="22415"/>
                </a:lnTo>
                <a:lnTo>
                  <a:pt x="12009" y="21742"/>
                </a:lnTo>
                <a:close/>
              </a:path>
              <a:path w="34289" h="33019">
                <a:moveTo>
                  <a:pt x="3187" y="21094"/>
                </a:moveTo>
                <a:lnTo>
                  <a:pt x="4196" y="22555"/>
                </a:lnTo>
                <a:lnTo>
                  <a:pt x="3187" y="21094"/>
                </a:lnTo>
                <a:close/>
              </a:path>
              <a:path w="34289" h="33019">
                <a:moveTo>
                  <a:pt x="195" y="16778"/>
                </a:moveTo>
                <a:lnTo>
                  <a:pt x="114" y="17602"/>
                </a:lnTo>
                <a:lnTo>
                  <a:pt x="4196" y="22555"/>
                </a:lnTo>
                <a:lnTo>
                  <a:pt x="195" y="16778"/>
                </a:lnTo>
                <a:close/>
              </a:path>
              <a:path w="34289" h="33019">
                <a:moveTo>
                  <a:pt x="11397" y="21159"/>
                </a:moveTo>
                <a:lnTo>
                  <a:pt x="11614" y="21285"/>
                </a:lnTo>
                <a:lnTo>
                  <a:pt x="11950" y="21551"/>
                </a:lnTo>
                <a:lnTo>
                  <a:pt x="12009" y="21742"/>
                </a:lnTo>
                <a:lnTo>
                  <a:pt x="12917" y="22415"/>
                </a:lnTo>
                <a:lnTo>
                  <a:pt x="14241" y="21702"/>
                </a:lnTo>
                <a:lnTo>
                  <a:pt x="11397" y="21159"/>
                </a:lnTo>
                <a:close/>
              </a:path>
              <a:path w="34289" h="33019">
                <a:moveTo>
                  <a:pt x="22674" y="13709"/>
                </a:moveTo>
                <a:lnTo>
                  <a:pt x="21437" y="17830"/>
                </a:lnTo>
                <a:lnTo>
                  <a:pt x="20382" y="18398"/>
                </a:lnTo>
                <a:lnTo>
                  <a:pt x="20269" y="19570"/>
                </a:lnTo>
                <a:lnTo>
                  <a:pt x="17024" y="22233"/>
                </a:lnTo>
                <a:lnTo>
                  <a:pt x="17513" y="22326"/>
                </a:lnTo>
                <a:lnTo>
                  <a:pt x="22093" y="19207"/>
                </a:lnTo>
                <a:lnTo>
                  <a:pt x="22898" y="14820"/>
                </a:lnTo>
                <a:lnTo>
                  <a:pt x="22796" y="13885"/>
                </a:lnTo>
                <a:lnTo>
                  <a:pt x="22674" y="13709"/>
                </a:lnTo>
                <a:close/>
              </a:path>
              <a:path w="34289" h="33019">
                <a:moveTo>
                  <a:pt x="20382" y="18398"/>
                </a:moveTo>
                <a:lnTo>
                  <a:pt x="14241" y="21702"/>
                </a:lnTo>
                <a:lnTo>
                  <a:pt x="17024" y="22233"/>
                </a:lnTo>
                <a:lnTo>
                  <a:pt x="20269" y="19570"/>
                </a:lnTo>
                <a:lnTo>
                  <a:pt x="20382" y="18398"/>
                </a:lnTo>
                <a:close/>
              </a:path>
              <a:path w="34289" h="33019">
                <a:moveTo>
                  <a:pt x="11163" y="21115"/>
                </a:moveTo>
                <a:lnTo>
                  <a:pt x="12009" y="21742"/>
                </a:lnTo>
                <a:lnTo>
                  <a:pt x="11950" y="21551"/>
                </a:lnTo>
                <a:lnTo>
                  <a:pt x="11582" y="21259"/>
                </a:lnTo>
                <a:lnTo>
                  <a:pt x="11397" y="21159"/>
                </a:lnTo>
                <a:lnTo>
                  <a:pt x="11163" y="21115"/>
                </a:lnTo>
                <a:close/>
              </a:path>
              <a:path w="34289" h="33019">
                <a:moveTo>
                  <a:pt x="10642" y="20650"/>
                </a:moveTo>
                <a:lnTo>
                  <a:pt x="10782" y="20827"/>
                </a:lnTo>
                <a:lnTo>
                  <a:pt x="11397" y="21159"/>
                </a:lnTo>
                <a:lnTo>
                  <a:pt x="14241" y="21702"/>
                </a:lnTo>
                <a:lnTo>
                  <a:pt x="15017" y="21285"/>
                </a:lnTo>
                <a:lnTo>
                  <a:pt x="11982" y="21259"/>
                </a:lnTo>
                <a:lnTo>
                  <a:pt x="11588" y="21094"/>
                </a:lnTo>
                <a:lnTo>
                  <a:pt x="10642" y="20650"/>
                </a:lnTo>
                <a:close/>
              </a:path>
              <a:path w="34289" h="33019">
                <a:moveTo>
                  <a:pt x="16037" y="20650"/>
                </a:moveTo>
                <a:lnTo>
                  <a:pt x="10642" y="20650"/>
                </a:lnTo>
                <a:lnTo>
                  <a:pt x="12014" y="21272"/>
                </a:lnTo>
                <a:lnTo>
                  <a:pt x="12785" y="21259"/>
                </a:lnTo>
                <a:lnTo>
                  <a:pt x="15189" y="20955"/>
                </a:lnTo>
                <a:lnTo>
                  <a:pt x="16037" y="20650"/>
                </a:lnTo>
                <a:close/>
              </a:path>
              <a:path w="34289" h="33019">
                <a:moveTo>
                  <a:pt x="20805" y="14044"/>
                </a:moveTo>
                <a:lnTo>
                  <a:pt x="12585" y="21285"/>
                </a:lnTo>
                <a:lnTo>
                  <a:pt x="15017" y="21285"/>
                </a:lnTo>
                <a:lnTo>
                  <a:pt x="20382" y="18398"/>
                </a:lnTo>
                <a:lnTo>
                  <a:pt x="20805" y="14044"/>
                </a:lnTo>
                <a:close/>
              </a:path>
              <a:path w="34289" h="33019">
                <a:moveTo>
                  <a:pt x="10720" y="3912"/>
                </a:moveTo>
                <a:lnTo>
                  <a:pt x="5346" y="11163"/>
                </a:lnTo>
                <a:lnTo>
                  <a:pt x="6286" y="17500"/>
                </a:lnTo>
                <a:lnTo>
                  <a:pt x="11163" y="21115"/>
                </a:lnTo>
                <a:lnTo>
                  <a:pt x="11397" y="21159"/>
                </a:lnTo>
                <a:lnTo>
                  <a:pt x="10782" y="20827"/>
                </a:lnTo>
                <a:lnTo>
                  <a:pt x="10642" y="20650"/>
                </a:lnTo>
                <a:lnTo>
                  <a:pt x="16037" y="20650"/>
                </a:lnTo>
                <a:lnTo>
                  <a:pt x="16497" y="20485"/>
                </a:lnTo>
                <a:lnTo>
                  <a:pt x="17843" y="19456"/>
                </a:lnTo>
                <a:lnTo>
                  <a:pt x="20319" y="15824"/>
                </a:lnTo>
                <a:lnTo>
                  <a:pt x="20756" y="14224"/>
                </a:lnTo>
                <a:lnTo>
                  <a:pt x="20668" y="12333"/>
                </a:lnTo>
                <a:lnTo>
                  <a:pt x="19970" y="10039"/>
                </a:lnTo>
                <a:lnTo>
                  <a:pt x="19799" y="9867"/>
                </a:lnTo>
                <a:lnTo>
                  <a:pt x="19841" y="9601"/>
                </a:lnTo>
                <a:lnTo>
                  <a:pt x="16662" y="4991"/>
                </a:lnTo>
                <a:lnTo>
                  <a:pt x="10720" y="3912"/>
                </a:lnTo>
                <a:close/>
              </a:path>
              <a:path w="34289" h="33019">
                <a:moveTo>
                  <a:pt x="10363" y="3848"/>
                </a:moveTo>
                <a:lnTo>
                  <a:pt x="4228" y="8078"/>
                </a:lnTo>
                <a:lnTo>
                  <a:pt x="2921" y="14935"/>
                </a:lnTo>
                <a:lnTo>
                  <a:pt x="6527" y="20231"/>
                </a:lnTo>
                <a:lnTo>
                  <a:pt x="11163" y="21115"/>
                </a:lnTo>
                <a:lnTo>
                  <a:pt x="6286" y="17500"/>
                </a:lnTo>
                <a:lnTo>
                  <a:pt x="5346" y="11163"/>
                </a:lnTo>
                <a:lnTo>
                  <a:pt x="10720" y="3912"/>
                </a:lnTo>
                <a:lnTo>
                  <a:pt x="10363" y="3848"/>
                </a:lnTo>
                <a:close/>
              </a:path>
              <a:path w="34289" h="33019">
                <a:moveTo>
                  <a:pt x="647" y="12967"/>
                </a:moveTo>
                <a:lnTo>
                  <a:pt x="511" y="13709"/>
                </a:lnTo>
                <a:lnTo>
                  <a:pt x="195" y="16778"/>
                </a:lnTo>
                <a:lnTo>
                  <a:pt x="3187" y="21094"/>
                </a:lnTo>
                <a:lnTo>
                  <a:pt x="1841" y="18986"/>
                </a:lnTo>
                <a:lnTo>
                  <a:pt x="655" y="14935"/>
                </a:lnTo>
                <a:lnTo>
                  <a:pt x="647" y="12967"/>
                </a:lnTo>
                <a:close/>
              </a:path>
              <a:path w="34289" h="33019">
                <a:moveTo>
                  <a:pt x="23106" y="11376"/>
                </a:moveTo>
                <a:lnTo>
                  <a:pt x="23176" y="12039"/>
                </a:lnTo>
                <a:lnTo>
                  <a:pt x="22897" y="12967"/>
                </a:lnTo>
                <a:lnTo>
                  <a:pt x="22796" y="13885"/>
                </a:lnTo>
                <a:lnTo>
                  <a:pt x="22898" y="14820"/>
                </a:lnTo>
                <a:lnTo>
                  <a:pt x="22093" y="19207"/>
                </a:lnTo>
                <a:lnTo>
                  <a:pt x="22809" y="18719"/>
                </a:lnTo>
                <a:lnTo>
                  <a:pt x="24136" y="11770"/>
                </a:lnTo>
                <a:lnTo>
                  <a:pt x="23106" y="11376"/>
                </a:lnTo>
                <a:close/>
              </a:path>
              <a:path w="34289" h="33019">
                <a:moveTo>
                  <a:pt x="21064" y="11374"/>
                </a:moveTo>
                <a:lnTo>
                  <a:pt x="20382" y="18398"/>
                </a:lnTo>
                <a:lnTo>
                  <a:pt x="21437" y="17830"/>
                </a:lnTo>
                <a:lnTo>
                  <a:pt x="22674" y="13709"/>
                </a:lnTo>
                <a:lnTo>
                  <a:pt x="21064" y="11374"/>
                </a:lnTo>
                <a:close/>
              </a:path>
              <a:path w="34289" h="33019">
                <a:moveTo>
                  <a:pt x="479" y="13885"/>
                </a:moveTo>
                <a:lnTo>
                  <a:pt x="0" y="16497"/>
                </a:lnTo>
                <a:lnTo>
                  <a:pt x="195" y="16778"/>
                </a:lnTo>
                <a:lnTo>
                  <a:pt x="479" y="13885"/>
                </a:lnTo>
                <a:close/>
              </a:path>
              <a:path w="34289" h="33019">
                <a:moveTo>
                  <a:pt x="19970" y="10039"/>
                </a:moveTo>
                <a:lnTo>
                  <a:pt x="20710" y="12471"/>
                </a:lnTo>
                <a:lnTo>
                  <a:pt x="20812" y="13967"/>
                </a:lnTo>
                <a:lnTo>
                  <a:pt x="21064" y="11374"/>
                </a:lnTo>
                <a:lnTo>
                  <a:pt x="20334" y="10315"/>
                </a:lnTo>
                <a:lnTo>
                  <a:pt x="20192" y="10261"/>
                </a:lnTo>
                <a:lnTo>
                  <a:pt x="19970" y="10039"/>
                </a:lnTo>
                <a:close/>
              </a:path>
              <a:path w="34289" h="33019">
                <a:moveTo>
                  <a:pt x="631" y="12333"/>
                </a:moveTo>
                <a:lnTo>
                  <a:pt x="479" y="13885"/>
                </a:lnTo>
                <a:lnTo>
                  <a:pt x="577" y="13351"/>
                </a:lnTo>
                <a:lnTo>
                  <a:pt x="631" y="12333"/>
                </a:lnTo>
                <a:close/>
              </a:path>
              <a:path w="34289" h="33019">
                <a:moveTo>
                  <a:pt x="21137" y="10622"/>
                </a:moveTo>
                <a:lnTo>
                  <a:pt x="21111" y="11442"/>
                </a:lnTo>
                <a:lnTo>
                  <a:pt x="22674" y="13709"/>
                </a:lnTo>
                <a:lnTo>
                  <a:pt x="23279" y="11696"/>
                </a:lnTo>
                <a:lnTo>
                  <a:pt x="23100" y="11374"/>
                </a:lnTo>
                <a:lnTo>
                  <a:pt x="21137" y="10622"/>
                </a:lnTo>
                <a:close/>
              </a:path>
              <a:path w="34289" h="33019">
                <a:moveTo>
                  <a:pt x="22652" y="4431"/>
                </a:moveTo>
                <a:lnTo>
                  <a:pt x="24904" y="7747"/>
                </a:lnTo>
                <a:lnTo>
                  <a:pt x="24142" y="11772"/>
                </a:lnTo>
                <a:lnTo>
                  <a:pt x="28139" y="13351"/>
                </a:lnTo>
                <a:lnTo>
                  <a:pt x="27489" y="9026"/>
                </a:lnTo>
                <a:lnTo>
                  <a:pt x="26111" y="7162"/>
                </a:lnTo>
                <a:lnTo>
                  <a:pt x="22834" y="4559"/>
                </a:lnTo>
                <a:lnTo>
                  <a:pt x="22652" y="4431"/>
                </a:lnTo>
                <a:close/>
              </a:path>
              <a:path w="34289" h="33019">
                <a:moveTo>
                  <a:pt x="6932" y="2649"/>
                </a:moveTo>
                <a:lnTo>
                  <a:pt x="4470" y="4267"/>
                </a:lnTo>
                <a:lnTo>
                  <a:pt x="1282" y="8928"/>
                </a:lnTo>
                <a:lnTo>
                  <a:pt x="835" y="11163"/>
                </a:lnTo>
                <a:lnTo>
                  <a:pt x="730" y="12516"/>
                </a:lnTo>
                <a:lnTo>
                  <a:pt x="1155" y="10198"/>
                </a:lnTo>
                <a:lnTo>
                  <a:pt x="4228" y="8078"/>
                </a:lnTo>
                <a:lnTo>
                  <a:pt x="5016" y="3949"/>
                </a:lnTo>
                <a:lnTo>
                  <a:pt x="6932" y="2649"/>
                </a:lnTo>
                <a:close/>
              </a:path>
              <a:path w="34289" h="33019">
                <a:moveTo>
                  <a:pt x="994" y="8638"/>
                </a:moveTo>
                <a:lnTo>
                  <a:pt x="152" y="11442"/>
                </a:lnTo>
                <a:lnTo>
                  <a:pt x="631" y="12333"/>
                </a:lnTo>
                <a:lnTo>
                  <a:pt x="994" y="8638"/>
                </a:lnTo>
                <a:close/>
              </a:path>
              <a:path w="34289" h="33019">
                <a:moveTo>
                  <a:pt x="6921" y="2654"/>
                </a:moveTo>
                <a:lnTo>
                  <a:pt x="660" y="12039"/>
                </a:lnTo>
                <a:lnTo>
                  <a:pt x="1282" y="8928"/>
                </a:lnTo>
                <a:lnTo>
                  <a:pt x="4470" y="4267"/>
                </a:lnTo>
                <a:lnTo>
                  <a:pt x="6921" y="2654"/>
                </a:lnTo>
                <a:close/>
              </a:path>
              <a:path w="34289" h="33019">
                <a:moveTo>
                  <a:pt x="18024" y="1930"/>
                </a:moveTo>
                <a:lnTo>
                  <a:pt x="23106" y="11376"/>
                </a:lnTo>
                <a:lnTo>
                  <a:pt x="24136" y="11770"/>
                </a:lnTo>
                <a:lnTo>
                  <a:pt x="24904" y="7747"/>
                </a:lnTo>
                <a:lnTo>
                  <a:pt x="22631" y="4416"/>
                </a:lnTo>
                <a:lnTo>
                  <a:pt x="20929" y="3225"/>
                </a:lnTo>
                <a:lnTo>
                  <a:pt x="18024" y="1930"/>
                </a:lnTo>
                <a:close/>
              </a:path>
              <a:path w="34289" h="33019">
                <a:moveTo>
                  <a:pt x="16380" y="1526"/>
                </a:moveTo>
                <a:lnTo>
                  <a:pt x="12001" y="2184"/>
                </a:lnTo>
                <a:lnTo>
                  <a:pt x="11456" y="2920"/>
                </a:lnTo>
                <a:lnTo>
                  <a:pt x="17284" y="3492"/>
                </a:lnTo>
                <a:lnTo>
                  <a:pt x="21348" y="8445"/>
                </a:lnTo>
                <a:lnTo>
                  <a:pt x="21137" y="10622"/>
                </a:lnTo>
                <a:lnTo>
                  <a:pt x="23106" y="11376"/>
                </a:lnTo>
                <a:lnTo>
                  <a:pt x="18024" y="1930"/>
                </a:lnTo>
                <a:lnTo>
                  <a:pt x="17825" y="1854"/>
                </a:lnTo>
                <a:lnTo>
                  <a:pt x="16380" y="1526"/>
                </a:lnTo>
                <a:close/>
              </a:path>
              <a:path w="34289" h="33019">
                <a:moveTo>
                  <a:pt x="20334" y="10315"/>
                </a:moveTo>
                <a:lnTo>
                  <a:pt x="21064" y="11374"/>
                </a:lnTo>
                <a:lnTo>
                  <a:pt x="21137" y="10622"/>
                </a:lnTo>
                <a:lnTo>
                  <a:pt x="20334" y="10315"/>
                </a:lnTo>
                <a:close/>
              </a:path>
              <a:path w="34289" h="33019">
                <a:moveTo>
                  <a:pt x="11456" y="2920"/>
                </a:moveTo>
                <a:lnTo>
                  <a:pt x="10720" y="3912"/>
                </a:lnTo>
                <a:lnTo>
                  <a:pt x="16662" y="4991"/>
                </a:lnTo>
                <a:lnTo>
                  <a:pt x="20334" y="10315"/>
                </a:lnTo>
                <a:lnTo>
                  <a:pt x="21137" y="10622"/>
                </a:lnTo>
                <a:lnTo>
                  <a:pt x="21348" y="8445"/>
                </a:lnTo>
                <a:lnTo>
                  <a:pt x="17284" y="3492"/>
                </a:lnTo>
                <a:lnTo>
                  <a:pt x="11456" y="2920"/>
                </a:lnTo>
                <a:close/>
              </a:path>
              <a:path w="34289" h="33019">
                <a:moveTo>
                  <a:pt x="19841" y="9601"/>
                </a:moveTo>
                <a:lnTo>
                  <a:pt x="19970" y="10039"/>
                </a:lnTo>
                <a:lnTo>
                  <a:pt x="20192" y="10261"/>
                </a:lnTo>
                <a:lnTo>
                  <a:pt x="20334" y="10315"/>
                </a:lnTo>
                <a:lnTo>
                  <a:pt x="19841" y="9601"/>
                </a:lnTo>
                <a:close/>
              </a:path>
              <a:path w="34289" h="33019">
                <a:moveTo>
                  <a:pt x="19837" y="9601"/>
                </a:moveTo>
                <a:lnTo>
                  <a:pt x="19799" y="9867"/>
                </a:lnTo>
                <a:lnTo>
                  <a:pt x="19970" y="10039"/>
                </a:lnTo>
                <a:lnTo>
                  <a:pt x="19837" y="9601"/>
                </a:lnTo>
                <a:close/>
              </a:path>
              <a:path w="34289" h="33019">
                <a:moveTo>
                  <a:pt x="22834" y="4559"/>
                </a:moveTo>
                <a:lnTo>
                  <a:pt x="26111" y="7162"/>
                </a:lnTo>
                <a:lnTo>
                  <a:pt x="27489" y="9026"/>
                </a:lnTo>
                <a:lnTo>
                  <a:pt x="27317" y="7886"/>
                </a:lnTo>
                <a:lnTo>
                  <a:pt x="22834" y="4559"/>
                </a:lnTo>
                <a:close/>
              </a:path>
              <a:path w="34289" h="33019">
                <a:moveTo>
                  <a:pt x="1786" y="5999"/>
                </a:moveTo>
                <a:lnTo>
                  <a:pt x="1206" y="6476"/>
                </a:lnTo>
                <a:lnTo>
                  <a:pt x="994" y="8638"/>
                </a:lnTo>
                <a:lnTo>
                  <a:pt x="1786" y="5999"/>
                </a:lnTo>
                <a:close/>
              </a:path>
              <a:path w="34289" h="33019">
                <a:moveTo>
                  <a:pt x="7252" y="2507"/>
                </a:moveTo>
                <a:lnTo>
                  <a:pt x="6925" y="2654"/>
                </a:lnTo>
                <a:lnTo>
                  <a:pt x="5016" y="3949"/>
                </a:lnTo>
                <a:lnTo>
                  <a:pt x="4228" y="8078"/>
                </a:lnTo>
                <a:lnTo>
                  <a:pt x="10363" y="3848"/>
                </a:lnTo>
                <a:lnTo>
                  <a:pt x="10768" y="3848"/>
                </a:lnTo>
                <a:lnTo>
                  <a:pt x="11456" y="2920"/>
                </a:lnTo>
                <a:lnTo>
                  <a:pt x="7252" y="2507"/>
                </a:lnTo>
                <a:close/>
              </a:path>
              <a:path w="34289" h="33019">
                <a:moveTo>
                  <a:pt x="3823" y="4323"/>
                </a:moveTo>
                <a:lnTo>
                  <a:pt x="1993" y="5308"/>
                </a:lnTo>
                <a:lnTo>
                  <a:pt x="1786" y="5999"/>
                </a:lnTo>
                <a:lnTo>
                  <a:pt x="3823" y="4323"/>
                </a:lnTo>
                <a:close/>
              </a:path>
              <a:path w="34289" h="33019">
                <a:moveTo>
                  <a:pt x="17581" y="1732"/>
                </a:moveTo>
                <a:lnTo>
                  <a:pt x="17983" y="1854"/>
                </a:lnTo>
                <a:lnTo>
                  <a:pt x="20929" y="3225"/>
                </a:lnTo>
                <a:lnTo>
                  <a:pt x="22652" y="4431"/>
                </a:lnTo>
                <a:lnTo>
                  <a:pt x="19510" y="2099"/>
                </a:lnTo>
                <a:lnTo>
                  <a:pt x="17581" y="1732"/>
                </a:lnTo>
                <a:close/>
              </a:path>
              <a:path w="34289" h="33019">
                <a:moveTo>
                  <a:pt x="19510" y="2099"/>
                </a:moveTo>
                <a:lnTo>
                  <a:pt x="22642" y="4416"/>
                </a:lnTo>
                <a:lnTo>
                  <a:pt x="21297" y="2438"/>
                </a:lnTo>
                <a:lnTo>
                  <a:pt x="19510" y="2099"/>
                </a:lnTo>
                <a:close/>
              </a:path>
              <a:path w="34289" h="33019">
                <a:moveTo>
                  <a:pt x="6159" y="2400"/>
                </a:moveTo>
                <a:lnTo>
                  <a:pt x="3823" y="4323"/>
                </a:lnTo>
                <a:lnTo>
                  <a:pt x="6939" y="2644"/>
                </a:lnTo>
                <a:lnTo>
                  <a:pt x="7155" y="2498"/>
                </a:lnTo>
                <a:lnTo>
                  <a:pt x="6159" y="2400"/>
                </a:lnTo>
                <a:close/>
              </a:path>
              <a:path w="34289" h="33019">
                <a:moveTo>
                  <a:pt x="10768" y="3848"/>
                </a:moveTo>
                <a:lnTo>
                  <a:pt x="10363" y="3848"/>
                </a:lnTo>
                <a:lnTo>
                  <a:pt x="10720" y="3912"/>
                </a:lnTo>
                <a:close/>
              </a:path>
              <a:path w="34289" h="33019">
                <a:moveTo>
                  <a:pt x="13487" y="1066"/>
                </a:moveTo>
                <a:lnTo>
                  <a:pt x="9359" y="1574"/>
                </a:lnTo>
                <a:lnTo>
                  <a:pt x="7252" y="2507"/>
                </a:lnTo>
                <a:lnTo>
                  <a:pt x="11456" y="2920"/>
                </a:lnTo>
                <a:lnTo>
                  <a:pt x="12001" y="2184"/>
                </a:lnTo>
                <a:lnTo>
                  <a:pt x="16380" y="1526"/>
                </a:lnTo>
                <a:lnTo>
                  <a:pt x="15811" y="1396"/>
                </a:lnTo>
                <a:lnTo>
                  <a:pt x="13487" y="1066"/>
                </a:lnTo>
                <a:close/>
              </a:path>
              <a:path w="34289" h="33019">
                <a:moveTo>
                  <a:pt x="7202" y="2502"/>
                </a:moveTo>
                <a:lnTo>
                  <a:pt x="6932" y="2649"/>
                </a:lnTo>
                <a:lnTo>
                  <a:pt x="7252" y="2507"/>
                </a:lnTo>
                <a:close/>
              </a:path>
              <a:path w="34289" h="33019">
                <a:moveTo>
                  <a:pt x="7155" y="2498"/>
                </a:moveTo>
                <a:lnTo>
                  <a:pt x="6939" y="2644"/>
                </a:lnTo>
                <a:lnTo>
                  <a:pt x="7193" y="2507"/>
                </a:lnTo>
                <a:close/>
              </a:path>
              <a:path w="34289" h="33019">
                <a:moveTo>
                  <a:pt x="10953" y="476"/>
                </a:moveTo>
                <a:lnTo>
                  <a:pt x="7321" y="2438"/>
                </a:lnTo>
                <a:lnTo>
                  <a:pt x="9359" y="1574"/>
                </a:lnTo>
                <a:lnTo>
                  <a:pt x="13487" y="1066"/>
                </a:lnTo>
                <a:lnTo>
                  <a:pt x="14067" y="1066"/>
                </a:lnTo>
                <a:lnTo>
                  <a:pt x="10953" y="476"/>
                </a:lnTo>
                <a:close/>
              </a:path>
              <a:path w="34289" h="33019">
                <a:moveTo>
                  <a:pt x="10312" y="355"/>
                </a:moveTo>
                <a:lnTo>
                  <a:pt x="7299" y="2400"/>
                </a:lnTo>
                <a:lnTo>
                  <a:pt x="10953" y="476"/>
                </a:lnTo>
                <a:lnTo>
                  <a:pt x="10312" y="355"/>
                </a:lnTo>
                <a:close/>
              </a:path>
              <a:path w="34289" h="33019">
                <a:moveTo>
                  <a:pt x="18338" y="1231"/>
                </a:moveTo>
                <a:lnTo>
                  <a:pt x="16724" y="1474"/>
                </a:lnTo>
                <a:lnTo>
                  <a:pt x="17581" y="1732"/>
                </a:lnTo>
                <a:lnTo>
                  <a:pt x="19510" y="2099"/>
                </a:lnTo>
                <a:lnTo>
                  <a:pt x="18338" y="1231"/>
                </a:lnTo>
                <a:close/>
              </a:path>
              <a:path w="34289" h="33019">
                <a:moveTo>
                  <a:pt x="16442" y="1516"/>
                </a:moveTo>
                <a:lnTo>
                  <a:pt x="17881" y="1866"/>
                </a:lnTo>
                <a:lnTo>
                  <a:pt x="18024" y="1930"/>
                </a:lnTo>
                <a:lnTo>
                  <a:pt x="17581" y="1732"/>
                </a:lnTo>
                <a:lnTo>
                  <a:pt x="16442" y="1516"/>
                </a:lnTo>
                <a:close/>
              </a:path>
              <a:path w="34289" h="33019">
                <a:moveTo>
                  <a:pt x="16724" y="1474"/>
                </a:moveTo>
                <a:lnTo>
                  <a:pt x="16442" y="1516"/>
                </a:lnTo>
                <a:lnTo>
                  <a:pt x="17581" y="1732"/>
                </a:lnTo>
                <a:lnTo>
                  <a:pt x="16724" y="1474"/>
                </a:lnTo>
                <a:close/>
              </a:path>
              <a:path w="34289" h="33019">
                <a:moveTo>
                  <a:pt x="15811" y="1397"/>
                </a:moveTo>
                <a:lnTo>
                  <a:pt x="16380" y="1526"/>
                </a:lnTo>
                <a:lnTo>
                  <a:pt x="15811" y="1397"/>
                </a:lnTo>
                <a:close/>
              </a:path>
              <a:path w="34289" h="33019">
                <a:moveTo>
                  <a:pt x="11836" y="0"/>
                </a:moveTo>
                <a:lnTo>
                  <a:pt x="10953" y="476"/>
                </a:lnTo>
                <a:lnTo>
                  <a:pt x="16442" y="1516"/>
                </a:lnTo>
                <a:lnTo>
                  <a:pt x="16724" y="1474"/>
                </a:lnTo>
                <a:lnTo>
                  <a:pt x="11836" y="0"/>
                </a:lnTo>
                <a:close/>
              </a:path>
              <a:path w="34289" h="33019">
                <a:moveTo>
                  <a:pt x="14067" y="1066"/>
                </a:moveTo>
                <a:lnTo>
                  <a:pt x="13487" y="1066"/>
                </a:lnTo>
                <a:lnTo>
                  <a:pt x="15811" y="1397"/>
                </a:lnTo>
                <a:lnTo>
                  <a:pt x="14067" y="1066"/>
                </a:lnTo>
                <a:close/>
              </a:path>
            </a:pathLst>
          </a:custGeom>
          <a:solidFill>
            <a:srgbClr val="F10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549315" y="1886280"/>
            <a:ext cx="72390" cy="48895"/>
          </a:xfrm>
          <a:custGeom>
            <a:avLst/>
            <a:gdLst/>
            <a:ahLst/>
            <a:cxnLst/>
            <a:rect l="l" t="t" r="r" b="b"/>
            <a:pathLst>
              <a:path w="72389" h="48894">
                <a:moveTo>
                  <a:pt x="48463" y="38439"/>
                </a:moveTo>
                <a:lnTo>
                  <a:pt x="50596" y="41757"/>
                </a:lnTo>
                <a:lnTo>
                  <a:pt x="53619" y="44780"/>
                </a:lnTo>
                <a:lnTo>
                  <a:pt x="57670" y="48615"/>
                </a:lnTo>
                <a:lnTo>
                  <a:pt x="64084" y="48450"/>
                </a:lnTo>
                <a:lnTo>
                  <a:pt x="71767" y="40335"/>
                </a:lnTo>
                <a:lnTo>
                  <a:pt x="71757" y="39954"/>
                </a:lnTo>
                <a:lnTo>
                  <a:pt x="54648" y="39954"/>
                </a:lnTo>
                <a:lnTo>
                  <a:pt x="48463" y="38439"/>
                </a:lnTo>
                <a:close/>
              </a:path>
              <a:path w="72389" h="48894">
                <a:moveTo>
                  <a:pt x="53695" y="16852"/>
                </a:moveTo>
                <a:lnTo>
                  <a:pt x="44145" y="22644"/>
                </a:lnTo>
                <a:lnTo>
                  <a:pt x="42853" y="27927"/>
                </a:lnTo>
                <a:lnTo>
                  <a:pt x="42773" y="28879"/>
                </a:lnTo>
                <a:lnTo>
                  <a:pt x="45529" y="33654"/>
                </a:lnTo>
                <a:lnTo>
                  <a:pt x="47875" y="37526"/>
                </a:lnTo>
                <a:lnTo>
                  <a:pt x="48463" y="38439"/>
                </a:lnTo>
                <a:lnTo>
                  <a:pt x="54648" y="39954"/>
                </a:lnTo>
                <a:lnTo>
                  <a:pt x="64198" y="34150"/>
                </a:lnTo>
                <a:lnTo>
                  <a:pt x="65716" y="27927"/>
                </a:lnTo>
                <a:lnTo>
                  <a:pt x="62757" y="23063"/>
                </a:lnTo>
                <a:lnTo>
                  <a:pt x="58897" y="18116"/>
                </a:lnTo>
                <a:lnTo>
                  <a:pt x="53695" y="16852"/>
                </a:lnTo>
                <a:close/>
              </a:path>
              <a:path w="72389" h="48894">
                <a:moveTo>
                  <a:pt x="65720" y="27934"/>
                </a:moveTo>
                <a:lnTo>
                  <a:pt x="64198" y="34150"/>
                </a:lnTo>
                <a:lnTo>
                  <a:pt x="54648" y="39954"/>
                </a:lnTo>
                <a:lnTo>
                  <a:pt x="71757" y="39954"/>
                </a:lnTo>
                <a:lnTo>
                  <a:pt x="71602" y="33921"/>
                </a:lnTo>
                <a:lnTo>
                  <a:pt x="67538" y="30086"/>
                </a:lnTo>
                <a:lnTo>
                  <a:pt x="66548" y="29298"/>
                </a:lnTo>
                <a:lnTo>
                  <a:pt x="65720" y="27934"/>
                </a:lnTo>
                <a:close/>
              </a:path>
              <a:path w="72389" h="48894">
                <a:moveTo>
                  <a:pt x="47875" y="37526"/>
                </a:moveTo>
                <a:lnTo>
                  <a:pt x="48425" y="38430"/>
                </a:lnTo>
                <a:lnTo>
                  <a:pt x="47875" y="37526"/>
                </a:lnTo>
                <a:close/>
              </a:path>
              <a:path w="72389" h="48894">
                <a:moveTo>
                  <a:pt x="42666" y="28694"/>
                </a:moveTo>
                <a:lnTo>
                  <a:pt x="42621" y="28879"/>
                </a:lnTo>
                <a:lnTo>
                  <a:pt x="47157" y="36343"/>
                </a:lnTo>
                <a:lnTo>
                  <a:pt x="45529" y="33654"/>
                </a:lnTo>
                <a:lnTo>
                  <a:pt x="42666" y="28694"/>
                </a:lnTo>
                <a:close/>
              </a:path>
              <a:path w="72389" h="48894">
                <a:moveTo>
                  <a:pt x="39914" y="3536"/>
                </a:moveTo>
                <a:lnTo>
                  <a:pt x="42684" y="7950"/>
                </a:lnTo>
                <a:lnTo>
                  <a:pt x="40208" y="18846"/>
                </a:lnTo>
                <a:lnTo>
                  <a:pt x="35013" y="22119"/>
                </a:lnTo>
                <a:lnTo>
                  <a:pt x="35560" y="22225"/>
                </a:lnTo>
                <a:lnTo>
                  <a:pt x="40919" y="25666"/>
                </a:lnTo>
                <a:lnTo>
                  <a:pt x="42666" y="28694"/>
                </a:lnTo>
                <a:lnTo>
                  <a:pt x="44145" y="22644"/>
                </a:lnTo>
                <a:lnTo>
                  <a:pt x="53695" y="16852"/>
                </a:lnTo>
                <a:lnTo>
                  <a:pt x="57911" y="16852"/>
                </a:lnTo>
                <a:lnTo>
                  <a:pt x="56703" y="15304"/>
                </a:lnTo>
                <a:lnTo>
                  <a:pt x="49434" y="8907"/>
                </a:lnTo>
                <a:lnTo>
                  <a:pt x="41613" y="4165"/>
                </a:lnTo>
                <a:lnTo>
                  <a:pt x="39914" y="3536"/>
                </a:lnTo>
                <a:close/>
              </a:path>
              <a:path w="72389" h="48894">
                <a:moveTo>
                  <a:pt x="11632" y="3544"/>
                </a:moveTo>
                <a:lnTo>
                  <a:pt x="6591" y="6908"/>
                </a:lnTo>
                <a:lnTo>
                  <a:pt x="3276" y="11201"/>
                </a:lnTo>
                <a:lnTo>
                  <a:pt x="0" y="15735"/>
                </a:lnTo>
                <a:lnTo>
                  <a:pt x="1015" y="22059"/>
                </a:lnTo>
                <a:lnTo>
                  <a:pt x="10083" y="28613"/>
                </a:lnTo>
                <a:lnTo>
                  <a:pt x="16408" y="27597"/>
                </a:lnTo>
                <a:lnTo>
                  <a:pt x="19685" y="23063"/>
                </a:lnTo>
                <a:lnTo>
                  <a:pt x="19996" y="22529"/>
                </a:lnTo>
                <a:lnTo>
                  <a:pt x="17475" y="22529"/>
                </a:lnTo>
                <a:lnTo>
                  <a:pt x="11861" y="19430"/>
                </a:lnTo>
                <a:lnTo>
                  <a:pt x="8775" y="8686"/>
                </a:lnTo>
                <a:lnTo>
                  <a:pt x="11632" y="3544"/>
                </a:lnTo>
                <a:close/>
              </a:path>
              <a:path w="72389" h="48894">
                <a:moveTo>
                  <a:pt x="58897" y="18116"/>
                </a:moveTo>
                <a:lnTo>
                  <a:pt x="62802" y="23120"/>
                </a:lnTo>
                <a:lnTo>
                  <a:pt x="59918" y="18364"/>
                </a:lnTo>
                <a:lnTo>
                  <a:pt x="58897" y="18116"/>
                </a:lnTo>
                <a:close/>
              </a:path>
              <a:path w="72389" h="48894">
                <a:moveTo>
                  <a:pt x="23048" y="230"/>
                </a:moveTo>
                <a:lnTo>
                  <a:pt x="8775" y="8686"/>
                </a:lnTo>
                <a:lnTo>
                  <a:pt x="11861" y="19430"/>
                </a:lnTo>
                <a:lnTo>
                  <a:pt x="17475" y="22529"/>
                </a:lnTo>
                <a:lnTo>
                  <a:pt x="20503" y="21659"/>
                </a:lnTo>
                <a:lnTo>
                  <a:pt x="20777" y="21462"/>
                </a:lnTo>
                <a:lnTo>
                  <a:pt x="22979" y="20948"/>
                </a:lnTo>
                <a:lnTo>
                  <a:pt x="24930" y="20294"/>
                </a:lnTo>
                <a:lnTo>
                  <a:pt x="25301" y="20281"/>
                </a:lnTo>
                <a:lnTo>
                  <a:pt x="25639" y="20184"/>
                </a:lnTo>
                <a:lnTo>
                  <a:pt x="23888" y="19786"/>
                </a:lnTo>
                <a:lnTo>
                  <a:pt x="20472" y="14363"/>
                </a:lnTo>
                <a:lnTo>
                  <a:pt x="22948" y="3454"/>
                </a:lnTo>
                <a:lnTo>
                  <a:pt x="25725" y="1711"/>
                </a:lnTo>
                <a:lnTo>
                  <a:pt x="23048" y="230"/>
                </a:lnTo>
                <a:close/>
              </a:path>
              <a:path w="72389" h="48894">
                <a:moveTo>
                  <a:pt x="20503" y="21659"/>
                </a:moveTo>
                <a:lnTo>
                  <a:pt x="17475" y="22529"/>
                </a:lnTo>
                <a:lnTo>
                  <a:pt x="19996" y="22529"/>
                </a:lnTo>
                <a:lnTo>
                  <a:pt x="20503" y="21659"/>
                </a:lnTo>
                <a:close/>
              </a:path>
              <a:path w="72389" h="48894">
                <a:moveTo>
                  <a:pt x="26390" y="20281"/>
                </a:moveTo>
                <a:lnTo>
                  <a:pt x="26079" y="20284"/>
                </a:lnTo>
                <a:lnTo>
                  <a:pt x="34785" y="22263"/>
                </a:lnTo>
                <a:lnTo>
                  <a:pt x="35013" y="22119"/>
                </a:lnTo>
                <a:lnTo>
                  <a:pt x="29235" y="20993"/>
                </a:lnTo>
                <a:lnTo>
                  <a:pt x="26390" y="20281"/>
                </a:lnTo>
                <a:close/>
              </a:path>
              <a:path w="72389" h="48894">
                <a:moveTo>
                  <a:pt x="37930" y="20281"/>
                </a:moveTo>
                <a:lnTo>
                  <a:pt x="26390" y="20281"/>
                </a:lnTo>
                <a:lnTo>
                  <a:pt x="29337" y="21018"/>
                </a:lnTo>
                <a:lnTo>
                  <a:pt x="35013" y="22119"/>
                </a:lnTo>
                <a:lnTo>
                  <a:pt x="37930" y="20281"/>
                </a:lnTo>
                <a:close/>
              </a:path>
              <a:path w="72389" h="48894">
                <a:moveTo>
                  <a:pt x="22741" y="21017"/>
                </a:moveTo>
                <a:lnTo>
                  <a:pt x="20777" y="21462"/>
                </a:lnTo>
                <a:lnTo>
                  <a:pt x="20574" y="21539"/>
                </a:lnTo>
                <a:lnTo>
                  <a:pt x="22741" y="21017"/>
                </a:lnTo>
                <a:close/>
              </a:path>
              <a:path w="72389" h="48894">
                <a:moveTo>
                  <a:pt x="25267" y="20291"/>
                </a:moveTo>
                <a:lnTo>
                  <a:pt x="24930" y="20294"/>
                </a:lnTo>
                <a:lnTo>
                  <a:pt x="22979" y="20948"/>
                </a:lnTo>
                <a:lnTo>
                  <a:pt x="25267" y="20291"/>
                </a:lnTo>
                <a:close/>
              </a:path>
              <a:path w="72389" h="48894">
                <a:moveTo>
                  <a:pt x="25639" y="20184"/>
                </a:moveTo>
                <a:lnTo>
                  <a:pt x="25267" y="20291"/>
                </a:lnTo>
                <a:lnTo>
                  <a:pt x="26079" y="20284"/>
                </a:lnTo>
                <a:lnTo>
                  <a:pt x="25639" y="20184"/>
                </a:lnTo>
                <a:close/>
              </a:path>
              <a:path w="72389" h="48894">
                <a:moveTo>
                  <a:pt x="28613" y="165"/>
                </a:moveTo>
                <a:lnTo>
                  <a:pt x="28181" y="170"/>
                </a:lnTo>
                <a:lnTo>
                  <a:pt x="25725" y="1711"/>
                </a:lnTo>
                <a:lnTo>
                  <a:pt x="28209" y="3086"/>
                </a:lnTo>
                <a:lnTo>
                  <a:pt x="28360" y="3544"/>
                </a:lnTo>
                <a:lnTo>
                  <a:pt x="31318" y="13842"/>
                </a:lnTo>
                <a:lnTo>
                  <a:pt x="28219" y="19443"/>
                </a:lnTo>
                <a:lnTo>
                  <a:pt x="25639" y="20184"/>
                </a:lnTo>
                <a:lnTo>
                  <a:pt x="26079" y="20284"/>
                </a:lnTo>
                <a:lnTo>
                  <a:pt x="37930" y="20281"/>
                </a:lnTo>
                <a:lnTo>
                  <a:pt x="40208" y="18846"/>
                </a:lnTo>
                <a:lnTo>
                  <a:pt x="42684" y="7950"/>
                </a:lnTo>
                <a:lnTo>
                  <a:pt x="39914" y="3536"/>
                </a:lnTo>
                <a:lnTo>
                  <a:pt x="33832" y="1282"/>
                </a:lnTo>
                <a:lnTo>
                  <a:pt x="28613" y="165"/>
                </a:lnTo>
                <a:close/>
              </a:path>
              <a:path w="72389" h="48894">
                <a:moveTo>
                  <a:pt x="25725" y="1711"/>
                </a:moveTo>
                <a:lnTo>
                  <a:pt x="22948" y="3454"/>
                </a:lnTo>
                <a:lnTo>
                  <a:pt x="20472" y="14363"/>
                </a:lnTo>
                <a:lnTo>
                  <a:pt x="23888" y="19786"/>
                </a:lnTo>
                <a:lnTo>
                  <a:pt x="25639" y="20184"/>
                </a:lnTo>
                <a:lnTo>
                  <a:pt x="28226" y="19430"/>
                </a:lnTo>
                <a:lnTo>
                  <a:pt x="31318" y="13842"/>
                </a:lnTo>
                <a:lnTo>
                  <a:pt x="28334" y="3454"/>
                </a:lnTo>
                <a:lnTo>
                  <a:pt x="28209" y="3086"/>
                </a:lnTo>
                <a:lnTo>
                  <a:pt x="25725" y="1711"/>
                </a:lnTo>
                <a:close/>
              </a:path>
              <a:path w="72389" h="48894">
                <a:moveTo>
                  <a:pt x="57911" y="16852"/>
                </a:moveTo>
                <a:lnTo>
                  <a:pt x="53695" y="16852"/>
                </a:lnTo>
                <a:lnTo>
                  <a:pt x="58897" y="18116"/>
                </a:lnTo>
                <a:lnTo>
                  <a:pt x="57911" y="16852"/>
                </a:lnTo>
                <a:close/>
              </a:path>
              <a:path w="72389" h="48894">
                <a:moveTo>
                  <a:pt x="17259" y="1536"/>
                </a:moveTo>
                <a:lnTo>
                  <a:pt x="11880" y="3098"/>
                </a:lnTo>
                <a:lnTo>
                  <a:pt x="11632" y="3544"/>
                </a:lnTo>
                <a:lnTo>
                  <a:pt x="12357" y="3060"/>
                </a:lnTo>
                <a:lnTo>
                  <a:pt x="17259" y="1536"/>
                </a:lnTo>
                <a:close/>
              </a:path>
              <a:path w="72389" h="48894">
                <a:moveTo>
                  <a:pt x="33832" y="1282"/>
                </a:moveTo>
                <a:lnTo>
                  <a:pt x="39914" y="3536"/>
                </a:lnTo>
                <a:lnTo>
                  <a:pt x="39281" y="2527"/>
                </a:lnTo>
                <a:lnTo>
                  <a:pt x="33832" y="1282"/>
                </a:lnTo>
                <a:close/>
              </a:path>
              <a:path w="72389" h="48894">
                <a:moveTo>
                  <a:pt x="28181" y="170"/>
                </a:moveTo>
                <a:lnTo>
                  <a:pt x="23048" y="230"/>
                </a:lnTo>
                <a:lnTo>
                  <a:pt x="25725" y="1711"/>
                </a:lnTo>
                <a:lnTo>
                  <a:pt x="28181" y="170"/>
                </a:lnTo>
                <a:close/>
              </a:path>
              <a:path w="72389" h="48894">
                <a:moveTo>
                  <a:pt x="22631" y="0"/>
                </a:moveTo>
                <a:lnTo>
                  <a:pt x="17259" y="1536"/>
                </a:lnTo>
                <a:lnTo>
                  <a:pt x="22136" y="241"/>
                </a:lnTo>
                <a:lnTo>
                  <a:pt x="23048" y="230"/>
                </a:lnTo>
                <a:lnTo>
                  <a:pt x="22631" y="0"/>
                </a:lnTo>
                <a:close/>
              </a:path>
              <a:path w="72389" h="48894">
                <a:moveTo>
                  <a:pt x="28878" y="165"/>
                </a:moveTo>
                <a:lnTo>
                  <a:pt x="28613" y="165"/>
                </a:lnTo>
                <a:lnTo>
                  <a:pt x="33832" y="1282"/>
                </a:lnTo>
                <a:lnTo>
                  <a:pt x="28878" y="165"/>
                </a:lnTo>
                <a:close/>
              </a:path>
              <a:path w="72389" h="48894">
                <a:moveTo>
                  <a:pt x="28371" y="50"/>
                </a:moveTo>
                <a:lnTo>
                  <a:pt x="28181" y="170"/>
                </a:lnTo>
                <a:lnTo>
                  <a:pt x="28613" y="165"/>
                </a:lnTo>
                <a:lnTo>
                  <a:pt x="28878" y="165"/>
                </a:lnTo>
                <a:lnTo>
                  <a:pt x="28371" y="50"/>
                </a:lnTo>
                <a:close/>
              </a:path>
            </a:pathLst>
          </a:custGeom>
          <a:solidFill>
            <a:srgbClr val="F10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48837" y="1892681"/>
            <a:ext cx="38735" cy="27940"/>
          </a:xfrm>
          <a:custGeom>
            <a:avLst/>
            <a:gdLst/>
            <a:ahLst/>
            <a:cxnLst/>
            <a:rect l="l" t="t" r="r" b="b"/>
            <a:pathLst>
              <a:path w="38735" h="27939">
                <a:moveTo>
                  <a:pt x="19352" y="20740"/>
                </a:moveTo>
                <a:lnTo>
                  <a:pt x="18434" y="20802"/>
                </a:lnTo>
                <a:lnTo>
                  <a:pt x="18027" y="21983"/>
                </a:lnTo>
                <a:lnTo>
                  <a:pt x="16406" y="23514"/>
                </a:lnTo>
                <a:lnTo>
                  <a:pt x="17278" y="25349"/>
                </a:lnTo>
                <a:lnTo>
                  <a:pt x="23311" y="27495"/>
                </a:lnTo>
                <a:lnTo>
                  <a:pt x="28072" y="25228"/>
                </a:lnTo>
                <a:lnTo>
                  <a:pt x="23526" y="25120"/>
                </a:lnTo>
                <a:lnTo>
                  <a:pt x="19352" y="20740"/>
                </a:lnTo>
                <a:close/>
              </a:path>
              <a:path w="38735" h="27939">
                <a:moveTo>
                  <a:pt x="19580" y="467"/>
                </a:moveTo>
                <a:lnTo>
                  <a:pt x="10293" y="2273"/>
                </a:lnTo>
                <a:lnTo>
                  <a:pt x="4146" y="7264"/>
                </a:lnTo>
                <a:lnTo>
                  <a:pt x="82" y="11099"/>
                </a:lnTo>
                <a:lnTo>
                  <a:pt x="0" y="17614"/>
                </a:lnTo>
                <a:lnTo>
                  <a:pt x="7563" y="25641"/>
                </a:lnTo>
                <a:lnTo>
                  <a:pt x="13963" y="25819"/>
                </a:lnTo>
                <a:lnTo>
                  <a:pt x="16406" y="23514"/>
                </a:lnTo>
                <a:lnTo>
                  <a:pt x="12477" y="15252"/>
                </a:lnTo>
                <a:lnTo>
                  <a:pt x="14105" y="10668"/>
                </a:lnTo>
                <a:lnTo>
                  <a:pt x="14840" y="4267"/>
                </a:lnTo>
                <a:lnTo>
                  <a:pt x="19580" y="467"/>
                </a:lnTo>
                <a:close/>
              </a:path>
              <a:path w="38735" h="27939">
                <a:moveTo>
                  <a:pt x="33615" y="21758"/>
                </a:moveTo>
                <a:lnTo>
                  <a:pt x="32543" y="22694"/>
                </a:lnTo>
                <a:lnTo>
                  <a:pt x="30270" y="24168"/>
                </a:lnTo>
                <a:lnTo>
                  <a:pt x="28072" y="25228"/>
                </a:lnTo>
                <a:lnTo>
                  <a:pt x="29927" y="25273"/>
                </a:lnTo>
                <a:lnTo>
                  <a:pt x="33615" y="21758"/>
                </a:lnTo>
                <a:close/>
              </a:path>
              <a:path w="38735" h="27939">
                <a:moveTo>
                  <a:pt x="19875" y="20704"/>
                </a:moveTo>
                <a:lnTo>
                  <a:pt x="19352" y="20740"/>
                </a:lnTo>
                <a:lnTo>
                  <a:pt x="23526" y="25120"/>
                </a:lnTo>
                <a:lnTo>
                  <a:pt x="28072" y="25228"/>
                </a:lnTo>
                <a:lnTo>
                  <a:pt x="30270" y="24168"/>
                </a:lnTo>
                <a:lnTo>
                  <a:pt x="31152" y="23596"/>
                </a:lnTo>
                <a:lnTo>
                  <a:pt x="24161" y="23596"/>
                </a:lnTo>
                <a:lnTo>
                  <a:pt x="19875" y="20704"/>
                </a:lnTo>
                <a:close/>
              </a:path>
              <a:path w="38735" h="27939">
                <a:moveTo>
                  <a:pt x="20264" y="20678"/>
                </a:moveTo>
                <a:lnTo>
                  <a:pt x="19902" y="20702"/>
                </a:lnTo>
                <a:lnTo>
                  <a:pt x="24161" y="23596"/>
                </a:lnTo>
                <a:lnTo>
                  <a:pt x="27307" y="22984"/>
                </a:lnTo>
                <a:lnTo>
                  <a:pt x="22976" y="20979"/>
                </a:lnTo>
                <a:lnTo>
                  <a:pt x="20264" y="20678"/>
                </a:lnTo>
                <a:close/>
              </a:path>
              <a:path w="38735" h="27939">
                <a:moveTo>
                  <a:pt x="27307" y="22984"/>
                </a:moveTo>
                <a:lnTo>
                  <a:pt x="24161" y="23596"/>
                </a:lnTo>
                <a:lnTo>
                  <a:pt x="31152" y="23596"/>
                </a:lnTo>
                <a:lnTo>
                  <a:pt x="31975" y="23063"/>
                </a:lnTo>
                <a:lnTo>
                  <a:pt x="27476" y="23063"/>
                </a:lnTo>
                <a:lnTo>
                  <a:pt x="27307" y="22984"/>
                </a:lnTo>
                <a:close/>
              </a:path>
              <a:path w="38735" h="27939">
                <a:moveTo>
                  <a:pt x="14131" y="10595"/>
                </a:moveTo>
                <a:lnTo>
                  <a:pt x="12477" y="15252"/>
                </a:lnTo>
                <a:lnTo>
                  <a:pt x="16406" y="23514"/>
                </a:lnTo>
                <a:lnTo>
                  <a:pt x="18027" y="21983"/>
                </a:lnTo>
                <a:lnTo>
                  <a:pt x="18434" y="20802"/>
                </a:lnTo>
                <a:lnTo>
                  <a:pt x="19352" y="20740"/>
                </a:lnTo>
                <a:lnTo>
                  <a:pt x="19179" y="20557"/>
                </a:lnTo>
                <a:lnTo>
                  <a:pt x="17608" y="20383"/>
                </a:lnTo>
                <a:lnTo>
                  <a:pt x="13595" y="15379"/>
                </a:lnTo>
                <a:lnTo>
                  <a:pt x="14131" y="10595"/>
                </a:lnTo>
                <a:close/>
              </a:path>
              <a:path w="38735" h="27939">
                <a:moveTo>
                  <a:pt x="28117" y="22827"/>
                </a:moveTo>
                <a:lnTo>
                  <a:pt x="27307" y="22984"/>
                </a:lnTo>
                <a:lnTo>
                  <a:pt x="27476" y="23063"/>
                </a:lnTo>
                <a:lnTo>
                  <a:pt x="28117" y="22827"/>
                </a:lnTo>
                <a:close/>
              </a:path>
              <a:path w="38735" h="27939">
                <a:moveTo>
                  <a:pt x="33585" y="21764"/>
                </a:moveTo>
                <a:lnTo>
                  <a:pt x="28117" y="22827"/>
                </a:lnTo>
                <a:lnTo>
                  <a:pt x="27476" y="23063"/>
                </a:lnTo>
                <a:lnTo>
                  <a:pt x="31975" y="23063"/>
                </a:lnTo>
                <a:lnTo>
                  <a:pt x="32543" y="22694"/>
                </a:lnTo>
                <a:lnTo>
                  <a:pt x="33585" y="21764"/>
                </a:lnTo>
                <a:close/>
              </a:path>
              <a:path w="38735" h="27939">
                <a:moveTo>
                  <a:pt x="22976" y="20979"/>
                </a:moveTo>
                <a:lnTo>
                  <a:pt x="27307" y="22984"/>
                </a:lnTo>
                <a:lnTo>
                  <a:pt x="28117" y="22827"/>
                </a:lnTo>
                <a:lnTo>
                  <a:pt x="31412" y="21615"/>
                </a:lnTo>
                <a:lnTo>
                  <a:pt x="28708" y="21615"/>
                </a:lnTo>
                <a:lnTo>
                  <a:pt x="22976" y="20979"/>
                </a:lnTo>
                <a:close/>
              </a:path>
              <a:path w="38735" h="27939">
                <a:moveTo>
                  <a:pt x="37700" y="11747"/>
                </a:moveTo>
                <a:lnTo>
                  <a:pt x="33483" y="20853"/>
                </a:lnTo>
                <a:lnTo>
                  <a:pt x="28117" y="22827"/>
                </a:lnTo>
                <a:lnTo>
                  <a:pt x="33591" y="21758"/>
                </a:lnTo>
                <a:lnTo>
                  <a:pt x="33979" y="21412"/>
                </a:lnTo>
                <a:lnTo>
                  <a:pt x="35655" y="19634"/>
                </a:lnTo>
                <a:lnTo>
                  <a:pt x="37790" y="14516"/>
                </a:lnTo>
                <a:lnTo>
                  <a:pt x="37700" y="11747"/>
                </a:lnTo>
                <a:close/>
              </a:path>
              <a:path w="38735" h="27939">
                <a:moveTo>
                  <a:pt x="33979" y="21412"/>
                </a:moveTo>
                <a:lnTo>
                  <a:pt x="33585" y="21764"/>
                </a:lnTo>
                <a:lnTo>
                  <a:pt x="33979" y="21412"/>
                </a:lnTo>
                <a:close/>
              </a:path>
              <a:path w="38735" h="27939">
                <a:moveTo>
                  <a:pt x="37311" y="18236"/>
                </a:moveTo>
                <a:lnTo>
                  <a:pt x="33615" y="21758"/>
                </a:lnTo>
                <a:lnTo>
                  <a:pt x="35134" y="21462"/>
                </a:lnTo>
                <a:lnTo>
                  <a:pt x="37311" y="18236"/>
                </a:lnTo>
                <a:close/>
              </a:path>
              <a:path w="38735" h="27939">
                <a:moveTo>
                  <a:pt x="33637" y="6388"/>
                </a:moveTo>
                <a:lnTo>
                  <a:pt x="20605" y="6388"/>
                </a:lnTo>
                <a:lnTo>
                  <a:pt x="20022" y="6755"/>
                </a:lnTo>
                <a:lnTo>
                  <a:pt x="19513" y="7416"/>
                </a:lnTo>
                <a:lnTo>
                  <a:pt x="17821" y="11506"/>
                </a:lnTo>
                <a:lnTo>
                  <a:pt x="17786" y="14516"/>
                </a:lnTo>
                <a:lnTo>
                  <a:pt x="18916" y="17297"/>
                </a:lnTo>
                <a:lnTo>
                  <a:pt x="21736" y="20294"/>
                </a:lnTo>
                <a:lnTo>
                  <a:pt x="22379" y="20702"/>
                </a:lnTo>
                <a:lnTo>
                  <a:pt x="23526" y="21031"/>
                </a:lnTo>
                <a:lnTo>
                  <a:pt x="28708" y="21615"/>
                </a:lnTo>
                <a:lnTo>
                  <a:pt x="33725" y="17614"/>
                </a:lnTo>
                <a:lnTo>
                  <a:pt x="34831" y="7638"/>
                </a:lnTo>
                <a:lnTo>
                  <a:pt x="33637" y="6388"/>
                </a:lnTo>
                <a:close/>
              </a:path>
              <a:path w="38735" h="27939">
                <a:moveTo>
                  <a:pt x="34831" y="7638"/>
                </a:moveTo>
                <a:lnTo>
                  <a:pt x="33725" y="17614"/>
                </a:lnTo>
                <a:lnTo>
                  <a:pt x="28708" y="21615"/>
                </a:lnTo>
                <a:lnTo>
                  <a:pt x="31412" y="21615"/>
                </a:lnTo>
                <a:lnTo>
                  <a:pt x="33483" y="20853"/>
                </a:lnTo>
                <a:lnTo>
                  <a:pt x="37700" y="11747"/>
                </a:lnTo>
                <a:lnTo>
                  <a:pt x="37605" y="10546"/>
                </a:lnTo>
                <a:lnTo>
                  <a:pt x="34831" y="7638"/>
                </a:lnTo>
                <a:close/>
              </a:path>
              <a:path w="38735" h="27939">
                <a:moveTo>
                  <a:pt x="37812" y="11506"/>
                </a:moveTo>
                <a:lnTo>
                  <a:pt x="37790" y="14516"/>
                </a:lnTo>
                <a:lnTo>
                  <a:pt x="35655" y="19634"/>
                </a:lnTo>
                <a:lnTo>
                  <a:pt x="33979" y="21412"/>
                </a:lnTo>
                <a:lnTo>
                  <a:pt x="37311" y="18236"/>
                </a:lnTo>
                <a:lnTo>
                  <a:pt x="37945" y="17297"/>
                </a:lnTo>
                <a:lnTo>
                  <a:pt x="38063" y="16154"/>
                </a:lnTo>
                <a:lnTo>
                  <a:pt x="38134" y="13164"/>
                </a:lnTo>
                <a:lnTo>
                  <a:pt x="37812" y="11506"/>
                </a:lnTo>
                <a:close/>
              </a:path>
              <a:path w="38735" h="27939">
                <a:moveTo>
                  <a:pt x="23309" y="21016"/>
                </a:moveTo>
                <a:lnTo>
                  <a:pt x="23444" y="21031"/>
                </a:lnTo>
                <a:lnTo>
                  <a:pt x="23309" y="21016"/>
                </a:lnTo>
                <a:close/>
              </a:path>
              <a:path w="38735" h="27939">
                <a:moveTo>
                  <a:pt x="22412" y="20718"/>
                </a:moveTo>
                <a:lnTo>
                  <a:pt x="22953" y="20968"/>
                </a:lnTo>
                <a:lnTo>
                  <a:pt x="23526" y="21031"/>
                </a:lnTo>
                <a:lnTo>
                  <a:pt x="22412" y="20718"/>
                </a:lnTo>
                <a:close/>
              </a:path>
              <a:path w="38735" h="27939">
                <a:moveTo>
                  <a:pt x="21050" y="20624"/>
                </a:moveTo>
                <a:lnTo>
                  <a:pt x="20264" y="20678"/>
                </a:lnTo>
                <a:lnTo>
                  <a:pt x="22976" y="20979"/>
                </a:lnTo>
                <a:lnTo>
                  <a:pt x="21050" y="20624"/>
                </a:lnTo>
                <a:close/>
              </a:path>
              <a:path w="38735" h="27939">
                <a:moveTo>
                  <a:pt x="22211" y="20624"/>
                </a:moveTo>
                <a:lnTo>
                  <a:pt x="21050" y="20624"/>
                </a:lnTo>
                <a:lnTo>
                  <a:pt x="22953" y="20968"/>
                </a:lnTo>
                <a:lnTo>
                  <a:pt x="22211" y="20624"/>
                </a:lnTo>
                <a:close/>
              </a:path>
              <a:path w="38735" h="27939">
                <a:moveTo>
                  <a:pt x="19179" y="20557"/>
                </a:moveTo>
                <a:lnTo>
                  <a:pt x="19352" y="20740"/>
                </a:lnTo>
                <a:lnTo>
                  <a:pt x="19875" y="20704"/>
                </a:lnTo>
                <a:lnTo>
                  <a:pt x="19179" y="20557"/>
                </a:lnTo>
                <a:close/>
              </a:path>
              <a:path w="38735" h="27939">
                <a:moveTo>
                  <a:pt x="19751" y="20621"/>
                </a:moveTo>
                <a:lnTo>
                  <a:pt x="20264" y="20678"/>
                </a:lnTo>
                <a:lnTo>
                  <a:pt x="19751" y="20621"/>
                </a:lnTo>
                <a:close/>
              </a:path>
              <a:path w="38735" h="27939">
                <a:moveTo>
                  <a:pt x="20020" y="6757"/>
                </a:moveTo>
                <a:lnTo>
                  <a:pt x="16861" y="9768"/>
                </a:lnTo>
                <a:lnTo>
                  <a:pt x="18651" y="18976"/>
                </a:lnTo>
                <a:lnTo>
                  <a:pt x="22379" y="20702"/>
                </a:lnTo>
                <a:lnTo>
                  <a:pt x="21736" y="20294"/>
                </a:lnTo>
                <a:lnTo>
                  <a:pt x="18916" y="17297"/>
                </a:lnTo>
                <a:lnTo>
                  <a:pt x="17786" y="14516"/>
                </a:lnTo>
                <a:lnTo>
                  <a:pt x="17821" y="11506"/>
                </a:lnTo>
                <a:lnTo>
                  <a:pt x="19513" y="7416"/>
                </a:lnTo>
                <a:lnTo>
                  <a:pt x="20020" y="6757"/>
                </a:lnTo>
                <a:close/>
              </a:path>
              <a:path w="38735" h="27939">
                <a:moveTo>
                  <a:pt x="18651" y="18976"/>
                </a:moveTo>
                <a:lnTo>
                  <a:pt x="18853" y="20015"/>
                </a:lnTo>
                <a:lnTo>
                  <a:pt x="19782" y="20624"/>
                </a:lnTo>
                <a:lnTo>
                  <a:pt x="20264" y="20678"/>
                </a:lnTo>
                <a:lnTo>
                  <a:pt x="21050" y="20624"/>
                </a:lnTo>
                <a:lnTo>
                  <a:pt x="22211" y="20624"/>
                </a:lnTo>
                <a:lnTo>
                  <a:pt x="18651" y="18976"/>
                </a:lnTo>
                <a:close/>
              </a:path>
              <a:path w="38735" h="27939">
                <a:moveTo>
                  <a:pt x="15880" y="14416"/>
                </a:moveTo>
                <a:lnTo>
                  <a:pt x="15938" y="17157"/>
                </a:lnTo>
                <a:lnTo>
                  <a:pt x="19179" y="20557"/>
                </a:lnTo>
                <a:lnTo>
                  <a:pt x="19751" y="20621"/>
                </a:lnTo>
                <a:lnTo>
                  <a:pt x="18853" y="20015"/>
                </a:lnTo>
                <a:lnTo>
                  <a:pt x="18651" y="18976"/>
                </a:lnTo>
                <a:lnTo>
                  <a:pt x="17329" y="18364"/>
                </a:lnTo>
                <a:lnTo>
                  <a:pt x="15880" y="14416"/>
                </a:lnTo>
                <a:close/>
              </a:path>
              <a:path w="38735" h="27939">
                <a:moveTo>
                  <a:pt x="17123" y="8017"/>
                </a:moveTo>
                <a:lnTo>
                  <a:pt x="14624" y="9207"/>
                </a:lnTo>
                <a:lnTo>
                  <a:pt x="14148" y="10546"/>
                </a:lnTo>
                <a:lnTo>
                  <a:pt x="13595" y="15379"/>
                </a:lnTo>
                <a:lnTo>
                  <a:pt x="17608" y="20383"/>
                </a:lnTo>
                <a:lnTo>
                  <a:pt x="19179" y="20557"/>
                </a:lnTo>
                <a:lnTo>
                  <a:pt x="15938" y="17157"/>
                </a:lnTo>
                <a:lnTo>
                  <a:pt x="15880" y="14416"/>
                </a:lnTo>
                <a:lnTo>
                  <a:pt x="15119" y="12344"/>
                </a:lnTo>
                <a:lnTo>
                  <a:pt x="17123" y="8017"/>
                </a:lnTo>
                <a:close/>
              </a:path>
              <a:path w="38735" h="27939">
                <a:moveTo>
                  <a:pt x="16861" y="9768"/>
                </a:moveTo>
                <a:lnTo>
                  <a:pt x="16017" y="10572"/>
                </a:lnTo>
                <a:lnTo>
                  <a:pt x="15916" y="14516"/>
                </a:lnTo>
                <a:lnTo>
                  <a:pt x="17329" y="18364"/>
                </a:lnTo>
                <a:lnTo>
                  <a:pt x="18651" y="18976"/>
                </a:lnTo>
                <a:lnTo>
                  <a:pt x="16861" y="9768"/>
                </a:lnTo>
                <a:close/>
              </a:path>
              <a:path w="38735" h="27939">
                <a:moveTo>
                  <a:pt x="38039" y="17157"/>
                </a:moveTo>
                <a:lnTo>
                  <a:pt x="37311" y="18236"/>
                </a:lnTo>
                <a:lnTo>
                  <a:pt x="37963" y="17614"/>
                </a:lnTo>
                <a:lnTo>
                  <a:pt x="38039" y="17157"/>
                </a:lnTo>
                <a:close/>
              </a:path>
              <a:path w="38735" h="27939">
                <a:moveTo>
                  <a:pt x="38134" y="13164"/>
                </a:moveTo>
                <a:lnTo>
                  <a:pt x="38039" y="17157"/>
                </a:lnTo>
                <a:lnTo>
                  <a:pt x="38716" y="16154"/>
                </a:lnTo>
                <a:lnTo>
                  <a:pt x="38134" y="13164"/>
                </a:lnTo>
                <a:close/>
              </a:path>
              <a:path w="38735" h="27939">
                <a:moveTo>
                  <a:pt x="17544" y="7817"/>
                </a:moveTo>
                <a:lnTo>
                  <a:pt x="17123" y="8017"/>
                </a:lnTo>
                <a:lnTo>
                  <a:pt x="15119" y="12344"/>
                </a:lnTo>
                <a:lnTo>
                  <a:pt x="15880" y="14416"/>
                </a:lnTo>
                <a:lnTo>
                  <a:pt x="15992" y="10595"/>
                </a:lnTo>
                <a:lnTo>
                  <a:pt x="16861" y="9768"/>
                </a:lnTo>
                <a:lnTo>
                  <a:pt x="16719" y="9042"/>
                </a:lnTo>
                <a:lnTo>
                  <a:pt x="17544" y="7817"/>
                </a:lnTo>
                <a:close/>
              </a:path>
              <a:path w="38735" h="27939">
                <a:moveTo>
                  <a:pt x="38044" y="11005"/>
                </a:moveTo>
                <a:lnTo>
                  <a:pt x="37976" y="11150"/>
                </a:lnTo>
                <a:lnTo>
                  <a:pt x="37859" y="11747"/>
                </a:lnTo>
                <a:lnTo>
                  <a:pt x="38134" y="13164"/>
                </a:lnTo>
                <a:lnTo>
                  <a:pt x="38044" y="11005"/>
                </a:lnTo>
                <a:close/>
              </a:path>
              <a:path w="38735" h="27939">
                <a:moveTo>
                  <a:pt x="37630" y="10572"/>
                </a:moveTo>
                <a:lnTo>
                  <a:pt x="37812" y="11506"/>
                </a:lnTo>
                <a:lnTo>
                  <a:pt x="38044" y="11005"/>
                </a:lnTo>
                <a:lnTo>
                  <a:pt x="37630" y="10572"/>
                </a:lnTo>
                <a:close/>
              </a:path>
              <a:path w="38735" h="27939">
                <a:moveTo>
                  <a:pt x="37064" y="7659"/>
                </a:moveTo>
                <a:lnTo>
                  <a:pt x="37625" y="10546"/>
                </a:lnTo>
                <a:lnTo>
                  <a:pt x="38044" y="11005"/>
                </a:lnTo>
                <a:lnTo>
                  <a:pt x="38124" y="10546"/>
                </a:lnTo>
                <a:lnTo>
                  <a:pt x="37064" y="7659"/>
                </a:lnTo>
                <a:close/>
              </a:path>
              <a:path w="38735" h="27939">
                <a:moveTo>
                  <a:pt x="19831" y="419"/>
                </a:moveTo>
                <a:lnTo>
                  <a:pt x="19580" y="467"/>
                </a:lnTo>
                <a:lnTo>
                  <a:pt x="14840" y="4267"/>
                </a:lnTo>
                <a:lnTo>
                  <a:pt x="14131" y="10595"/>
                </a:lnTo>
                <a:lnTo>
                  <a:pt x="14624" y="9207"/>
                </a:lnTo>
                <a:lnTo>
                  <a:pt x="17123" y="8017"/>
                </a:lnTo>
                <a:lnTo>
                  <a:pt x="19818" y="2197"/>
                </a:lnTo>
                <a:lnTo>
                  <a:pt x="23776" y="752"/>
                </a:lnTo>
                <a:lnTo>
                  <a:pt x="19831" y="419"/>
                </a:lnTo>
                <a:close/>
              </a:path>
              <a:path w="38735" h="27939">
                <a:moveTo>
                  <a:pt x="32049" y="2876"/>
                </a:moveTo>
                <a:lnTo>
                  <a:pt x="32176" y="3011"/>
                </a:lnTo>
                <a:lnTo>
                  <a:pt x="32759" y="3314"/>
                </a:lnTo>
                <a:lnTo>
                  <a:pt x="36353" y="7035"/>
                </a:lnTo>
                <a:lnTo>
                  <a:pt x="37605" y="10546"/>
                </a:lnTo>
                <a:lnTo>
                  <a:pt x="37056" y="7638"/>
                </a:lnTo>
                <a:lnTo>
                  <a:pt x="36013" y="4796"/>
                </a:lnTo>
                <a:lnTo>
                  <a:pt x="35590" y="4509"/>
                </a:lnTo>
                <a:lnTo>
                  <a:pt x="32049" y="2876"/>
                </a:lnTo>
                <a:close/>
              </a:path>
              <a:path w="38735" h="27939">
                <a:moveTo>
                  <a:pt x="32142" y="2993"/>
                </a:moveTo>
                <a:lnTo>
                  <a:pt x="34865" y="6388"/>
                </a:lnTo>
                <a:lnTo>
                  <a:pt x="34850" y="7659"/>
                </a:lnTo>
                <a:lnTo>
                  <a:pt x="37605" y="10546"/>
                </a:lnTo>
                <a:lnTo>
                  <a:pt x="36353" y="7035"/>
                </a:lnTo>
                <a:lnTo>
                  <a:pt x="32759" y="3314"/>
                </a:lnTo>
                <a:lnTo>
                  <a:pt x="32142" y="2993"/>
                </a:lnTo>
                <a:close/>
              </a:path>
              <a:path w="38735" h="27939">
                <a:moveTo>
                  <a:pt x="20234" y="6553"/>
                </a:moveTo>
                <a:lnTo>
                  <a:pt x="17544" y="7817"/>
                </a:lnTo>
                <a:lnTo>
                  <a:pt x="16719" y="9042"/>
                </a:lnTo>
                <a:lnTo>
                  <a:pt x="16861" y="9768"/>
                </a:lnTo>
                <a:lnTo>
                  <a:pt x="20234" y="6553"/>
                </a:lnTo>
                <a:close/>
              </a:path>
              <a:path w="38735" h="27939">
                <a:moveTo>
                  <a:pt x="23776" y="752"/>
                </a:moveTo>
                <a:lnTo>
                  <a:pt x="19818" y="2197"/>
                </a:lnTo>
                <a:lnTo>
                  <a:pt x="17123" y="8017"/>
                </a:lnTo>
                <a:lnTo>
                  <a:pt x="17544" y="7817"/>
                </a:lnTo>
                <a:lnTo>
                  <a:pt x="20301" y="3721"/>
                </a:lnTo>
                <a:lnTo>
                  <a:pt x="23952" y="3011"/>
                </a:lnTo>
                <a:lnTo>
                  <a:pt x="24481" y="2908"/>
                </a:lnTo>
                <a:lnTo>
                  <a:pt x="29793" y="1875"/>
                </a:lnTo>
                <a:lnTo>
                  <a:pt x="29186" y="1631"/>
                </a:lnTo>
                <a:lnTo>
                  <a:pt x="26943" y="1079"/>
                </a:lnTo>
                <a:lnTo>
                  <a:pt x="25393" y="889"/>
                </a:lnTo>
                <a:lnTo>
                  <a:pt x="23776" y="752"/>
                </a:lnTo>
                <a:close/>
              </a:path>
              <a:path w="38735" h="27939">
                <a:moveTo>
                  <a:pt x="23952" y="3011"/>
                </a:moveTo>
                <a:lnTo>
                  <a:pt x="20301" y="3721"/>
                </a:lnTo>
                <a:lnTo>
                  <a:pt x="17544" y="7817"/>
                </a:lnTo>
                <a:lnTo>
                  <a:pt x="20234" y="6553"/>
                </a:lnTo>
                <a:lnTo>
                  <a:pt x="23952" y="3011"/>
                </a:lnTo>
                <a:close/>
              </a:path>
              <a:path w="38735" h="27939">
                <a:moveTo>
                  <a:pt x="36013" y="4796"/>
                </a:moveTo>
                <a:lnTo>
                  <a:pt x="37064" y="7659"/>
                </a:lnTo>
                <a:lnTo>
                  <a:pt x="36582" y="5181"/>
                </a:lnTo>
                <a:lnTo>
                  <a:pt x="36013" y="4796"/>
                </a:lnTo>
                <a:close/>
              </a:path>
              <a:path w="38735" h="27939">
                <a:moveTo>
                  <a:pt x="29793" y="1875"/>
                </a:moveTo>
                <a:lnTo>
                  <a:pt x="24435" y="2917"/>
                </a:lnTo>
                <a:lnTo>
                  <a:pt x="30461" y="3060"/>
                </a:lnTo>
                <a:lnTo>
                  <a:pt x="34831" y="7638"/>
                </a:lnTo>
                <a:lnTo>
                  <a:pt x="34865" y="6388"/>
                </a:lnTo>
                <a:lnTo>
                  <a:pt x="32142" y="2993"/>
                </a:lnTo>
                <a:lnTo>
                  <a:pt x="30905" y="2349"/>
                </a:lnTo>
                <a:lnTo>
                  <a:pt x="29793" y="1875"/>
                </a:lnTo>
                <a:close/>
              </a:path>
              <a:path w="38735" h="27939">
                <a:moveTo>
                  <a:pt x="20605" y="6388"/>
                </a:moveTo>
                <a:lnTo>
                  <a:pt x="20234" y="6553"/>
                </a:lnTo>
                <a:lnTo>
                  <a:pt x="20022" y="6755"/>
                </a:lnTo>
                <a:lnTo>
                  <a:pt x="20605" y="6388"/>
                </a:lnTo>
                <a:close/>
              </a:path>
              <a:path w="38735" h="27939">
                <a:moveTo>
                  <a:pt x="24435" y="2917"/>
                </a:moveTo>
                <a:lnTo>
                  <a:pt x="23952" y="3011"/>
                </a:lnTo>
                <a:lnTo>
                  <a:pt x="20234" y="6553"/>
                </a:lnTo>
                <a:lnTo>
                  <a:pt x="20605" y="6388"/>
                </a:lnTo>
                <a:lnTo>
                  <a:pt x="33637" y="6388"/>
                </a:lnTo>
                <a:lnTo>
                  <a:pt x="30461" y="3060"/>
                </a:lnTo>
                <a:lnTo>
                  <a:pt x="24435" y="2917"/>
                </a:lnTo>
                <a:close/>
              </a:path>
              <a:path w="38735" h="27939">
                <a:moveTo>
                  <a:pt x="35590" y="4509"/>
                </a:moveTo>
                <a:lnTo>
                  <a:pt x="36013" y="4796"/>
                </a:lnTo>
                <a:lnTo>
                  <a:pt x="35590" y="4509"/>
                </a:lnTo>
                <a:close/>
              </a:path>
              <a:path w="38735" h="27939">
                <a:moveTo>
                  <a:pt x="31273" y="1587"/>
                </a:moveTo>
                <a:lnTo>
                  <a:pt x="31050" y="1631"/>
                </a:lnTo>
                <a:lnTo>
                  <a:pt x="32049" y="2876"/>
                </a:lnTo>
                <a:lnTo>
                  <a:pt x="35590" y="4509"/>
                </a:lnTo>
                <a:lnTo>
                  <a:pt x="31273" y="1587"/>
                </a:lnTo>
                <a:close/>
              </a:path>
              <a:path w="38735" h="27939">
                <a:moveTo>
                  <a:pt x="24060" y="2908"/>
                </a:moveTo>
                <a:lnTo>
                  <a:pt x="24435" y="2917"/>
                </a:lnTo>
                <a:lnTo>
                  <a:pt x="24060" y="2908"/>
                </a:lnTo>
                <a:close/>
              </a:path>
              <a:path w="38735" h="27939">
                <a:moveTo>
                  <a:pt x="30905" y="2349"/>
                </a:moveTo>
                <a:lnTo>
                  <a:pt x="32142" y="2993"/>
                </a:lnTo>
                <a:lnTo>
                  <a:pt x="30905" y="2349"/>
                </a:lnTo>
                <a:close/>
              </a:path>
              <a:path w="38735" h="27939">
                <a:moveTo>
                  <a:pt x="31050" y="1631"/>
                </a:moveTo>
                <a:lnTo>
                  <a:pt x="29856" y="1863"/>
                </a:lnTo>
                <a:lnTo>
                  <a:pt x="32049" y="2876"/>
                </a:lnTo>
                <a:lnTo>
                  <a:pt x="31050" y="1631"/>
                </a:lnTo>
                <a:close/>
              </a:path>
              <a:path w="38735" h="27939">
                <a:moveTo>
                  <a:pt x="29856" y="1863"/>
                </a:moveTo>
                <a:lnTo>
                  <a:pt x="30905" y="2349"/>
                </a:lnTo>
                <a:lnTo>
                  <a:pt x="29856" y="1863"/>
                </a:lnTo>
                <a:close/>
              </a:path>
              <a:path w="38735" h="27939">
                <a:moveTo>
                  <a:pt x="25393" y="889"/>
                </a:moveTo>
                <a:lnTo>
                  <a:pt x="26943" y="1079"/>
                </a:lnTo>
                <a:lnTo>
                  <a:pt x="29267" y="1650"/>
                </a:lnTo>
                <a:lnTo>
                  <a:pt x="29793" y="1875"/>
                </a:lnTo>
                <a:lnTo>
                  <a:pt x="28488" y="1228"/>
                </a:lnTo>
                <a:lnTo>
                  <a:pt x="25393" y="889"/>
                </a:lnTo>
                <a:close/>
              </a:path>
              <a:path w="38735" h="27939">
                <a:moveTo>
                  <a:pt x="28488" y="1228"/>
                </a:moveTo>
                <a:lnTo>
                  <a:pt x="29856" y="1863"/>
                </a:lnTo>
                <a:lnTo>
                  <a:pt x="30947" y="1650"/>
                </a:lnTo>
                <a:lnTo>
                  <a:pt x="30943" y="1498"/>
                </a:lnTo>
                <a:lnTo>
                  <a:pt x="28488" y="1228"/>
                </a:lnTo>
                <a:close/>
              </a:path>
              <a:path w="38735" h="27939">
                <a:moveTo>
                  <a:pt x="25838" y="0"/>
                </a:moveTo>
                <a:lnTo>
                  <a:pt x="23869" y="718"/>
                </a:lnTo>
                <a:lnTo>
                  <a:pt x="28488" y="1228"/>
                </a:lnTo>
                <a:lnTo>
                  <a:pt x="25838" y="0"/>
                </a:lnTo>
                <a:close/>
              </a:path>
              <a:path w="38735" h="27939">
                <a:moveTo>
                  <a:pt x="23869" y="718"/>
                </a:moveTo>
                <a:lnTo>
                  <a:pt x="25393" y="889"/>
                </a:lnTo>
                <a:lnTo>
                  <a:pt x="23869" y="718"/>
                </a:lnTo>
                <a:close/>
              </a:path>
              <a:path w="38735" h="27939">
                <a:moveTo>
                  <a:pt x="21193" y="419"/>
                </a:moveTo>
                <a:lnTo>
                  <a:pt x="19831" y="419"/>
                </a:lnTo>
                <a:lnTo>
                  <a:pt x="23776" y="752"/>
                </a:lnTo>
                <a:lnTo>
                  <a:pt x="21193" y="419"/>
                </a:lnTo>
                <a:close/>
              </a:path>
              <a:path w="38735" h="27939">
                <a:moveTo>
                  <a:pt x="19831" y="266"/>
                </a:moveTo>
                <a:lnTo>
                  <a:pt x="19580" y="467"/>
                </a:lnTo>
                <a:lnTo>
                  <a:pt x="19831" y="419"/>
                </a:lnTo>
                <a:lnTo>
                  <a:pt x="21193" y="419"/>
                </a:lnTo>
                <a:lnTo>
                  <a:pt x="19831" y="266"/>
                </a:lnTo>
                <a:close/>
              </a:path>
            </a:pathLst>
          </a:custGeom>
          <a:solidFill>
            <a:srgbClr val="F10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4809" y="2216493"/>
            <a:ext cx="24130" cy="33020"/>
          </a:xfrm>
          <a:custGeom>
            <a:avLst/>
            <a:gdLst/>
            <a:ahLst/>
            <a:cxnLst/>
            <a:rect l="l" t="t" r="r" b="b"/>
            <a:pathLst>
              <a:path w="24130" h="33019">
                <a:moveTo>
                  <a:pt x="1930" y="20218"/>
                </a:moveTo>
                <a:lnTo>
                  <a:pt x="3092" y="24485"/>
                </a:lnTo>
                <a:lnTo>
                  <a:pt x="4597" y="29870"/>
                </a:lnTo>
                <a:lnTo>
                  <a:pt x="10181" y="33007"/>
                </a:lnTo>
                <a:lnTo>
                  <a:pt x="20947" y="29997"/>
                </a:lnTo>
                <a:lnTo>
                  <a:pt x="23654" y="25184"/>
                </a:lnTo>
                <a:lnTo>
                  <a:pt x="15864" y="25184"/>
                </a:lnTo>
                <a:lnTo>
                  <a:pt x="4767" y="23837"/>
                </a:lnTo>
                <a:lnTo>
                  <a:pt x="1930" y="20218"/>
                </a:lnTo>
                <a:close/>
              </a:path>
              <a:path w="24130" h="33019">
                <a:moveTo>
                  <a:pt x="1409" y="17479"/>
                </a:moveTo>
                <a:lnTo>
                  <a:pt x="1484" y="18580"/>
                </a:lnTo>
                <a:lnTo>
                  <a:pt x="1930" y="20218"/>
                </a:lnTo>
                <a:lnTo>
                  <a:pt x="4767" y="23837"/>
                </a:lnTo>
                <a:lnTo>
                  <a:pt x="15864" y="25184"/>
                </a:lnTo>
                <a:lnTo>
                  <a:pt x="18605" y="23037"/>
                </a:lnTo>
                <a:lnTo>
                  <a:pt x="10553" y="23037"/>
                </a:lnTo>
                <a:lnTo>
                  <a:pt x="9924" y="22618"/>
                </a:lnTo>
                <a:lnTo>
                  <a:pt x="7837" y="22618"/>
                </a:lnTo>
                <a:lnTo>
                  <a:pt x="6764" y="21857"/>
                </a:lnTo>
                <a:lnTo>
                  <a:pt x="4918" y="21691"/>
                </a:lnTo>
                <a:lnTo>
                  <a:pt x="1409" y="17479"/>
                </a:lnTo>
                <a:close/>
              </a:path>
              <a:path w="24130" h="33019">
                <a:moveTo>
                  <a:pt x="21854" y="16502"/>
                </a:moveTo>
                <a:lnTo>
                  <a:pt x="21418" y="17118"/>
                </a:lnTo>
                <a:lnTo>
                  <a:pt x="20908" y="21234"/>
                </a:lnTo>
                <a:lnTo>
                  <a:pt x="15864" y="25184"/>
                </a:lnTo>
                <a:lnTo>
                  <a:pt x="23654" y="25184"/>
                </a:lnTo>
                <a:lnTo>
                  <a:pt x="24090" y="24409"/>
                </a:lnTo>
                <a:lnTo>
                  <a:pt x="21854" y="16502"/>
                </a:lnTo>
                <a:close/>
              </a:path>
              <a:path w="24130" h="33019">
                <a:moveTo>
                  <a:pt x="10384" y="22184"/>
                </a:moveTo>
                <a:lnTo>
                  <a:pt x="9499" y="22335"/>
                </a:lnTo>
                <a:lnTo>
                  <a:pt x="10553" y="23037"/>
                </a:lnTo>
                <a:lnTo>
                  <a:pt x="13442" y="22459"/>
                </a:lnTo>
                <a:lnTo>
                  <a:pt x="10384" y="22184"/>
                </a:lnTo>
                <a:close/>
              </a:path>
              <a:path w="24130" h="33019">
                <a:moveTo>
                  <a:pt x="13442" y="22459"/>
                </a:moveTo>
                <a:lnTo>
                  <a:pt x="10553" y="23037"/>
                </a:lnTo>
                <a:lnTo>
                  <a:pt x="18605" y="23037"/>
                </a:lnTo>
                <a:lnTo>
                  <a:pt x="19043" y="22694"/>
                </a:lnTo>
                <a:lnTo>
                  <a:pt x="16051" y="22694"/>
                </a:lnTo>
                <a:lnTo>
                  <a:pt x="13442" y="22459"/>
                </a:lnTo>
                <a:close/>
              </a:path>
              <a:path w="24130" h="33019">
                <a:moveTo>
                  <a:pt x="18270" y="20838"/>
                </a:moveTo>
                <a:lnTo>
                  <a:pt x="17360" y="20994"/>
                </a:lnTo>
                <a:lnTo>
                  <a:pt x="16836" y="21780"/>
                </a:lnTo>
                <a:lnTo>
                  <a:pt x="13442" y="22459"/>
                </a:lnTo>
                <a:lnTo>
                  <a:pt x="16051" y="22694"/>
                </a:lnTo>
                <a:lnTo>
                  <a:pt x="18270" y="20838"/>
                </a:lnTo>
                <a:close/>
              </a:path>
              <a:path w="24130" h="33019">
                <a:moveTo>
                  <a:pt x="21405" y="17137"/>
                </a:moveTo>
                <a:lnTo>
                  <a:pt x="21082" y="17593"/>
                </a:lnTo>
                <a:lnTo>
                  <a:pt x="20971" y="18580"/>
                </a:lnTo>
                <a:lnTo>
                  <a:pt x="19531" y="19784"/>
                </a:lnTo>
                <a:lnTo>
                  <a:pt x="18855" y="20739"/>
                </a:lnTo>
                <a:lnTo>
                  <a:pt x="18270" y="20838"/>
                </a:lnTo>
                <a:lnTo>
                  <a:pt x="16051" y="22694"/>
                </a:lnTo>
                <a:lnTo>
                  <a:pt x="19043" y="22694"/>
                </a:lnTo>
                <a:lnTo>
                  <a:pt x="20908" y="21234"/>
                </a:lnTo>
                <a:lnTo>
                  <a:pt x="21405" y="17137"/>
                </a:lnTo>
                <a:close/>
              </a:path>
              <a:path w="24130" h="33019">
                <a:moveTo>
                  <a:pt x="6764" y="21857"/>
                </a:moveTo>
                <a:lnTo>
                  <a:pt x="7837" y="22618"/>
                </a:lnTo>
                <a:lnTo>
                  <a:pt x="9499" y="22335"/>
                </a:lnTo>
                <a:lnTo>
                  <a:pt x="9098" y="22068"/>
                </a:lnTo>
                <a:lnTo>
                  <a:pt x="6764" y="21857"/>
                </a:lnTo>
                <a:close/>
              </a:path>
              <a:path w="24130" h="33019">
                <a:moveTo>
                  <a:pt x="9499" y="22335"/>
                </a:moveTo>
                <a:lnTo>
                  <a:pt x="7837" y="22618"/>
                </a:lnTo>
                <a:lnTo>
                  <a:pt x="9924" y="22618"/>
                </a:lnTo>
                <a:lnTo>
                  <a:pt x="9499" y="22335"/>
                </a:lnTo>
                <a:close/>
              </a:path>
              <a:path w="24130" h="33019">
                <a:moveTo>
                  <a:pt x="17360" y="20994"/>
                </a:moveTo>
                <a:lnTo>
                  <a:pt x="10384" y="22184"/>
                </a:lnTo>
                <a:lnTo>
                  <a:pt x="13442" y="22459"/>
                </a:lnTo>
                <a:lnTo>
                  <a:pt x="16836" y="21780"/>
                </a:lnTo>
                <a:lnTo>
                  <a:pt x="17360" y="20994"/>
                </a:lnTo>
                <a:close/>
              </a:path>
              <a:path w="24130" h="33019">
                <a:moveTo>
                  <a:pt x="9098" y="22068"/>
                </a:moveTo>
                <a:lnTo>
                  <a:pt x="9499" y="22335"/>
                </a:lnTo>
                <a:lnTo>
                  <a:pt x="10384" y="22184"/>
                </a:lnTo>
                <a:lnTo>
                  <a:pt x="9098" y="22068"/>
                </a:lnTo>
                <a:close/>
              </a:path>
              <a:path w="24130" h="33019">
                <a:moveTo>
                  <a:pt x="1665" y="13400"/>
                </a:moveTo>
                <a:lnTo>
                  <a:pt x="2362" y="17479"/>
                </a:lnTo>
                <a:lnTo>
                  <a:pt x="2435" y="17628"/>
                </a:lnTo>
                <a:lnTo>
                  <a:pt x="9098" y="22068"/>
                </a:lnTo>
                <a:lnTo>
                  <a:pt x="10384" y="22184"/>
                </a:lnTo>
                <a:lnTo>
                  <a:pt x="14314" y="21513"/>
                </a:lnTo>
                <a:lnTo>
                  <a:pt x="12606" y="21513"/>
                </a:lnTo>
                <a:lnTo>
                  <a:pt x="1964" y="14579"/>
                </a:lnTo>
                <a:lnTo>
                  <a:pt x="1665" y="13400"/>
                </a:lnTo>
                <a:close/>
              </a:path>
              <a:path w="24130" h="33019">
                <a:moveTo>
                  <a:pt x="2382" y="17593"/>
                </a:moveTo>
                <a:lnTo>
                  <a:pt x="2607" y="18910"/>
                </a:lnTo>
                <a:lnTo>
                  <a:pt x="6764" y="21857"/>
                </a:lnTo>
                <a:lnTo>
                  <a:pt x="9098" y="22068"/>
                </a:lnTo>
                <a:lnTo>
                  <a:pt x="2382" y="17593"/>
                </a:lnTo>
                <a:close/>
              </a:path>
              <a:path w="24130" h="33019">
                <a:moveTo>
                  <a:pt x="1374" y="16921"/>
                </a:moveTo>
                <a:lnTo>
                  <a:pt x="1409" y="17479"/>
                </a:lnTo>
                <a:lnTo>
                  <a:pt x="4918" y="21691"/>
                </a:lnTo>
                <a:lnTo>
                  <a:pt x="6764" y="21857"/>
                </a:lnTo>
                <a:lnTo>
                  <a:pt x="2607" y="18910"/>
                </a:lnTo>
                <a:lnTo>
                  <a:pt x="2382" y="17593"/>
                </a:lnTo>
                <a:lnTo>
                  <a:pt x="1374" y="16921"/>
                </a:lnTo>
                <a:close/>
              </a:path>
              <a:path w="24130" h="33019">
                <a:moveTo>
                  <a:pt x="21540" y="12268"/>
                </a:moveTo>
                <a:lnTo>
                  <a:pt x="1619" y="12268"/>
                </a:lnTo>
                <a:lnTo>
                  <a:pt x="1612" y="12769"/>
                </a:lnTo>
                <a:lnTo>
                  <a:pt x="1734" y="13670"/>
                </a:lnTo>
                <a:lnTo>
                  <a:pt x="1964" y="14579"/>
                </a:lnTo>
                <a:lnTo>
                  <a:pt x="12606" y="21513"/>
                </a:lnTo>
                <a:lnTo>
                  <a:pt x="19930" y="17137"/>
                </a:lnTo>
                <a:lnTo>
                  <a:pt x="21051" y="14833"/>
                </a:lnTo>
                <a:lnTo>
                  <a:pt x="21378" y="13474"/>
                </a:lnTo>
                <a:lnTo>
                  <a:pt x="21495" y="12769"/>
                </a:lnTo>
                <a:lnTo>
                  <a:pt x="21540" y="12268"/>
                </a:lnTo>
                <a:close/>
              </a:path>
              <a:path w="24130" h="33019">
                <a:moveTo>
                  <a:pt x="19934" y="17134"/>
                </a:moveTo>
                <a:lnTo>
                  <a:pt x="12606" y="21513"/>
                </a:lnTo>
                <a:lnTo>
                  <a:pt x="14314" y="21513"/>
                </a:lnTo>
                <a:lnTo>
                  <a:pt x="17360" y="20994"/>
                </a:lnTo>
                <a:lnTo>
                  <a:pt x="19934" y="17134"/>
                </a:lnTo>
                <a:close/>
              </a:path>
              <a:path w="24130" h="33019">
                <a:moveTo>
                  <a:pt x="21284" y="15111"/>
                </a:moveTo>
                <a:lnTo>
                  <a:pt x="17360" y="20994"/>
                </a:lnTo>
                <a:lnTo>
                  <a:pt x="18270" y="20838"/>
                </a:lnTo>
                <a:lnTo>
                  <a:pt x="19531" y="19784"/>
                </a:lnTo>
                <a:lnTo>
                  <a:pt x="21057" y="17628"/>
                </a:lnTo>
                <a:lnTo>
                  <a:pt x="21284" y="15111"/>
                </a:lnTo>
                <a:close/>
              </a:path>
              <a:path w="24130" h="33019">
                <a:moveTo>
                  <a:pt x="19531" y="19784"/>
                </a:moveTo>
                <a:lnTo>
                  <a:pt x="18270" y="20838"/>
                </a:lnTo>
                <a:lnTo>
                  <a:pt x="18855" y="20739"/>
                </a:lnTo>
                <a:lnTo>
                  <a:pt x="19531" y="19784"/>
                </a:lnTo>
                <a:close/>
              </a:path>
              <a:path w="24130" h="33019">
                <a:moveTo>
                  <a:pt x="1033" y="17028"/>
                </a:moveTo>
                <a:lnTo>
                  <a:pt x="905" y="18910"/>
                </a:lnTo>
                <a:lnTo>
                  <a:pt x="1930" y="20218"/>
                </a:lnTo>
                <a:lnTo>
                  <a:pt x="1484" y="18580"/>
                </a:lnTo>
                <a:lnTo>
                  <a:pt x="1409" y="17479"/>
                </a:lnTo>
                <a:lnTo>
                  <a:pt x="1033" y="17028"/>
                </a:lnTo>
                <a:close/>
              </a:path>
              <a:path w="24130" h="33019">
                <a:moveTo>
                  <a:pt x="21057" y="17628"/>
                </a:moveTo>
                <a:lnTo>
                  <a:pt x="19531" y="19784"/>
                </a:lnTo>
                <a:lnTo>
                  <a:pt x="20971" y="18580"/>
                </a:lnTo>
                <a:lnTo>
                  <a:pt x="21057" y="17628"/>
                </a:lnTo>
                <a:close/>
              </a:path>
              <a:path w="24130" h="33019">
                <a:moveTo>
                  <a:pt x="21402" y="14934"/>
                </a:moveTo>
                <a:lnTo>
                  <a:pt x="21284" y="15111"/>
                </a:lnTo>
                <a:lnTo>
                  <a:pt x="21057" y="17628"/>
                </a:lnTo>
                <a:lnTo>
                  <a:pt x="21405" y="17137"/>
                </a:lnTo>
                <a:lnTo>
                  <a:pt x="21514" y="16233"/>
                </a:lnTo>
                <a:lnTo>
                  <a:pt x="21402" y="14934"/>
                </a:lnTo>
                <a:close/>
              </a:path>
              <a:path w="24130" h="33019">
                <a:moveTo>
                  <a:pt x="1557" y="12769"/>
                </a:moveTo>
                <a:lnTo>
                  <a:pt x="1487" y="13335"/>
                </a:lnTo>
                <a:lnTo>
                  <a:pt x="1374" y="16921"/>
                </a:lnTo>
                <a:lnTo>
                  <a:pt x="2382" y="17593"/>
                </a:lnTo>
                <a:lnTo>
                  <a:pt x="1557" y="12769"/>
                </a:lnTo>
                <a:close/>
              </a:path>
              <a:path w="24130" h="33019">
                <a:moveTo>
                  <a:pt x="1130" y="16233"/>
                </a:moveTo>
                <a:lnTo>
                  <a:pt x="1123" y="17137"/>
                </a:lnTo>
                <a:lnTo>
                  <a:pt x="1409" y="17479"/>
                </a:lnTo>
                <a:lnTo>
                  <a:pt x="1374" y="16921"/>
                </a:lnTo>
                <a:lnTo>
                  <a:pt x="1130" y="16233"/>
                </a:lnTo>
                <a:close/>
              </a:path>
              <a:path w="24130" h="33019">
                <a:moveTo>
                  <a:pt x="21591" y="15592"/>
                </a:moveTo>
                <a:lnTo>
                  <a:pt x="21405" y="17137"/>
                </a:lnTo>
                <a:lnTo>
                  <a:pt x="21669" y="16763"/>
                </a:lnTo>
                <a:lnTo>
                  <a:pt x="21776" y="16233"/>
                </a:lnTo>
                <a:lnTo>
                  <a:pt x="21591" y="15592"/>
                </a:lnTo>
                <a:close/>
              </a:path>
              <a:path w="24130" h="33019">
                <a:moveTo>
                  <a:pt x="21395" y="13404"/>
                </a:moveTo>
                <a:lnTo>
                  <a:pt x="21051" y="14833"/>
                </a:lnTo>
                <a:lnTo>
                  <a:pt x="19946" y="17118"/>
                </a:lnTo>
                <a:lnTo>
                  <a:pt x="21252" y="15159"/>
                </a:lnTo>
                <a:lnTo>
                  <a:pt x="21343" y="14452"/>
                </a:lnTo>
                <a:lnTo>
                  <a:pt x="21395" y="13404"/>
                </a:lnTo>
                <a:close/>
              </a:path>
              <a:path w="24130" h="33019">
                <a:moveTo>
                  <a:pt x="946" y="15313"/>
                </a:moveTo>
                <a:lnTo>
                  <a:pt x="876" y="16840"/>
                </a:lnTo>
                <a:lnTo>
                  <a:pt x="1033" y="17028"/>
                </a:lnTo>
                <a:lnTo>
                  <a:pt x="946" y="15313"/>
                </a:lnTo>
                <a:close/>
              </a:path>
              <a:path w="24130" h="33019">
                <a:moveTo>
                  <a:pt x="1263" y="15159"/>
                </a:moveTo>
                <a:lnTo>
                  <a:pt x="1252" y="16840"/>
                </a:lnTo>
                <a:lnTo>
                  <a:pt x="1263" y="15159"/>
                </a:lnTo>
                <a:close/>
              </a:path>
              <a:path w="24130" h="33019">
                <a:moveTo>
                  <a:pt x="22245" y="13670"/>
                </a:moveTo>
                <a:lnTo>
                  <a:pt x="21723" y="14452"/>
                </a:lnTo>
                <a:lnTo>
                  <a:pt x="21618" y="15684"/>
                </a:lnTo>
                <a:lnTo>
                  <a:pt x="21854" y="16502"/>
                </a:lnTo>
                <a:lnTo>
                  <a:pt x="22433" y="15684"/>
                </a:lnTo>
                <a:lnTo>
                  <a:pt x="22379" y="14452"/>
                </a:lnTo>
                <a:lnTo>
                  <a:pt x="22245" y="13670"/>
                </a:lnTo>
                <a:close/>
              </a:path>
              <a:path w="24130" h="33019">
                <a:moveTo>
                  <a:pt x="1279" y="11707"/>
                </a:moveTo>
                <a:lnTo>
                  <a:pt x="1139" y="13220"/>
                </a:lnTo>
                <a:lnTo>
                  <a:pt x="1020" y="15684"/>
                </a:lnTo>
                <a:lnTo>
                  <a:pt x="1130" y="16233"/>
                </a:lnTo>
                <a:lnTo>
                  <a:pt x="1244" y="15313"/>
                </a:lnTo>
                <a:lnTo>
                  <a:pt x="1279" y="11707"/>
                </a:lnTo>
                <a:close/>
              </a:path>
              <a:path w="24130" h="33019">
                <a:moveTo>
                  <a:pt x="21723" y="14452"/>
                </a:moveTo>
                <a:lnTo>
                  <a:pt x="21469" y="14833"/>
                </a:lnTo>
                <a:lnTo>
                  <a:pt x="21467" y="15159"/>
                </a:lnTo>
                <a:lnTo>
                  <a:pt x="21591" y="15592"/>
                </a:lnTo>
                <a:lnTo>
                  <a:pt x="21723" y="14452"/>
                </a:lnTo>
                <a:close/>
              </a:path>
              <a:path w="24130" h="33019">
                <a:moveTo>
                  <a:pt x="937" y="9139"/>
                </a:moveTo>
                <a:lnTo>
                  <a:pt x="39" y="10484"/>
                </a:lnTo>
                <a:lnTo>
                  <a:pt x="946" y="15313"/>
                </a:lnTo>
                <a:lnTo>
                  <a:pt x="1193" y="12636"/>
                </a:lnTo>
                <a:lnTo>
                  <a:pt x="1083" y="9994"/>
                </a:lnTo>
                <a:lnTo>
                  <a:pt x="937" y="9139"/>
                </a:lnTo>
                <a:close/>
              </a:path>
              <a:path w="24130" h="33019">
                <a:moveTo>
                  <a:pt x="1313" y="11340"/>
                </a:moveTo>
                <a:lnTo>
                  <a:pt x="1263" y="15159"/>
                </a:lnTo>
                <a:lnTo>
                  <a:pt x="1470" y="13474"/>
                </a:lnTo>
                <a:lnTo>
                  <a:pt x="1346" y="11531"/>
                </a:lnTo>
                <a:lnTo>
                  <a:pt x="1313" y="11340"/>
                </a:lnTo>
                <a:close/>
              </a:path>
              <a:path w="24130" h="33019">
                <a:moveTo>
                  <a:pt x="21692" y="10584"/>
                </a:moveTo>
                <a:lnTo>
                  <a:pt x="21521" y="12484"/>
                </a:lnTo>
                <a:lnTo>
                  <a:pt x="21402" y="14934"/>
                </a:lnTo>
                <a:lnTo>
                  <a:pt x="21723" y="14452"/>
                </a:lnTo>
                <a:lnTo>
                  <a:pt x="21692" y="10584"/>
                </a:lnTo>
                <a:close/>
              </a:path>
              <a:path w="24130" h="33019">
                <a:moveTo>
                  <a:pt x="21701" y="10484"/>
                </a:moveTo>
                <a:lnTo>
                  <a:pt x="21723" y="14452"/>
                </a:lnTo>
                <a:lnTo>
                  <a:pt x="22206" y="13728"/>
                </a:lnTo>
                <a:lnTo>
                  <a:pt x="22091" y="12769"/>
                </a:lnTo>
                <a:lnTo>
                  <a:pt x="21701" y="10484"/>
                </a:lnTo>
                <a:close/>
              </a:path>
              <a:path w="24130" h="33019">
                <a:moveTo>
                  <a:pt x="20864" y="5589"/>
                </a:moveTo>
                <a:lnTo>
                  <a:pt x="20979" y="6260"/>
                </a:lnTo>
                <a:lnTo>
                  <a:pt x="21974" y="7454"/>
                </a:lnTo>
                <a:lnTo>
                  <a:pt x="21934" y="7899"/>
                </a:lnTo>
                <a:lnTo>
                  <a:pt x="21824" y="11201"/>
                </a:lnTo>
                <a:lnTo>
                  <a:pt x="22245" y="13670"/>
                </a:lnTo>
                <a:lnTo>
                  <a:pt x="22934" y="12636"/>
                </a:lnTo>
                <a:lnTo>
                  <a:pt x="22845" y="11531"/>
                </a:lnTo>
                <a:lnTo>
                  <a:pt x="21778" y="6197"/>
                </a:lnTo>
                <a:lnTo>
                  <a:pt x="20864" y="5589"/>
                </a:lnTo>
                <a:close/>
              </a:path>
              <a:path w="24130" h="33019">
                <a:moveTo>
                  <a:pt x="9829" y="1802"/>
                </a:moveTo>
                <a:lnTo>
                  <a:pt x="1346" y="11531"/>
                </a:lnTo>
                <a:lnTo>
                  <a:pt x="1557" y="12769"/>
                </a:lnTo>
                <a:lnTo>
                  <a:pt x="1619" y="12268"/>
                </a:lnTo>
                <a:lnTo>
                  <a:pt x="21540" y="12268"/>
                </a:lnTo>
                <a:lnTo>
                  <a:pt x="21637" y="11201"/>
                </a:lnTo>
                <a:lnTo>
                  <a:pt x="21618" y="9994"/>
                </a:lnTo>
                <a:lnTo>
                  <a:pt x="21253" y="8445"/>
                </a:lnTo>
                <a:lnTo>
                  <a:pt x="11363" y="1941"/>
                </a:lnTo>
                <a:lnTo>
                  <a:pt x="9829" y="1802"/>
                </a:lnTo>
                <a:close/>
              </a:path>
              <a:path w="24130" h="33019">
                <a:moveTo>
                  <a:pt x="3093" y="5905"/>
                </a:moveTo>
                <a:lnTo>
                  <a:pt x="1588" y="8162"/>
                </a:lnTo>
                <a:lnTo>
                  <a:pt x="1313" y="11340"/>
                </a:lnTo>
                <a:lnTo>
                  <a:pt x="1404" y="10350"/>
                </a:lnTo>
                <a:lnTo>
                  <a:pt x="1862" y="8445"/>
                </a:lnTo>
                <a:lnTo>
                  <a:pt x="1964" y="8162"/>
                </a:lnTo>
                <a:lnTo>
                  <a:pt x="3093" y="5905"/>
                </a:lnTo>
                <a:close/>
              </a:path>
              <a:path w="24130" h="33019">
                <a:moveTo>
                  <a:pt x="1588" y="8162"/>
                </a:moveTo>
                <a:lnTo>
                  <a:pt x="937" y="9139"/>
                </a:lnTo>
                <a:lnTo>
                  <a:pt x="1307" y="11304"/>
                </a:lnTo>
                <a:lnTo>
                  <a:pt x="1588" y="8162"/>
                </a:lnTo>
                <a:close/>
              </a:path>
              <a:path w="24130" h="33019">
                <a:moveTo>
                  <a:pt x="20979" y="6260"/>
                </a:moveTo>
                <a:lnTo>
                  <a:pt x="21701" y="10484"/>
                </a:lnTo>
                <a:lnTo>
                  <a:pt x="21974" y="7454"/>
                </a:lnTo>
                <a:lnTo>
                  <a:pt x="20979" y="6260"/>
                </a:lnTo>
                <a:close/>
              </a:path>
              <a:path w="24130" h="33019">
                <a:moveTo>
                  <a:pt x="11363" y="1941"/>
                </a:moveTo>
                <a:lnTo>
                  <a:pt x="21253" y="8445"/>
                </a:lnTo>
                <a:lnTo>
                  <a:pt x="21618" y="9994"/>
                </a:lnTo>
                <a:lnTo>
                  <a:pt x="21014" y="6462"/>
                </a:lnTo>
                <a:lnTo>
                  <a:pt x="20927" y="6197"/>
                </a:lnTo>
                <a:lnTo>
                  <a:pt x="19865" y="4923"/>
                </a:lnTo>
                <a:lnTo>
                  <a:pt x="16019" y="2360"/>
                </a:lnTo>
                <a:lnTo>
                  <a:pt x="11363" y="1941"/>
                </a:lnTo>
                <a:close/>
              </a:path>
              <a:path w="24130" h="33019">
                <a:moveTo>
                  <a:pt x="1741" y="6462"/>
                </a:moveTo>
                <a:lnTo>
                  <a:pt x="725" y="7899"/>
                </a:lnTo>
                <a:lnTo>
                  <a:pt x="937" y="9139"/>
                </a:lnTo>
                <a:lnTo>
                  <a:pt x="1501" y="8293"/>
                </a:lnTo>
                <a:lnTo>
                  <a:pt x="1612" y="7899"/>
                </a:lnTo>
                <a:lnTo>
                  <a:pt x="1741" y="6462"/>
                </a:lnTo>
                <a:close/>
              </a:path>
              <a:path w="24130" h="33019">
                <a:moveTo>
                  <a:pt x="5106" y="2885"/>
                </a:moveTo>
                <a:lnTo>
                  <a:pt x="3062" y="4596"/>
                </a:lnTo>
                <a:lnTo>
                  <a:pt x="1741" y="6462"/>
                </a:lnTo>
                <a:lnTo>
                  <a:pt x="1588" y="8162"/>
                </a:lnTo>
                <a:lnTo>
                  <a:pt x="5106" y="2885"/>
                </a:lnTo>
                <a:close/>
              </a:path>
              <a:path w="24130" h="33019">
                <a:moveTo>
                  <a:pt x="3062" y="4596"/>
                </a:moveTo>
                <a:lnTo>
                  <a:pt x="1816" y="5638"/>
                </a:lnTo>
                <a:lnTo>
                  <a:pt x="1741" y="6462"/>
                </a:lnTo>
                <a:lnTo>
                  <a:pt x="3062" y="4596"/>
                </a:lnTo>
                <a:close/>
              </a:path>
              <a:path w="24130" h="33019">
                <a:moveTo>
                  <a:pt x="19865" y="4923"/>
                </a:moveTo>
                <a:lnTo>
                  <a:pt x="20979" y="6260"/>
                </a:lnTo>
                <a:lnTo>
                  <a:pt x="20864" y="5589"/>
                </a:lnTo>
                <a:lnTo>
                  <a:pt x="19865" y="4923"/>
                </a:lnTo>
                <a:close/>
              </a:path>
              <a:path w="24130" h="33019">
                <a:moveTo>
                  <a:pt x="9609" y="1783"/>
                </a:moveTo>
                <a:lnTo>
                  <a:pt x="5609" y="2465"/>
                </a:lnTo>
                <a:lnTo>
                  <a:pt x="5106" y="2885"/>
                </a:lnTo>
                <a:lnTo>
                  <a:pt x="3093" y="5905"/>
                </a:lnTo>
                <a:lnTo>
                  <a:pt x="9829" y="1802"/>
                </a:lnTo>
                <a:lnTo>
                  <a:pt x="9609" y="1783"/>
                </a:lnTo>
                <a:close/>
              </a:path>
              <a:path w="24130" h="33019">
                <a:moveTo>
                  <a:pt x="15447" y="787"/>
                </a:moveTo>
                <a:lnTo>
                  <a:pt x="14022" y="1030"/>
                </a:lnTo>
                <a:lnTo>
                  <a:pt x="16019" y="2360"/>
                </a:lnTo>
                <a:lnTo>
                  <a:pt x="17869" y="2527"/>
                </a:lnTo>
                <a:lnTo>
                  <a:pt x="19865" y="4923"/>
                </a:lnTo>
                <a:lnTo>
                  <a:pt x="20864" y="5589"/>
                </a:lnTo>
                <a:lnTo>
                  <a:pt x="20675" y="4483"/>
                </a:lnTo>
                <a:lnTo>
                  <a:pt x="15447" y="787"/>
                </a:lnTo>
                <a:close/>
              </a:path>
              <a:path w="24130" h="33019">
                <a:moveTo>
                  <a:pt x="16019" y="2360"/>
                </a:moveTo>
                <a:lnTo>
                  <a:pt x="19865" y="4923"/>
                </a:lnTo>
                <a:lnTo>
                  <a:pt x="17869" y="2527"/>
                </a:lnTo>
                <a:lnTo>
                  <a:pt x="16019" y="2360"/>
                </a:lnTo>
                <a:close/>
              </a:path>
              <a:path w="24130" h="33019">
                <a:moveTo>
                  <a:pt x="5358" y="2508"/>
                </a:moveTo>
                <a:lnTo>
                  <a:pt x="4427" y="2666"/>
                </a:lnTo>
                <a:lnTo>
                  <a:pt x="3062" y="4596"/>
                </a:lnTo>
                <a:lnTo>
                  <a:pt x="5106" y="2885"/>
                </a:lnTo>
                <a:lnTo>
                  <a:pt x="5358" y="2508"/>
                </a:lnTo>
                <a:close/>
              </a:path>
              <a:path w="24130" h="33019">
                <a:moveTo>
                  <a:pt x="5609" y="2465"/>
                </a:moveTo>
                <a:lnTo>
                  <a:pt x="5358" y="2508"/>
                </a:lnTo>
                <a:lnTo>
                  <a:pt x="5106" y="2885"/>
                </a:lnTo>
                <a:lnTo>
                  <a:pt x="5609" y="2465"/>
                </a:lnTo>
                <a:close/>
              </a:path>
              <a:path w="24130" h="33019">
                <a:moveTo>
                  <a:pt x="12476" y="0"/>
                </a:moveTo>
                <a:lnTo>
                  <a:pt x="6192" y="1257"/>
                </a:lnTo>
                <a:lnTo>
                  <a:pt x="5358" y="2508"/>
                </a:lnTo>
                <a:lnTo>
                  <a:pt x="5609" y="2465"/>
                </a:lnTo>
                <a:lnTo>
                  <a:pt x="6734" y="1524"/>
                </a:lnTo>
                <a:lnTo>
                  <a:pt x="10287" y="1524"/>
                </a:lnTo>
                <a:lnTo>
                  <a:pt x="10516" y="1384"/>
                </a:lnTo>
                <a:lnTo>
                  <a:pt x="11947" y="1384"/>
                </a:lnTo>
                <a:lnTo>
                  <a:pt x="14022" y="1030"/>
                </a:lnTo>
                <a:lnTo>
                  <a:pt x="12476" y="0"/>
                </a:lnTo>
                <a:close/>
              </a:path>
              <a:path w="24130" h="33019">
                <a:moveTo>
                  <a:pt x="6734" y="1524"/>
                </a:moveTo>
                <a:lnTo>
                  <a:pt x="5609" y="2465"/>
                </a:lnTo>
                <a:lnTo>
                  <a:pt x="9609" y="1783"/>
                </a:lnTo>
                <a:lnTo>
                  <a:pt x="6734" y="1524"/>
                </a:lnTo>
                <a:close/>
              </a:path>
              <a:path w="24130" h="33019">
                <a:moveTo>
                  <a:pt x="14022" y="1030"/>
                </a:moveTo>
                <a:lnTo>
                  <a:pt x="10811" y="1578"/>
                </a:lnTo>
                <a:lnTo>
                  <a:pt x="11363" y="1941"/>
                </a:lnTo>
                <a:lnTo>
                  <a:pt x="16019" y="2360"/>
                </a:lnTo>
                <a:lnTo>
                  <a:pt x="14022" y="1030"/>
                </a:lnTo>
                <a:close/>
              </a:path>
              <a:path w="24130" h="33019">
                <a:moveTo>
                  <a:pt x="10811" y="1578"/>
                </a:moveTo>
                <a:lnTo>
                  <a:pt x="9960" y="1723"/>
                </a:lnTo>
                <a:lnTo>
                  <a:pt x="9829" y="1802"/>
                </a:lnTo>
                <a:lnTo>
                  <a:pt x="11363" y="1941"/>
                </a:lnTo>
                <a:lnTo>
                  <a:pt x="10811" y="1578"/>
                </a:lnTo>
                <a:close/>
              </a:path>
              <a:path w="24130" h="33019">
                <a:moveTo>
                  <a:pt x="9960" y="1723"/>
                </a:moveTo>
                <a:lnTo>
                  <a:pt x="9609" y="1783"/>
                </a:lnTo>
                <a:lnTo>
                  <a:pt x="9829" y="1802"/>
                </a:lnTo>
                <a:lnTo>
                  <a:pt x="9960" y="1723"/>
                </a:lnTo>
                <a:close/>
              </a:path>
              <a:path w="24130" h="33019">
                <a:moveTo>
                  <a:pt x="10287" y="1524"/>
                </a:moveTo>
                <a:lnTo>
                  <a:pt x="6734" y="1524"/>
                </a:lnTo>
                <a:lnTo>
                  <a:pt x="9609" y="1783"/>
                </a:lnTo>
                <a:lnTo>
                  <a:pt x="9960" y="1723"/>
                </a:lnTo>
                <a:lnTo>
                  <a:pt x="10287" y="1524"/>
                </a:lnTo>
                <a:close/>
              </a:path>
              <a:path w="24130" h="33019">
                <a:moveTo>
                  <a:pt x="10516" y="1384"/>
                </a:moveTo>
                <a:lnTo>
                  <a:pt x="9960" y="1723"/>
                </a:lnTo>
                <a:lnTo>
                  <a:pt x="10811" y="1578"/>
                </a:lnTo>
                <a:lnTo>
                  <a:pt x="10516" y="1384"/>
                </a:lnTo>
                <a:close/>
              </a:path>
              <a:path w="24130" h="33019">
                <a:moveTo>
                  <a:pt x="11947" y="1384"/>
                </a:moveTo>
                <a:lnTo>
                  <a:pt x="10516" y="1384"/>
                </a:lnTo>
                <a:lnTo>
                  <a:pt x="10811" y="1578"/>
                </a:lnTo>
                <a:lnTo>
                  <a:pt x="11947" y="1384"/>
                </a:lnTo>
                <a:close/>
              </a:path>
            </a:pathLst>
          </a:custGeom>
          <a:solidFill>
            <a:srgbClr val="F10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509770" y="956767"/>
            <a:ext cx="40640" cy="36195"/>
          </a:xfrm>
          <a:custGeom>
            <a:avLst/>
            <a:gdLst/>
            <a:ahLst/>
            <a:cxnLst/>
            <a:rect l="l" t="t" r="r" b="b"/>
            <a:pathLst>
              <a:path w="40639" h="36194">
                <a:moveTo>
                  <a:pt x="23020" y="27949"/>
                </a:moveTo>
                <a:lnTo>
                  <a:pt x="19608" y="31750"/>
                </a:lnTo>
                <a:lnTo>
                  <a:pt x="13773" y="32062"/>
                </a:lnTo>
                <a:lnTo>
                  <a:pt x="18770" y="34709"/>
                </a:lnTo>
                <a:lnTo>
                  <a:pt x="24599" y="35471"/>
                </a:lnTo>
                <a:lnTo>
                  <a:pt x="30175" y="35966"/>
                </a:lnTo>
                <a:lnTo>
                  <a:pt x="35090" y="31864"/>
                </a:lnTo>
                <a:lnTo>
                  <a:pt x="35153" y="31165"/>
                </a:lnTo>
                <a:lnTo>
                  <a:pt x="27114" y="31165"/>
                </a:lnTo>
                <a:lnTo>
                  <a:pt x="23020" y="27949"/>
                </a:lnTo>
                <a:close/>
              </a:path>
              <a:path w="40639" h="36194">
                <a:moveTo>
                  <a:pt x="9042" y="28359"/>
                </a:moveTo>
                <a:lnTo>
                  <a:pt x="13207" y="32092"/>
                </a:lnTo>
                <a:lnTo>
                  <a:pt x="13773" y="32062"/>
                </a:lnTo>
                <a:lnTo>
                  <a:pt x="12560" y="31419"/>
                </a:lnTo>
                <a:lnTo>
                  <a:pt x="9042" y="28359"/>
                </a:lnTo>
                <a:close/>
              </a:path>
              <a:path w="40639" h="36194">
                <a:moveTo>
                  <a:pt x="4799" y="22938"/>
                </a:moveTo>
                <a:lnTo>
                  <a:pt x="13773" y="32062"/>
                </a:lnTo>
                <a:lnTo>
                  <a:pt x="19608" y="31750"/>
                </a:lnTo>
                <a:lnTo>
                  <a:pt x="23020" y="27949"/>
                </a:lnTo>
                <a:lnTo>
                  <a:pt x="18999" y="24790"/>
                </a:lnTo>
                <a:lnTo>
                  <a:pt x="7619" y="24790"/>
                </a:lnTo>
                <a:lnTo>
                  <a:pt x="4799" y="22938"/>
                </a:lnTo>
                <a:close/>
              </a:path>
              <a:path w="40639" h="36194">
                <a:moveTo>
                  <a:pt x="26415" y="15316"/>
                </a:moveTo>
                <a:lnTo>
                  <a:pt x="24917" y="15400"/>
                </a:lnTo>
                <a:lnTo>
                  <a:pt x="26733" y="17030"/>
                </a:lnTo>
                <a:lnTo>
                  <a:pt x="27076" y="23431"/>
                </a:lnTo>
                <a:lnTo>
                  <a:pt x="23020" y="27949"/>
                </a:lnTo>
                <a:lnTo>
                  <a:pt x="27114" y="31165"/>
                </a:lnTo>
                <a:lnTo>
                  <a:pt x="33477" y="30391"/>
                </a:lnTo>
                <a:lnTo>
                  <a:pt x="35450" y="27868"/>
                </a:lnTo>
                <a:lnTo>
                  <a:pt x="36093" y="20726"/>
                </a:lnTo>
                <a:lnTo>
                  <a:pt x="31991" y="15811"/>
                </a:lnTo>
                <a:lnTo>
                  <a:pt x="26415" y="15316"/>
                </a:lnTo>
                <a:close/>
              </a:path>
              <a:path w="40639" h="36194">
                <a:moveTo>
                  <a:pt x="35450" y="27868"/>
                </a:moveTo>
                <a:lnTo>
                  <a:pt x="33477" y="30391"/>
                </a:lnTo>
                <a:lnTo>
                  <a:pt x="27114" y="31165"/>
                </a:lnTo>
                <a:lnTo>
                  <a:pt x="35153" y="31165"/>
                </a:lnTo>
                <a:lnTo>
                  <a:pt x="35450" y="27868"/>
                </a:lnTo>
                <a:close/>
              </a:path>
              <a:path w="40639" h="36194">
                <a:moveTo>
                  <a:pt x="4857" y="24034"/>
                </a:moveTo>
                <a:lnTo>
                  <a:pt x="4889" y="24625"/>
                </a:lnTo>
                <a:lnTo>
                  <a:pt x="9042" y="28359"/>
                </a:lnTo>
                <a:lnTo>
                  <a:pt x="5537" y="25095"/>
                </a:lnTo>
                <a:lnTo>
                  <a:pt x="4857" y="24034"/>
                </a:lnTo>
                <a:close/>
              </a:path>
              <a:path w="40639" h="36194">
                <a:moveTo>
                  <a:pt x="23950" y="14616"/>
                </a:moveTo>
                <a:lnTo>
                  <a:pt x="23050" y="18707"/>
                </a:lnTo>
                <a:lnTo>
                  <a:pt x="19657" y="20878"/>
                </a:lnTo>
                <a:lnTo>
                  <a:pt x="18567" y="22529"/>
                </a:lnTo>
                <a:lnTo>
                  <a:pt x="16631" y="22929"/>
                </a:lnTo>
                <a:lnTo>
                  <a:pt x="23020" y="27949"/>
                </a:lnTo>
                <a:lnTo>
                  <a:pt x="27076" y="23431"/>
                </a:lnTo>
                <a:lnTo>
                  <a:pt x="26733" y="17030"/>
                </a:lnTo>
                <a:lnTo>
                  <a:pt x="24922" y="15405"/>
                </a:lnTo>
                <a:lnTo>
                  <a:pt x="24231" y="14884"/>
                </a:lnTo>
                <a:lnTo>
                  <a:pt x="23950" y="14616"/>
                </a:lnTo>
                <a:close/>
              </a:path>
              <a:path w="40639" h="36194">
                <a:moveTo>
                  <a:pt x="39596" y="15316"/>
                </a:moveTo>
                <a:lnTo>
                  <a:pt x="26415" y="15316"/>
                </a:lnTo>
                <a:lnTo>
                  <a:pt x="31991" y="15811"/>
                </a:lnTo>
                <a:lnTo>
                  <a:pt x="36093" y="20726"/>
                </a:lnTo>
                <a:lnTo>
                  <a:pt x="35450" y="27868"/>
                </a:lnTo>
                <a:lnTo>
                  <a:pt x="40308" y="21656"/>
                </a:lnTo>
                <a:lnTo>
                  <a:pt x="40188" y="20180"/>
                </a:lnTo>
                <a:lnTo>
                  <a:pt x="39596" y="15316"/>
                </a:lnTo>
                <a:close/>
              </a:path>
              <a:path w="40639" h="36194">
                <a:moveTo>
                  <a:pt x="4580" y="18858"/>
                </a:moveTo>
                <a:lnTo>
                  <a:pt x="4799" y="22938"/>
                </a:lnTo>
                <a:lnTo>
                  <a:pt x="7619" y="24790"/>
                </a:lnTo>
                <a:lnTo>
                  <a:pt x="16631" y="22929"/>
                </a:lnTo>
                <a:lnTo>
                  <a:pt x="16283" y="22656"/>
                </a:lnTo>
                <a:lnTo>
                  <a:pt x="14262" y="22656"/>
                </a:lnTo>
                <a:lnTo>
                  <a:pt x="7861" y="22402"/>
                </a:lnTo>
                <a:lnTo>
                  <a:pt x="4580" y="18858"/>
                </a:lnTo>
                <a:close/>
              </a:path>
              <a:path w="40639" h="36194">
                <a:moveTo>
                  <a:pt x="16631" y="22929"/>
                </a:moveTo>
                <a:lnTo>
                  <a:pt x="7619" y="24790"/>
                </a:lnTo>
                <a:lnTo>
                  <a:pt x="18999" y="24790"/>
                </a:lnTo>
                <a:lnTo>
                  <a:pt x="16631" y="22929"/>
                </a:lnTo>
                <a:close/>
              </a:path>
              <a:path w="40639" h="36194">
                <a:moveTo>
                  <a:pt x="3691" y="22211"/>
                </a:moveTo>
                <a:lnTo>
                  <a:pt x="4857" y="24034"/>
                </a:lnTo>
                <a:lnTo>
                  <a:pt x="4785" y="22929"/>
                </a:lnTo>
                <a:lnTo>
                  <a:pt x="3691" y="22211"/>
                </a:lnTo>
                <a:close/>
              </a:path>
              <a:path w="40639" h="36194">
                <a:moveTo>
                  <a:pt x="1005" y="14996"/>
                </a:moveTo>
                <a:lnTo>
                  <a:pt x="1133" y="15811"/>
                </a:lnTo>
                <a:lnTo>
                  <a:pt x="2260" y="19977"/>
                </a:lnTo>
                <a:lnTo>
                  <a:pt x="3691" y="22211"/>
                </a:lnTo>
                <a:lnTo>
                  <a:pt x="4799" y="22938"/>
                </a:lnTo>
                <a:lnTo>
                  <a:pt x="4580" y="18858"/>
                </a:lnTo>
                <a:lnTo>
                  <a:pt x="1005" y="14996"/>
                </a:lnTo>
                <a:close/>
              </a:path>
              <a:path w="40639" h="36194">
                <a:moveTo>
                  <a:pt x="15344" y="21656"/>
                </a:moveTo>
                <a:lnTo>
                  <a:pt x="15018" y="21957"/>
                </a:lnTo>
                <a:lnTo>
                  <a:pt x="16154" y="22555"/>
                </a:lnTo>
                <a:lnTo>
                  <a:pt x="16631" y="22929"/>
                </a:lnTo>
                <a:lnTo>
                  <a:pt x="18567" y="22529"/>
                </a:lnTo>
                <a:lnTo>
                  <a:pt x="18809" y="22161"/>
                </a:lnTo>
                <a:lnTo>
                  <a:pt x="17652" y="22161"/>
                </a:lnTo>
                <a:lnTo>
                  <a:pt x="15344" y="21656"/>
                </a:lnTo>
                <a:close/>
              </a:path>
              <a:path w="40639" h="36194">
                <a:moveTo>
                  <a:pt x="5250" y="17440"/>
                </a:moveTo>
                <a:lnTo>
                  <a:pt x="4546" y="18224"/>
                </a:lnTo>
                <a:lnTo>
                  <a:pt x="4593" y="18872"/>
                </a:lnTo>
                <a:lnTo>
                  <a:pt x="7861" y="22402"/>
                </a:lnTo>
                <a:lnTo>
                  <a:pt x="14262" y="22656"/>
                </a:lnTo>
                <a:lnTo>
                  <a:pt x="15018" y="21957"/>
                </a:lnTo>
                <a:lnTo>
                  <a:pt x="13808" y="21320"/>
                </a:lnTo>
                <a:lnTo>
                  <a:pt x="6743" y="19773"/>
                </a:lnTo>
                <a:lnTo>
                  <a:pt x="5250" y="17440"/>
                </a:lnTo>
                <a:close/>
              </a:path>
              <a:path w="40639" h="36194">
                <a:moveTo>
                  <a:pt x="15018" y="21957"/>
                </a:moveTo>
                <a:lnTo>
                  <a:pt x="14262" y="22656"/>
                </a:lnTo>
                <a:lnTo>
                  <a:pt x="16283" y="22656"/>
                </a:lnTo>
                <a:lnTo>
                  <a:pt x="16106" y="22529"/>
                </a:lnTo>
                <a:lnTo>
                  <a:pt x="15018" y="21957"/>
                </a:lnTo>
                <a:close/>
              </a:path>
              <a:path w="40639" h="36194">
                <a:moveTo>
                  <a:pt x="1130" y="15798"/>
                </a:moveTo>
                <a:lnTo>
                  <a:pt x="2213" y="21043"/>
                </a:lnTo>
                <a:lnTo>
                  <a:pt x="2333" y="21320"/>
                </a:lnTo>
                <a:lnTo>
                  <a:pt x="3691" y="22211"/>
                </a:lnTo>
                <a:lnTo>
                  <a:pt x="2260" y="19977"/>
                </a:lnTo>
                <a:lnTo>
                  <a:pt x="1130" y="15798"/>
                </a:lnTo>
                <a:close/>
              </a:path>
              <a:path w="40639" h="36194">
                <a:moveTo>
                  <a:pt x="21781" y="15707"/>
                </a:moveTo>
                <a:lnTo>
                  <a:pt x="15344" y="21656"/>
                </a:lnTo>
                <a:lnTo>
                  <a:pt x="17652" y="22161"/>
                </a:lnTo>
                <a:lnTo>
                  <a:pt x="19646" y="20885"/>
                </a:lnTo>
                <a:lnTo>
                  <a:pt x="22085" y="17170"/>
                </a:lnTo>
                <a:lnTo>
                  <a:pt x="21781" y="15707"/>
                </a:lnTo>
                <a:close/>
              </a:path>
              <a:path w="40639" h="36194">
                <a:moveTo>
                  <a:pt x="19646" y="20885"/>
                </a:moveTo>
                <a:lnTo>
                  <a:pt x="17652" y="22161"/>
                </a:lnTo>
                <a:lnTo>
                  <a:pt x="18809" y="22161"/>
                </a:lnTo>
                <a:lnTo>
                  <a:pt x="19646" y="20885"/>
                </a:lnTo>
                <a:close/>
              </a:path>
              <a:path w="40639" h="36194">
                <a:moveTo>
                  <a:pt x="13808" y="21320"/>
                </a:moveTo>
                <a:lnTo>
                  <a:pt x="15018" y="21957"/>
                </a:lnTo>
                <a:lnTo>
                  <a:pt x="15344" y="21656"/>
                </a:lnTo>
                <a:lnTo>
                  <a:pt x="13808" y="21320"/>
                </a:lnTo>
                <a:close/>
              </a:path>
              <a:path w="40639" h="36194">
                <a:moveTo>
                  <a:pt x="20949" y="11960"/>
                </a:moveTo>
                <a:lnTo>
                  <a:pt x="12333" y="20885"/>
                </a:lnTo>
                <a:lnTo>
                  <a:pt x="12204" y="20967"/>
                </a:lnTo>
                <a:lnTo>
                  <a:pt x="13284" y="21043"/>
                </a:lnTo>
                <a:lnTo>
                  <a:pt x="13808" y="21320"/>
                </a:lnTo>
                <a:lnTo>
                  <a:pt x="15344" y="21656"/>
                </a:lnTo>
                <a:lnTo>
                  <a:pt x="21669" y="15811"/>
                </a:lnTo>
                <a:lnTo>
                  <a:pt x="21554" y="14616"/>
                </a:lnTo>
                <a:lnTo>
                  <a:pt x="21075" y="12306"/>
                </a:lnTo>
                <a:lnTo>
                  <a:pt x="20949" y="11960"/>
                </a:lnTo>
                <a:close/>
              </a:path>
              <a:path w="40639" h="36194">
                <a:moveTo>
                  <a:pt x="18414" y="9563"/>
                </a:moveTo>
                <a:lnTo>
                  <a:pt x="12014" y="9906"/>
                </a:lnTo>
                <a:lnTo>
                  <a:pt x="5250" y="17440"/>
                </a:lnTo>
                <a:lnTo>
                  <a:pt x="6743" y="19773"/>
                </a:lnTo>
                <a:lnTo>
                  <a:pt x="13808" y="21320"/>
                </a:lnTo>
                <a:lnTo>
                  <a:pt x="13284" y="21043"/>
                </a:lnTo>
                <a:lnTo>
                  <a:pt x="12204" y="20967"/>
                </a:lnTo>
                <a:lnTo>
                  <a:pt x="12344" y="20878"/>
                </a:lnTo>
                <a:lnTo>
                  <a:pt x="16154" y="20180"/>
                </a:lnTo>
                <a:lnTo>
                  <a:pt x="18351" y="18872"/>
                </a:lnTo>
                <a:lnTo>
                  <a:pt x="19989" y="16484"/>
                </a:lnTo>
                <a:lnTo>
                  <a:pt x="20942" y="12306"/>
                </a:lnTo>
                <a:lnTo>
                  <a:pt x="20845" y="11840"/>
                </a:lnTo>
                <a:lnTo>
                  <a:pt x="20706" y="11619"/>
                </a:lnTo>
                <a:lnTo>
                  <a:pt x="18414" y="9563"/>
                </a:lnTo>
                <a:close/>
              </a:path>
              <a:path w="40639" h="36194">
                <a:moveTo>
                  <a:pt x="22537" y="13271"/>
                </a:moveTo>
                <a:lnTo>
                  <a:pt x="22466" y="15074"/>
                </a:lnTo>
                <a:lnTo>
                  <a:pt x="21781" y="15707"/>
                </a:lnTo>
                <a:lnTo>
                  <a:pt x="22085" y="17170"/>
                </a:lnTo>
                <a:lnTo>
                  <a:pt x="19646" y="20885"/>
                </a:lnTo>
                <a:lnTo>
                  <a:pt x="23050" y="18707"/>
                </a:lnTo>
                <a:lnTo>
                  <a:pt x="23891" y="14884"/>
                </a:lnTo>
                <a:lnTo>
                  <a:pt x="23877" y="14546"/>
                </a:lnTo>
                <a:lnTo>
                  <a:pt x="22537" y="13271"/>
                </a:lnTo>
                <a:close/>
              </a:path>
              <a:path w="40639" h="36194">
                <a:moveTo>
                  <a:pt x="5431" y="4578"/>
                </a:moveTo>
                <a:lnTo>
                  <a:pt x="3907" y="4894"/>
                </a:lnTo>
                <a:lnTo>
                  <a:pt x="1939" y="7366"/>
                </a:lnTo>
                <a:lnTo>
                  <a:pt x="723" y="13182"/>
                </a:lnTo>
                <a:lnTo>
                  <a:pt x="988" y="14884"/>
                </a:lnTo>
                <a:lnTo>
                  <a:pt x="1077" y="15074"/>
                </a:lnTo>
                <a:lnTo>
                  <a:pt x="4580" y="18858"/>
                </a:lnTo>
                <a:lnTo>
                  <a:pt x="4546" y="18224"/>
                </a:lnTo>
                <a:lnTo>
                  <a:pt x="5250" y="17440"/>
                </a:lnTo>
                <a:lnTo>
                  <a:pt x="3398" y="14546"/>
                </a:lnTo>
                <a:lnTo>
                  <a:pt x="3328" y="14198"/>
                </a:lnTo>
                <a:lnTo>
                  <a:pt x="5431" y="4578"/>
                </a:lnTo>
                <a:close/>
              </a:path>
              <a:path w="40639" h="36194">
                <a:moveTo>
                  <a:pt x="14452" y="2705"/>
                </a:moveTo>
                <a:lnTo>
                  <a:pt x="5431" y="4578"/>
                </a:lnTo>
                <a:lnTo>
                  <a:pt x="3328" y="14198"/>
                </a:lnTo>
                <a:lnTo>
                  <a:pt x="3398" y="14546"/>
                </a:lnTo>
                <a:lnTo>
                  <a:pt x="5250" y="17440"/>
                </a:lnTo>
                <a:lnTo>
                  <a:pt x="12014" y="9906"/>
                </a:lnTo>
                <a:lnTo>
                  <a:pt x="18414" y="9563"/>
                </a:lnTo>
                <a:lnTo>
                  <a:pt x="20505" y="9563"/>
                </a:lnTo>
                <a:lnTo>
                  <a:pt x="19812" y="6223"/>
                </a:lnTo>
                <a:lnTo>
                  <a:pt x="14452" y="2705"/>
                </a:lnTo>
                <a:close/>
              </a:path>
              <a:path w="40639" h="36194">
                <a:moveTo>
                  <a:pt x="952" y="14939"/>
                </a:moveTo>
                <a:lnTo>
                  <a:pt x="1130" y="15798"/>
                </a:lnTo>
                <a:lnTo>
                  <a:pt x="1005" y="14996"/>
                </a:lnTo>
                <a:close/>
              </a:path>
              <a:path w="40639" h="36194">
                <a:moveTo>
                  <a:pt x="21014" y="12014"/>
                </a:moveTo>
                <a:lnTo>
                  <a:pt x="21781" y="15707"/>
                </a:lnTo>
                <a:lnTo>
                  <a:pt x="22466" y="15074"/>
                </a:lnTo>
                <a:lnTo>
                  <a:pt x="22429" y="13182"/>
                </a:lnTo>
                <a:lnTo>
                  <a:pt x="21014" y="12014"/>
                </a:lnTo>
                <a:close/>
              </a:path>
              <a:path w="40639" h="36194">
                <a:moveTo>
                  <a:pt x="23965" y="14546"/>
                </a:moveTo>
                <a:lnTo>
                  <a:pt x="24841" y="15405"/>
                </a:lnTo>
                <a:lnTo>
                  <a:pt x="24724" y="15227"/>
                </a:lnTo>
                <a:lnTo>
                  <a:pt x="23965" y="14546"/>
                </a:lnTo>
                <a:close/>
              </a:path>
              <a:path w="40639" h="36194">
                <a:moveTo>
                  <a:pt x="24917" y="15400"/>
                </a:moveTo>
                <a:close/>
              </a:path>
              <a:path w="40639" h="36194">
                <a:moveTo>
                  <a:pt x="22444" y="3101"/>
                </a:moveTo>
                <a:lnTo>
                  <a:pt x="25450" y="7797"/>
                </a:lnTo>
                <a:lnTo>
                  <a:pt x="24042" y="14198"/>
                </a:lnTo>
                <a:lnTo>
                  <a:pt x="24043" y="14616"/>
                </a:lnTo>
                <a:lnTo>
                  <a:pt x="24917" y="15400"/>
                </a:lnTo>
                <a:lnTo>
                  <a:pt x="26415" y="15316"/>
                </a:lnTo>
                <a:lnTo>
                  <a:pt x="39596" y="15316"/>
                </a:lnTo>
                <a:lnTo>
                  <a:pt x="27571" y="5854"/>
                </a:lnTo>
                <a:lnTo>
                  <a:pt x="22444" y="3101"/>
                </a:lnTo>
                <a:close/>
              </a:path>
              <a:path w="40639" h="36194">
                <a:moveTo>
                  <a:pt x="1925" y="7387"/>
                </a:moveTo>
                <a:lnTo>
                  <a:pt x="499" y="9563"/>
                </a:lnTo>
                <a:lnTo>
                  <a:pt x="409" y="12306"/>
                </a:lnTo>
                <a:lnTo>
                  <a:pt x="886" y="14616"/>
                </a:lnTo>
                <a:lnTo>
                  <a:pt x="1005" y="14996"/>
                </a:lnTo>
                <a:lnTo>
                  <a:pt x="723" y="13182"/>
                </a:lnTo>
                <a:lnTo>
                  <a:pt x="1925" y="7387"/>
                </a:lnTo>
                <a:close/>
              </a:path>
              <a:path w="40639" h="36194">
                <a:moveTo>
                  <a:pt x="352" y="12032"/>
                </a:moveTo>
                <a:lnTo>
                  <a:pt x="266" y="14198"/>
                </a:lnTo>
                <a:lnTo>
                  <a:pt x="952" y="14939"/>
                </a:lnTo>
                <a:lnTo>
                  <a:pt x="352" y="12032"/>
                </a:lnTo>
                <a:close/>
              </a:path>
              <a:path w="40639" h="36194">
                <a:moveTo>
                  <a:pt x="22538" y="13264"/>
                </a:moveTo>
                <a:lnTo>
                  <a:pt x="23950" y="14616"/>
                </a:lnTo>
                <a:lnTo>
                  <a:pt x="22538" y="13264"/>
                </a:lnTo>
                <a:close/>
              </a:path>
              <a:path w="40639" h="36194">
                <a:moveTo>
                  <a:pt x="15665" y="1040"/>
                </a:moveTo>
                <a:lnTo>
                  <a:pt x="22720" y="8661"/>
                </a:lnTo>
                <a:lnTo>
                  <a:pt x="22574" y="13296"/>
                </a:lnTo>
                <a:lnTo>
                  <a:pt x="23965" y="14546"/>
                </a:lnTo>
                <a:lnTo>
                  <a:pt x="25450" y="7797"/>
                </a:lnTo>
                <a:lnTo>
                  <a:pt x="22444" y="3101"/>
                </a:lnTo>
                <a:lnTo>
                  <a:pt x="21069" y="2362"/>
                </a:lnTo>
                <a:lnTo>
                  <a:pt x="16535" y="1193"/>
                </a:lnTo>
                <a:lnTo>
                  <a:pt x="15665" y="1040"/>
                </a:lnTo>
                <a:close/>
              </a:path>
              <a:path w="40639" h="36194">
                <a:moveTo>
                  <a:pt x="20984" y="11869"/>
                </a:moveTo>
                <a:lnTo>
                  <a:pt x="21037" y="12032"/>
                </a:lnTo>
                <a:lnTo>
                  <a:pt x="22537" y="13271"/>
                </a:lnTo>
                <a:lnTo>
                  <a:pt x="20984" y="11869"/>
                </a:lnTo>
                <a:close/>
              </a:path>
              <a:path w="40639" h="36194">
                <a:moveTo>
                  <a:pt x="17206" y="2705"/>
                </a:moveTo>
                <a:lnTo>
                  <a:pt x="14452" y="2705"/>
                </a:lnTo>
                <a:lnTo>
                  <a:pt x="19812" y="6223"/>
                </a:lnTo>
                <a:lnTo>
                  <a:pt x="20967" y="11785"/>
                </a:lnTo>
                <a:lnTo>
                  <a:pt x="21085" y="11960"/>
                </a:lnTo>
                <a:lnTo>
                  <a:pt x="22538" y="13264"/>
                </a:lnTo>
                <a:lnTo>
                  <a:pt x="22720" y="8661"/>
                </a:lnTo>
                <a:lnTo>
                  <a:pt x="17206" y="2705"/>
                </a:lnTo>
                <a:close/>
              </a:path>
              <a:path w="40639" h="36194">
                <a:moveTo>
                  <a:pt x="447" y="9642"/>
                </a:moveTo>
                <a:lnTo>
                  <a:pt x="0" y="10325"/>
                </a:lnTo>
                <a:lnTo>
                  <a:pt x="352" y="12032"/>
                </a:lnTo>
                <a:lnTo>
                  <a:pt x="447" y="9642"/>
                </a:lnTo>
                <a:close/>
              </a:path>
              <a:path w="40639" h="36194">
                <a:moveTo>
                  <a:pt x="20706" y="11619"/>
                </a:moveTo>
                <a:lnTo>
                  <a:pt x="20845" y="11840"/>
                </a:lnTo>
                <a:lnTo>
                  <a:pt x="20706" y="11619"/>
                </a:lnTo>
                <a:close/>
              </a:path>
              <a:path w="40639" h="36194">
                <a:moveTo>
                  <a:pt x="20650" y="11531"/>
                </a:moveTo>
                <a:lnTo>
                  <a:pt x="20952" y="11840"/>
                </a:lnTo>
                <a:lnTo>
                  <a:pt x="20947" y="11692"/>
                </a:lnTo>
                <a:lnTo>
                  <a:pt x="20650" y="11531"/>
                </a:lnTo>
                <a:close/>
              </a:path>
              <a:path w="40639" h="36194">
                <a:moveTo>
                  <a:pt x="20914" y="11531"/>
                </a:moveTo>
                <a:lnTo>
                  <a:pt x="20650" y="11531"/>
                </a:lnTo>
                <a:lnTo>
                  <a:pt x="20947" y="11692"/>
                </a:lnTo>
                <a:lnTo>
                  <a:pt x="20914" y="11531"/>
                </a:lnTo>
                <a:close/>
              </a:path>
              <a:path w="40639" h="36194">
                <a:moveTo>
                  <a:pt x="20505" y="9563"/>
                </a:moveTo>
                <a:lnTo>
                  <a:pt x="18414" y="9563"/>
                </a:lnTo>
                <a:lnTo>
                  <a:pt x="20706" y="11619"/>
                </a:lnTo>
                <a:lnTo>
                  <a:pt x="20914" y="11531"/>
                </a:lnTo>
                <a:lnTo>
                  <a:pt x="20505" y="9563"/>
                </a:lnTo>
                <a:close/>
              </a:path>
              <a:path w="40639" h="36194">
                <a:moveTo>
                  <a:pt x="3410" y="5122"/>
                </a:moveTo>
                <a:lnTo>
                  <a:pt x="520" y="7797"/>
                </a:lnTo>
                <a:lnTo>
                  <a:pt x="447" y="9642"/>
                </a:lnTo>
                <a:lnTo>
                  <a:pt x="3410" y="5122"/>
                </a:lnTo>
                <a:close/>
              </a:path>
              <a:path w="40639" h="36194">
                <a:moveTo>
                  <a:pt x="3907" y="4894"/>
                </a:moveTo>
                <a:lnTo>
                  <a:pt x="3566" y="4978"/>
                </a:lnTo>
                <a:lnTo>
                  <a:pt x="3410" y="5122"/>
                </a:lnTo>
                <a:lnTo>
                  <a:pt x="1983" y="7299"/>
                </a:lnTo>
                <a:lnTo>
                  <a:pt x="3907" y="4894"/>
                </a:lnTo>
                <a:close/>
              </a:path>
              <a:path w="40639" h="36194">
                <a:moveTo>
                  <a:pt x="3584" y="4962"/>
                </a:moveTo>
                <a:lnTo>
                  <a:pt x="3410" y="5122"/>
                </a:lnTo>
                <a:lnTo>
                  <a:pt x="3584" y="4962"/>
                </a:lnTo>
                <a:close/>
              </a:path>
              <a:path w="40639" h="36194">
                <a:moveTo>
                  <a:pt x="4622" y="4000"/>
                </a:moveTo>
                <a:lnTo>
                  <a:pt x="3584" y="4962"/>
                </a:lnTo>
                <a:lnTo>
                  <a:pt x="3907" y="4894"/>
                </a:lnTo>
                <a:lnTo>
                  <a:pt x="4622" y="4000"/>
                </a:lnTo>
                <a:close/>
              </a:path>
              <a:path w="40639" h="36194">
                <a:moveTo>
                  <a:pt x="8618" y="1571"/>
                </a:moveTo>
                <a:lnTo>
                  <a:pt x="7899" y="1701"/>
                </a:lnTo>
                <a:lnTo>
                  <a:pt x="4622" y="4000"/>
                </a:lnTo>
                <a:lnTo>
                  <a:pt x="3907" y="4894"/>
                </a:lnTo>
                <a:lnTo>
                  <a:pt x="5431" y="4578"/>
                </a:lnTo>
                <a:lnTo>
                  <a:pt x="5676" y="3454"/>
                </a:lnTo>
                <a:lnTo>
                  <a:pt x="8618" y="1571"/>
                </a:lnTo>
                <a:close/>
              </a:path>
              <a:path w="40639" h="36194">
                <a:moveTo>
                  <a:pt x="13588" y="673"/>
                </a:moveTo>
                <a:lnTo>
                  <a:pt x="8618" y="1571"/>
                </a:lnTo>
                <a:lnTo>
                  <a:pt x="5676" y="3454"/>
                </a:lnTo>
                <a:lnTo>
                  <a:pt x="5431" y="4578"/>
                </a:lnTo>
                <a:lnTo>
                  <a:pt x="14452" y="2705"/>
                </a:lnTo>
                <a:lnTo>
                  <a:pt x="17206" y="2705"/>
                </a:lnTo>
                <a:lnTo>
                  <a:pt x="15665" y="1040"/>
                </a:lnTo>
                <a:lnTo>
                  <a:pt x="13588" y="673"/>
                </a:lnTo>
                <a:close/>
              </a:path>
              <a:path w="40639" h="36194">
                <a:moveTo>
                  <a:pt x="8724" y="203"/>
                </a:moveTo>
                <a:lnTo>
                  <a:pt x="4622" y="4000"/>
                </a:lnTo>
                <a:lnTo>
                  <a:pt x="7899" y="1701"/>
                </a:lnTo>
                <a:lnTo>
                  <a:pt x="8618" y="1571"/>
                </a:lnTo>
                <a:lnTo>
                  <a:pt x="10638" y="279"/>
                </a:lnTo>
                <a:lnTo>
                  <a:pt x="8724" y="203"/>
                </a:lnTo>
                <a:close/>
              </a:path>
              <a:path w="40639" h="36194">
                <a:moveTo>
                  <a:pt x="16535" y="1193"/>
                </a:moveTo>
                <a:lnTo>
                  <a:pt x="21069" y="2362"/>
                </a:lnTo>
                <a:lnTo>
                  <a:pt x="22444" y="3101"/>
                </a:lnTo>
                <a:lnTo>
                  <a:pt x="21996" y="2400"/>
                </a:lnTo>
                <a:lnTo>
                  <a:pt x="16535" y="1193"/>
                </a:lnTo>
                <a:close/>
              </a:path>
              <a:path w="40639" h="36194">
                <a:moveTo>
                  <a:pt x="10638" y="279"/>
                </a:moveTo>
                <a:lnTo>
                  <a:pt x="8618" y="1571"/>
                </a:lnTo>
                <a:lnTo>
                  <a:pt x="13588" y="673"/>
                </a:lnTo>
                <a:lnTo>
                  <a:pt x="14153" y="673"/>
                </a:lnTo>
                <a:lnTo>
                  <a:pt x="12731" y="362"/>
                </a:lnTo>
                <a:lnTo>
                  <a:pt x="10638" y="279"/>
                </a:lnTo>
                <a:close/>
              </a:path>
              <a:path w="40639" h="36194">
                <a:moveTo>
                  <a:pt x="15622" y="994"/>
                </a:moveTo>
                <a:lnTo>
                  <a:pt x="16535" y="1193"/>
                </a:lnTo>
                <a:lnTo>
                  <a:pt x="15622" y="994"/>
                </a:lnTo>
                <a:close/>
              </a:path>
              <a:path w="40639" h="36194">
                <a:moveTo>
                  <a:pt x="14153" y="673"/>
                </a:moveTo>
                <a:lnTo>
                  <a:pt x="13588" y="673"/>
                </a:lnTo>
                <a:lnTo>
                  <a:pt x="15665" y="1040"/>
                </a:lnTo>
                <a:lnTo>
                  <a:pt x="14153" y="673"/>
                </a:lnTo>
                <a:close/>
              </a:path>
              <a:path w="40639" h="36194">
                <a:moveTo>
                  <a:pt x="12731" y="362"/>
                </a:moveTo>
                <a:lnTo>
                  <a:pt x="15622" y="994"/>
                </a:lnTo>
                <a:lnTo>
                  <a:pt x="15125" y="457"/>
                </a:lnTo>
                <a:lnTo>
                  <a:pt x="12731" y="362"/>
                </a:lnTo>
                <a:close/>
              </a:path>
              <a:path w="40639" h="36194">
                <a:moveTo>
                  <a:pt x="11074" y="0"/>
                </a:moveTo>
                <a:lnTo>
                  <a:pt x="10638" y="279"/>
                </a:lnTo>
                <a:lnTo>
                  <a:pt x="12731" y="362"/>
                </a:lnTo>
                <a:lnTo>
                  <a:pt x="11074" y="0"/>
                </a:lnTo>
                <a:close/>
              </a:path>
            </a:pathLst>
          </a:custGeom>
          <a:solidFill>
            <a:srgbClr val="F10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732953" y="3735933"/>
            <a:ext cx="35560" cy="42545"/>
          </a:xfrm>
          <a:custGeom>
            <a:avLst/>
            <a:gdLst/>
            <a:ahLst/>
            <a:cxnLst/>
            <a:rect l="l" t="t" r="r" b="b"/>
            <a:pathLst>
              <a:path w="35560" h="42545">
                <a:moveTo>
                  <a:pt x="7372" y="25475"/>
                </a:moveTo>
                <a:lnTo>
                  <a:pt x="10393" y="29895"/>
                </a:lnTo>
                <a:lnTo>
                  <a:pt x="19308" y="41402"/>
                </a:lnTo>
                <a:lnTo>
                  <a:pt x="25671" y="42214"/>
                </a:lnTo>
                <a:lnTo>
                  <a:pt x="34383" y="35445"/>
                </a:lnTo>
                <a:lnTo>
                  <a:pt x="22953" y="35445"/>
                </a:lnTo>
                <a:lnTo>
                  <a:pt x="16692" y="34061"/>
                </a:lnTo>
                <a:lnTo>
                  <a:pt x="11995" y="26687"/>
                </a:lnTo>
                <a:lnTo>
                  <a:pt x="7372" y="25475"/>
                </a:lnTo>
                <a:close/>
              </a:path>
              <a:path w="35560" h="42545">
                <a:moveTo>
                  <a:pt x="11995" y="26687"/>
                </a:moveTo>
                <a:lnTo>
                  <a:pt x="16692" y="34061"/>
                </a:lnTo>
                <a:lnTo>
                  <a:pt x="22953" y="35445"/>
                </a:lnTo>
                <a:lnTo>
                  <a:pt x="32376" y="29438"/>
                </a:lnTo>
                <a:lnTo>
                  <a:pt x="32902" y="27063"/>
                </a:lnTo>
                <a:lnTo>
                  <a:pt x="13428" y="27063"/>
                </a:lnTo>
                <a:lnTo>
                  <a:pt x="11995" y="26687"/>
                </a:lnTo>
                <a:close/>
              </a:path>
              <a:path w="35560" h="42545">
                <a:moveTo>
                  <a:pt x="33102" y="26161"/>
                </a:moveTo>
                <a:lnTo>
                  <a:pt x="32376" y="29438"/>
                </a:lnTo>
                <a:lnTo>
                  <a:pt x="22953" y="35445"/>
                </a:lnTo>
                <a:lnTo>
                  <a:pt x="34383" y="35445"/>
                </a:lnTo>
                <a:lnTo>
                  <a:pt x="35310" y="29006"/>
                </a:lnTo>
                <a:lnTo>
                  <a:pt x="33102" y="26161"/>
                </a:lnTo>
                <a:close/>
              </a:path>
              <a:path w="35560" h="42545">
                <a:moveTo>
                  <a:pt x="9575" y="23027"/>
                </a:moveTo>
                <a:lnTo>
                  <a:pt x="9590" y="23190"/>
                </a:lnTo>
                <a:lnTo>
                  <a:pt x="10786" y="24790"/>
                </a:lnTo>
                <a:lnTo>
                  <a:pt x="11995" y="26687"/>
                </a:lnTo>
                <a:lnTo>
                  <a:pt x="13428" y="27063"/>
                </a:lnTo>
                <a:lnTo>
                  <a:pt x="17061" y="24945"/>
                </a:lnTo>
                <a:lnTo>
                  <a:pt x="10799" y="24460"/>
                </a:lnTo>
                <a:lnTo>
                  <a:pt x="9575" y="23027"/>
                </a:lnTo>
                <a:close/>
              </a:path>
              <a:path w="35560" h="42545">
                <a:moveTo>
                  <a:pt x="25772" y="16544"/>
                </a:moveTo>
                <a:lnTo>
                  <a:pt x="25683" y="17691"/>
                </a:lnTo>
                <a:lnTo>
                  <a:pt x="23599" y="19473"/>
                </a:lnTo>
                <a:lnTo>
                  <a:pt x="23080" y="21437"/>
                </a:lnTo>
                <a:lnTo>
                  <a:pt x="17492" y="24694"/>
                </a:lnTo>
                <a:lnTo>
                  <a:pt x="17187" y="24955"/>
                </a:lnTo>
                <a:lnTo>
                  <a:pt x="17045" y="24955"/>
                </a:lnTo>
                <a:lnTo>
                  <a:pt x="13428" y="27063"/>
                </a:lnTo>
                <a:lnTo>
                  <a:pt x="32902" y="27063"/>
                </a:lnTo>
                <a:lnTo>
                  <a:pt x="33102" y="26161"/>
                </a:lnTo>
                <a:lnTo>
                  <a:pt x="32167" y="24955"/>
                </a:lnTo>
                <a:lnTo>
                  <a:pt x="17061" y="24945"/>
                </a:lnTo>
                <a:lnTo>
                  <a:pt x="32159" y="24945"/>
                </a:lnTo>
                <a:lnTo>
                  <a:pt x="26699" y="17907"/>
                </a:lnTo>
                <a:lnTo>
                  <a:pt x="25772" y="16544"/>
                </a:lnTo>
                <a:close/>
              </a:path>
              <a:path w="35560" h="42545">
                <a:moveTo>
                  <a:pt x="4541" y="20817"/>
                </a:moveTo>
                <a:lnTo>
                  <a:pt x="7016" y="24955"/>
                </a:lnTo>
                <a:lnTo>
                  <a:pt x="7372" y="25475"/>
                </a:lnTo>
                <a:lnTo>
                  <a:pt x="11995" y="26687"/>
                </a:lnTo>
                <a:lnTo>
                  <a:pt x="10435" y="24320"/>
                </a:lnTo>
                <a:lnTo>
                  <a:pt x="9561" y="23152"/>
                </a:lnTo>
                <a:lnTo>
                  <a:pt x="9199" y="23152"/>
                </a:lnTo>
                <a:lnTo>
                  <a:pt x="4541" y="20817"/>
                </a:lnTo>
                <a:close/>
              </a:path>
              <a:path w="35560" h="42545">
                <a:moveTo>
                  <a:pt x="26158" y="11567"/>
                </a:moveTo>
                <a:lnTo>
                  <a:pt x="25774" y="16548"/>
                </a:lnTo>
                <a:lnTo>
                  <a:pt x="26699" y="17907"/>
                </a:lnTo>
                <a:lnTo>
                  <a:pt x="33102" y="26161"/>
                </a:lnTo>
                <a:lnTo>
                  <a:pt x="33761" y="23190"/>
                </a:lnTo>
                <a:lnTo>
                  <a:pt x="27428" y="13284"/>
                </a:lnTo>
                <a:lnTo>
                  <a:pt x="26158" y="11567"/>
                </a:lnTo>
                <a:close/>
              </a:path>
              <a:path w="35560" h="42545">
                <a:moveTo>
                  <a:pt x="4557" y="20845"/>
                </a:moveTo>
                <a:lnTo>
                  <a:pt x="7230" y="25438"/>
                </a:lnTo>
                <a:lnTo>
                  <a:pt x="7372" y="25475"/>
                </a:lnTo>
                <a:lnTo>
                  <a:pt x="6583" y="24320"/>
                </a:lnTo>
                <a:lnTo>
                  <a:pt x="4557" y="20845"/>
                </a:lnTo>
                <a:close/>
              </a:path>
              <a:path w="35560" h="42545">
                <a:moveTo>
                  <a:pt x="17492" y="24694"/>
                </a:moveTo>
                <a:lnTo>
                  <a:pt x="17061" y="24945"/>
                </a:lnTo>
                <a:lnTo>
                  <a:pt x="17198" y="24945"/>
                </a:lnTo>
                <a:lnTo>
                  <a:pt x="17492" y="24694"/>
                </a:lnTo>
                <a:close/>
              </a:path>
              <a:path w="35560" h="42545">
                <a:moveTo>
                  <a:pt x="23873" y="13795"/>
                </a:moveTo>
                <a:lnTo>
                  <a:pt x="21192" y="16874"/>
                </a:lnTo>
                <a:lnTo>
                  <a:pt x="19803" y="19634"/>
                </a:lnTo>
                <a:lnTo>
                  <a:pt x="18379" y="20106"/>
                </a:lnTo>
                <a:lnTo>
                  <a:pt x="16590" y="22161"/>
                </a:lnTo>
                <a:lnTo>
                  <a:pt x="11019" y="22548"/>
                </a:lnTo>
                <a:lnTo>
                  <a:pt x="9575" y="23027"/>
                </a:lnTo>
                <a:lnTo>
                  <a:pt x="10799" y="24460"/>
                </a:lnTo>
                <a:lnTo>
                  <a:pt x="17061" y="24945"/>
                </a:lnTo>
                <a:lnTo>
                  <a:pt x="17492" y="24694"/>
                </a:lnTo>
                <a:lnTo>
                  <a:pt x="23599" y="19473"/>
                </a:lnTo>
                <a:lnTo>
                  <a:pt x="24699" y="15311"/>
                </a:lnTo>
                <a:lnTo>
                  <a:pt x="24649" y="15121"/>
                </a:lnTo>
                <a:lnTo>
                  <a:pt x="23873" y="13795"/>
                </a:lnTo>
                <a:close/>
              </a:path>
              <a:path w="35560" h="42545">
                <a:moveTo>
                  <a:pt x="23599" y="19473"/>
                </a:moveTo>
                <a:lnTo>
                  <a:pt x="17492" y="24694"/>
                </a:lnTo>
                <a:lnTo>
                  <a:pt x="23080" y="21437"/>
                </a:lnTo>
                <a:lnTo>
                  <a:pt x="23599" y="19473"/>
                </a:lnTo>
                <a:close/>
              </a:path>
              <a:path w="35560" h="42545">
                <a:moveTo>
                  <a:pt x="3606" y="19212"/>
                </a:moveTo>
                <a:lnTo>
                  <a:pt x="4484" y="20720"/>
                </a:lnTo>
                <a:lnTo>
                  <a:pt x="9199" y="23152"/>
                </a:lnTo>
                <a:lnTo>
                  <a:pt x="9489" y="23055"/>
                </a:lnTo>
                <a:lnTo>
                  <a:pt x="8716" y="22021"/>
                </a:lnTo>
                <a:lnTo>
                  <a:pt x="7562" y="20672"/>
                </a:lnTo>
                <a:lnTo>
                  <a:pt x="7370" y="20652"/>
                </a:lnTo>
                <a:lnTo>
                  <a:pt x="5744" y="20637"/>
                </a:lnTo>
                <a:lnTo>
                  <a:pt x="5576" y="20465"/>
                </a:lnTo>
                <a:lnTo>
                  <a:pt x="4538" y="20358"/>
                </a:lnTo>
                <a:lnTo>
                  <a:pt x="3606" y="19212"/>
                </a:lnTo>
                <a:close/>
              </a:path>
              <a:path w="35560" h="42545">
                <a:moveTo>
                  <a:pt x="9489" y="23055"/>
                </a:moveTo>
                <a:lnTo>
                  <a:pt x="9199" y="23152"/>
                </a:lnTo>
                <a:lnTo>
                  <a:pt x="9561" y="23152"/>
                </a:lnTo>
                <a:close/>
              </a:path>
              <a:path w="35560" h="42545">
                <a:moveTo>
                  <a:pt x="7562" y="20672"/>
                </a:moveTo>
                <a:lnTo>
                  <a:pt x="8821" y="22161"/>
                </a:lnTo>
                <a:lnTo>
                  <a:pt x="9489" y="23055"/>
                </a:lnTo>
                <a:lnTo>
                  <a:pt x="7562" y="20672"/>
                </a:lnTo>
                <a:close/>
              </a:path>
              <a:path w="35560" h="42545">
                <a:moveTo>
                  <a:pt x="7565" y="20672"/>
                </a:moveTo>
                <a:lnTo>
                  <a:pt x="9575" y="23027"/>
                </a:lnTo>
                <a:lnTo>
                  <a:pt x="10845" y="22606"/>
                </a:lnTo>
                <a:lnTo>
                  <a:pt x="10189" y="22606"/>
                </a:lnTo>
                <a:lnTo>
                  <a:pt x="8023" y="20720"/>
                </a:lnTo>
                <a:lnTo>
                  <a:pt x="7565" y="20672"/>
                </a:lnTo>
                <a:close/>
              </a:path>
              <a:path w="35560" h="42545">
                <a:moveTo>
                  <a:pt x="8023" y="20720"/>
                </a:moveTo>
                <a:lnTo>
                  <a:pt x="10189" y="22606"/>
                </a:lnTo>
                <a:lnTo>
                  <a:pt x="11019" y="22548"/>
                </a:lnTo>
                <a:lnTo>
                  <a:pt x="14501" y="21393"/>
                </a:lnTo>
                <a:lnTo>
                  <a:pt x="8023" y="20720"/>
                </a:lnTo>
                <a:close/>
              </a:path>
              <a:path w="35560" h="42545">
                <a:moveTo>
                  <a:pt x="11019" y="22548"/>
                </a:moveTo>
                <a:lnTo>
                  <a:pt x="10189" y="22606"/>
                </a:lnTo>
                <a:lnTo>
                  <a:pt x="10845" y="22606"/>
                </a:lnTo>
                <a:lnTo>
                  <a:pt x="11019" y="22548"/>
                </a:lnTo>
                <a:close/>
              </a:path>
              <a:path w="35560" h="42545">
                <a:moveTo>
                  <a:pt x="14501" y="21393"/>
                </a:moveTo>
                <a:lnTo>
                  <a:pt x="11019" y="22548"/>
                </a:lnTo>
                <a:lnTo>
                  <a:pt x="16590" y="22161"/>
                </a:lnTo>
                <a:lnTo>
                  <a:pt x="17154" y="21513"/>
                </a:lnTo>
                <a:lnTo>
                  <a:pt x="15663" y="21513"/>
                </a:lnTo>
                <a:lnTo>
                  <a:pt x="14501" y="21393"/>
                </a:lnTo>
                <a:close/>
              </a:path>
              <a:path w="35560" h="42545">
                <a:moveTo>
                  <a:pt x="16450" y="20746"/>
                </a:moveTo>
                <a:lnTo>
                  <a:pt x="14501" y="21393"/>
                </a:lnTo>
                <a:lnTo>
                  <a:pt x="15663" y="21513"/>
                </a:lnTo>
                <a:lnTo>
                  <a:pt x="16604" y="20748"/>
                </a:lnTo>
                <a:lnTo>
                  <a:pt x="16450" y="20746"/>
                </a:lnTo>
                <a:close/>
              </a:path>
              <a:path w="35560" h="42545">
                <a:moveTo>
                  <a:pt x="16604" y="20748"/>
                </a:moveTo>
                <a:lnTo>
                  <a:pt x="15663" y="21513"/>
                </a:lnTo>
                <a:lnTo>
                  <a:pt x="17154" y="21513"/>
                </a:lnTo>
                <a:lnTo>
                  <a:pt x="17817" y="20751"/>
                </a:lnTo>
                <a:lnTo>
                  <a:pt x="16604" y="20748"/>
                </a:lnTo>
                <a:close/>
              </a:path>
              <a:path w="35560" h="42545">
                <a:moveTo>
                  <a:pt x="7951" y="20657"/>
                </a:moveTo>
                <a:lnTo>
                  <a:pt x="14501" y="21393"/>
                </a:lnTo>
                <a:lnTo>
                  <a:pt x="16450" y="20746"/>
                </a:lnTo>
                <a:lnTo>
                  <a:pt x="7951" y="20657"/>
                </a:lnTo>
                <a:close/>
              </a:path>
              <a:path w="35560" h="42545">
                <a:moveTo>
                  <a:pt x="2779" y="18195"/>
                </a:moveTo>
                <a:lnTo>
                  <a:pt x="3471" y="20281"/>
                </a:lnTo>
                <a:lnTo>
                  <a:pt x="4541" y="20817"/>
                </a:lnTo>
                <a:lnTo>
                  <a:pt x="3649" y="19288"/>
                </a:lnTo>
                <a:lnTo>
                  <a:pt x="2779" y="18195"/>
                </a:lnTo>
                <a:close/>
              </a:path>
              <a:path w="35560" h="42545">
                <a:moveTo>
                  <a:pt x="17168" y="20508"/>
                </a:moveTo>
                <a:lnTo>
                  <a:pt x="16729" y="20653"/>
                </a:lnTo>
                <a:lnTo>
                  <a:pt x="16920" y="20751"/>
                </a:lnTo>
                <a:lnTo>
                  <a:pt x="17168" y="20508"/>
                </a:lnTo>
                <a:close/>
              </a:path>
              <a:path w="35560" h="42545">
                <a:moveTo>
                  <a:pt x="18379" y="20106"/>
                </a:moveTo>
                <a:lnTo>
                  <a:pt x="17168" y="20508"/>
                </a:lnTo>
                <a:lnTo>
                  <a:pt x="16920" y="20751"/>
                </a:lnTo>
                <a:lnTo>
                  <a:pt x="17817" y="20751"/>
                </a:lnTo>
                <a:lnTo>
                  <a:pt x="18379" y="20106"/>
                </a:lnTo>
                <a:close/>
              </a:path>
              <a:path w="35560" h="42545">
                <a:moveTo>
                  <a:pt x="16714" y="20658"/>
                </a:moveTo>
                <a:lnTo>
                  <a:pt x="16450" y="20746"/>
                </a:lnTo>
                <a:lnTo>
                  <a:pt x="16604" y="20748"/>
                </a:lnTo>
                <a:close/>
              </a:path>
              <a:path w="35560" h="42545">
                <a:moveTo>
                  <a:pt x="21213" y="11925"/>
                </a:moveTo>
                <a:lnTo>
                  <a:pt x="20603" y="14338"/>
                </a:lnTo>
                <a:lnTo>
                  <a:pt x="14850" y="20040"/>
                </a:lnTo>
                <a:lnTo>
                  <a:pt x="11332" y="20688"/>
                </a:lnTo>
                <a:lnTo>
                  <a:pt x="16450" y="20746"/>
                </a:lnTo>
                <a:lnTo>
                  <a:pt x="16741" y="20637"/>
                </a:lnTo>
                <a:lnTo>
                  <a:pt x="18586" y="19113"/>
                </a:lnTo>
                <a:lnTo>
                  <a:pt x="20672" y="17062"/>
                </a:lnTo>
                <a:lnTo>
                  <a:pt x="21213" y="11925"/>
                </a:lnTo>
                <a:close/>
              </a:path>
              <a:path w="35560" h="42545">
                <a:moveTo>
                  <a:pt x="7549" y="20653"/>
                </a:moveTo>
                <a:lnTo>
                  <a:pt x="8023" y="20720"/>
                </a:lnTo>
                <a:lnTo>
                  <a:pt x="7549" y="20653"/>
                </a:lnTo>
                <a:close/>
              </a:path>
              <a:path w="35560" h="42545">
                <a:moveTo>
                  <a:pt x="6105" y="18969"/>
                </a:moveTo>
                <a:lnTo>
                  <a:pt x="6378" y="19288"/>
                </a:lnTo>
                <a:lnTo>
                  <a:pt x="7951" y="20657"/>
                </a:lnTo>
                <a:lnTo>
                  <a:pt x="11332" y="20688"/>
                </a:lnTo>
                <a:lnTo>
                  <a:pt x="8081" y="20040"/>
                </a:lnTo>
                <a:lnTo>
                  <a:pt x="6105" y="18969"/>
                </a:lnTo>
                <a:close/>
              </a:path>
              <a:path w="35560" h="42545">
                <a:moveTo>
                  <a:pt x="12894" y="3949"/>
                </a:moveTo>
                <a:lnTo>
                  <a:pt x="5702" y="8146"/>
                </a:lnTo>
                <a:lnTo>
                  <a:pt x="4030" y="9575"/>
                </a:lnTo>
                <a:lnTo>
                  <a:pt x="3742" y="13284"/>
                </a:lnTo>
                <a:lnTo>
                  <a:pt x="3621" y="16065"/>
                </a:lnTo>
                <a:lnTo>
                  <a:pt x="6105" y="18969"/>
                </a:lnTo>
                <a:lnTo>
                  <a:pt x="8081" y="20040"/>
                </a:lnTo>
                <a:lnTo>
                  <a:pt x="11332" y="20688"/>
                </a:lnTo>
                <a:lnTo>
                  <a:pt x="14850" y="20040"/>
                </a:lnTo>
                <a:lnTo>
                  <a:pt x="20603" y="14338"/>
                </a:lnTo>
                <a:lnTo>
                  <a:pt x="21120" y="12293"/>
                </a:lnTo>
                <a:lnTo>
                  <a:pt x="21071" y="9499"/>
                </a:lnTo>
                <a:lnTo>
                  <a:pt x="20956" y="8811"/>
                </a:lnTo>
                <a:lnTo>
                  <a:pt x="19079" y="5588"/>
                </a:lnTo>
                <a:lnTo>
                  <a:pt x="12894" y="3949"/>
                </a:lnTo>
                <a:close/>
              </a:path>
              <a:path w="35560" h="42545">
                <a:moveTo>
                  <a:pt x="7370" y="20652"/>
                </a:moveTo>
                <a:lnTo>
                  <a:pt x="7562" y="20672"/>
                </a:lnTo>
                <a:lnTo>
                  <a:pt x="7370" y="20652"/>
                </a:lnTo>
                <a:close/>
              </a:path>
              <a:path w="35560" h="42545">
                <a:moveTo>
                  <a:pt x="18453" y="19244"/>
                </a:moveTo>
                <a:lnTo>
                  <a:pt x="16714" y="20658"/>
                </a:lnTo>
                <a:lnTo>
                  <a:pt x="17168" y="20508"/>
                </a:lnTo>
                <a:lnTo>
                  <a:pt x="18453" y="19244"/>
                </a:lnTo>
                <a:close/>
              </a:path>
              <a:path w="35560" h="42545">
                <a:moveTo>
                  <a:pt x="6378" y="19288"/>
                </a:moveTo>
                <a:lnTo>
                  <a:pt x="7549" y="20653"/>
                </a:lnTo>
                <a:lnTo>
                  <a:pt x="7951" y="20657"/>
                </a:lnTo>
                <a:lnTo>
                  <a:pt x="6378" y="19288"/>
                </a:lnTo>
                <a:close/>
              </a:path>
              <a:path w="35560" h="42545">
                <a:moveTo>
                  <a:pt x="1827" y="15316"/>
                </a:moveTo>
                <a:lnTo>
                  <a:pt x="7546" y="20653"/>
                </a:lnTo>
                <a:lnTo>
                  <a:pt x="6283" y="19205"/>
                </a:lnTo>
                <a:lnTo>
                  <a:pt x="1827" y="15316"/>
                </a:lnTo>
                <a:close/>
              </a:path>
              <a:path w="35560" h="42545">
                <a:moveTo>
                  <a:pt x="5576" y="20465"/>
                </a:moveTo>
                <a:lnTo>
                  <a:pt x="5744" y="20637"/>
                </a:lnTo>
                <a:lnTo>
                  <a:pt x="7370" y="20652"/>
                </a:lnTo>
                <a:lnTo>
                  <a:pt x="5576" y="20465"/>
                </a:lnTo>
                <a:close/>
              </a:path>
              <a:path w="35560" h="42545">
                <a:moveTo>
                  <a:pt x="21551" y="10493"/>
                </a:moveTo>
                <a:lnTo>
                  <a:pt x="21492" y="16256"/>
                </a:lnTo>
                <a:lnTo>
                  <a:pt x="20672" y="17062"/>
                </a:lnTo>
                <a:lnTo>
                  <a:pt x="20629" y="17475"/>
                </a:lnTo>
                <a:lnTo>
                  <a:pt x="18408" y="19288"/>
                </a:lnTo>
                <a:lnTo>
                  <a:pt x="17168" y="20508"/>
                </a:lnTo>
                <a:lnTo>
                  <a:pt x="18379" y="20106"/>
                </a:lnTo>
                <a:lnTo>
                  <a:pt x="21192" y="16874"/>
                </a:lnTo>
                <a:lnTo>
                  <a:pt x="22648" y="13982"/>
                </a:lnTo>
                <a:lnTo>
                  <a:pt x="22554" y="13508"/>
                </a:lnTo>
                <a:lnTo>
                  <a:pt x="21551" y="10493"/>
                </a:lnTo>
                <a:close/>
              </a:path>
              <a:path w="35560" h="42545">
                <a:moveTo>
                  <a:pt x="2777" y="17611"/>
                </a:moveTo>
                <a:lnTo>
                  <a:pt x="3282" y="18656"/>
                </a:lnTo>
                <a:lnTo>
                  <a:pt x="3668" y="19288"/>
                </a:lnTo>
                <a:lnTo>
                  <a:pt x="4538" y="20358"/>
                </a:lnTo>
                <a:lnTo>
                  <a:pt x="5576" y="20465"/>
                </a:lnTo>
                <a:lnTo>
                  <a:pt x="2777" y="17611"/>
                </a:lnTo>
                <a:close/>
              </a:path>
              <a:path w="35560" h="42545">
                <a:moveTo>
                  <a:pt x="21192" y="16874"/>
                </a:moveTo>
                <a:lnTo>
                  <a:pt x="18379" y="20106"/>
                </a:lnTo>
                <a:lnTo>
                  <a:pt x="19803" y="19634"/>
                </a:lnTo>
                <a:lnTo>
                  <a:pt x="21192" y="16874"/>
                </a:lnTo>
                <a:close/>
              </a:path>
              <a:path w="35560" h="42545">
                <a:moveTo>
                  <a:pt x="6283" y="19205"/>
                </a:moveTo>
                <a:lnTo>
                  <a:pt x="7042" y="20064"/>
                </a:lnTo>
                <a:lnTo>
                  <a:pt x="6378" y="19288"/>
                </a:lnTo>
                <a:close/>
              </a:path>
              <a:path w="35560" h="42545">
                <a:moveTo>
                  <a:pt x="23888" y="13777"/>
                </a:moveTo>
                <a:lnTo>
                  <a:pt x="23983" y="13982"/>
                </a:lnTo>
                <a:lnTo>
                  <a:pt x="24649" y="15121"/>
                </a:lnTo>
                <a:lnTo>
                  <a:pt x="24699" y="15311"/>
                </a:lnTo>
                <a:lnTo>
                  <a:pt x="23599" y="19473"/>
                </a:lnTo>
                <a:lnTo>
                  <a:pt x="25683" y="17691"/>
                </a:lnTo>
                <a:lnTo>
                  <a:pt x="25772" y="16544"/>
                </a:lnTo>
                <a:lnTo>
                  <a:pt x="23888" y="13777"/>
                </a:lnTo>
                <a:close/>
              </a:path>
              <a:path w="35560" h="42545">
                <a:moveTo>
                  <a:pt x="5973" y="18897"/>
                </a:moveTo>
                <a:lnTo>
                  <a:pt x="6202" y="19113"/>
                </a:lnTo>
                <a:lnTo>
                  <a:pt x="6378" y="19288"/>
                </a:lnTo>
                <a:lnTo>
                  <a:pt x="6105" y="18969"/>
                </a:lnTo>
                <a:lnTo>
                  <a:pt x="5973" y="18897"/>
                </a:lnTo>
                <a:close/>
              </a:path>
              <a:path w="35560" h="42545">
                <a:moveTo>
                  <a:pt x="20672" y="17062"/>
                </a:moveTo>
                <a:lnTo>
                  <a:pt x="18453" y="19244"/>
                </a:lnTo>
                <a:lnTo>
                  <a:pt x="20629" y="17475"/>
                </a:lnTo>
                <a:lnTo>
                  <a:pt x="20672" y="17062"/>
                </a:lnTo>
                <a:close/>
              </a:path>
              <a:path w="35560" h="42545">
                <a:moveTo>
                  <a:pt x="2487" y="17315"/>
                </a:moveTo>
                <a:lnTo>
                  <a:pt x="2779" y="18195"/>
                </a:lnTo>
                <a:lnTo>
                  <a:pt x="3601" y="19206"/>
                </a:lnTo>
                <a:lnTo>
                  <a:pt x="2487" y="17315"/>
                </a:lnTo>
                <a:close/>
              </a:path>
              <a:path w="35560" h="42545">
                <a:moveTo>
                  <a:pt x="5973" y="18935"/>
                </a:moveTo>
                <a:lnTo>
                  <a:pt x="6283" y="19205"/>
                </a:lnTo>
                <a:lnTo>
                  <a:pt x="5973" y="18935"/>
                </a:lnTo>
                <a:close/>
              </a:path>
              <a:path w="35560" h="42545">
                <a:moveTo>
                  <a:pt x="6044" y="18897"/>
                </a:moveTo>
                <a:close/>
              </a:path>
              <a:path w="35560" h="42545">
                <a:moveTo>
                  <a:pt x="5973" y="18897"/>
                </a:moveTo>
                <a:close/>
              </a:path>
              <a:path w="35560" h="42545">
                <a:moveTo>
                  <a:pt x="5702" y="8146"/>
                </a:moveTo>
                <a:lnTo>
                  <a:pt x="3230" y="9588"/>
                </a:lnTo>
                <a:lnTo>
                  <a:pt x="1861" y="14796"/>
                </a:lnTo>
                <a:lnTo>
                  <a:pt x="1800" y="15240"/>
                </a:lnTo>
                <a:lnTo>
                  <a:pt x="1915" y="15392"/>
                </a:lnTo>
                <a:lnTo>
                  <a:pt x="5929" y="18897"/>
                </a:lnTo>
                <a:lnTo>
                  <a:pt x="3621" y="16065"/>
                </a:lnTo>
                <a:lnTo>
                  <a:pt x="3742" y="13284"/>
                </a:lnTo>
                <a:lnTo>
                  <a:pt x="4030" y="9575"/>
                </a:lnTo>
                <a:lnTo>
                  <a:pt x="5702" y="8146"/>
                </a:lnTo>
                <a:close/>
              </a:path>
              <a:path w="35560" h="42545">
                <a:moveTo>
                  <a:pt x="2524" y="17352"/>
                </a:moveTo>
                <a:lnTo>
                  <a:pt x="3272" y="18638"/>
                </a:lnTo>
                <a:lnTo>
                  <a:pt x="2777" y="17611"/>
                </a:lnTo>
                <a:lnTo>
                  <a:pt x="2524" y="17352"/>
                </a:lnTo>
                <a:close/>
              </a:path>
              <a:path w="35560" h="42545">
                <a:moveTo>
                  <a:pt x="821" y="12293"/>
                </a:moveTo>
                <a:lnTo>
                  <a:pt x="499" y="15392"/>
                </a:lnTo>
                <a:lnTo>
                  <a:pt x="2779" y="18195"/>
                </a:lnTo>
                <a:lnTo>
                  <a:pt x="2487" y="17315"/>
                </a:lnTo>
                <a:lnTo>
                  <a:pt x="1261" y="16065"/>
                </a:lnTo>
                <a:lnTo>
                  <a:pt x="1150" y="13284"/>
                </a:lnTo>
                <a:lnTo>
                  <a:pt x="821" y="12293"/>
                </a:lnTo>
                <a:close/>
              </a:path>
              <a:path w="35560" h="42545">
                <a:moveTo>
                  <a:pt x="1822" y="15311"/>
                </a:moveTo>
                <a:lnTo>
                  <a:pt x="2403" y="17062"/>
                </a:lnTo>
                <a:lnTo>
                  <a:pt x="2524" y="17352"/>
                </a:lnTo>
                <a:lnTo>
                  <a:pt x="2777" y="17611"/>
                </a:lnTo>
                <a:lnTo>
                  <a:pt x="2265" y="16548"/>
                </a:lnTo>
                <a:lnTo>
                  <a:pt x="1822" y="15311"/>
                </a:lnTo>
                <a:close/>
              </a:path>
              <a:path w="35560" h="42545">
                <a:moveTo>
                  <a:pt x="1283" y="13685"/>
                </a:moveTo>
                <a:lnTo>
                  <a:pt x="1261" y="16065"/>
                </a:lnTo>
                <a:lnTo>
                  <a:pt x="2487" y="17315"/>
                </a:lnTo>
                <a:lnTo>
                  <a:pt x="1715" y="15963"/>
                </a:lnTo>
                <a:lnTo>
                  <a:pt x="1651" y="14796"/>
                </a:lnTo>
                <a:lnTo>
                  <a:pt x="1283" y="13685"/>
                </a:lnTo>
                <a:close/>
              </a:path>
              <a:path w="35560" h="42545">
                <a:moveTo>
                  <a:pt x="1763" y="15170"/>
                </a:moveTo>
                <a:lnTo>
                  <a:pt x="1715" y="15963"/>
                </a:lnTo>
                <a:lnTo>
                  <a:pt x="2467" y="17256"/>
                </a:lnTo>
                <a:lnTo>
                  <a:pt x="1763" y="15170"/>
                </a:lnTo>
                <a:close/>
              </a:path>
              <a:path w="35560" h="42545">
                <a:moveTo>
                  <a:pt x="21408" y="10064"/>
                </a:moveTo>
                <a:lnTo>
                  <a:pt x="20672" y="17062"/>
                </a:lnTo>
                <a:lnTo>
                  <a:pt x="21492" y="16256"/>
                </a:lnTo>
                <a:lnTo>
                  <a:pt x="21408" y="10064"/>
                </a:lnTo>
                <a:close/>
              </a:path>
              <a:path w="35560" h="42545">
                <a:moveTo>
                  <a:pt x="21558" y="9843"/>
                </a:moveTo>
                <a:lnTo>
                  <a:pt x="21551" y="10493"/>
                </a:lnTo>
                <a:lnTo>
                  <a:pt x="22554" y="13508"/>
                </a:lnTo>
                <a:lnTo>
                  <a:pt x="22648" y="13982"/>
                </a:lnTo>
                <a:lnTo>
                  <a:pt x="21192" y="16874"/>
                </a:lnTo>
                <a:lnTo>
                  <a:pt x="23776" y="13906"/>
                </a:lnTo>
                <a:lnTo>
                  <a:pt x="23706" y="13508"/>
                </a:lnTo>
                <a:lnTo>
                  <a:pt x="21558" y="9843"/>
                </a:lnTo>
                <a:close/>
              </a:path>
              <a:path w="35560" h="42545">
                <a:moveTo>
                  <a:pt x="23549" y="8238"/>
                </a:moveTo>
                <a:lnTo>
                  <a:pt x="23900" y="13284"/>
                </a:lnTo>
                <a:lnTo>
                  <a:pt x="23976" y="13906"/>
                </a:lnTo>
                <a:lnTo>
                  <a:pt x="25772" y="16544"/>
                </a:lnTo>
                <a:lnTo>
                  <a:pt x="26158" y="11567"/>
                </a:lnTo>
                <a:lnTo>
                  <a:pt x="24629" y="9499"/>
                </a:lnTo>
                <a:lnTo>
                  <a:pt x="23549" y="8238"/>
                </a:lnTo>
                <a:close/>
              </a:path>
              <a:path w="35560" h="42545">
                <a:moveTo>
                  <a:pt x="12248" y="811"/>
                </a:moveTo>
                <a:lnTo>
                  <a:pt x="6740" y="2645"/>
                </a:lnTo>
                <a:lnTo>
                  <a:pt x="1501" y="8674"/>
                </a:lnTo>
                <a:lnTo>
                  <a:pt x="1407" y="10064"/>
                </a:lnTo>
                <a:lnTo>
                  <a:pt x="1768" y="15148"/>
                </a:lnTo>
                <a:lnTo>
                  <a:pt x="3230" y="9588"/>
                </a:lnTo>
                <a:lnTo>
                  <a:pt x="5702" y="8146"/>
                </a:lnTo>
                <a:lnTo>
                  <a:pt x="12526" y="2311"/>
                </a:lnTo>
                <a:lnTo>
                  <a:pt x="17187" y="2311"/>
                </a:lnTo>
                <a:lnTo>
                  <a:pt x="14718" y="1068"/>
                </a:lnTo>
                <a:lnTo>
                  <a:pt x="12248" y="811"/>
                </a:lnTo>
                <a:close/>
              </a:path>
              <a:path w="35560" h="42545">
                <a:moveTo>
                  <a:pt x="1326" y="8900"/>
                </a:moveTo>
                <a:lnTo>
                  <a:pt x="1388" y="13906"/>
                </a:lnTo>
                <a:lnTo>
                  <a:pt x="1759" y="15121"/>
                </a:lnTo>
                <a:lnTo>
                  <a:pt x="1326" y="8900"/>
                </a:lnTo>
                <a:close/>
              </a:path>
              <a:path w="35560" h="42545">
                <a:moveTo>
                  <a:pt x="1287" y="13284"/>
                </a:moveTo>
                <a:lnTo>
                  <a:pt x="1381" y="13982"/>
                </a:lnTo>
                <a:lnTo>
                  <a:pt x="1651" y="14796"/>
                </a:lnTo>
                <a:lnTo>
                  <a:pt x="1388" y="13906"/>
                </a:lnTo>
                <a:lnTo>
                  <a:pt x="1287" y="13284"/>
                </a:lnTo>
                <a:close/>
              </a:path>
              <a:path w="35560" h="42545">
                <a:moveTo>
                  <a:pt x="23706" y="13508"/>
                </a:moveTo>
                <a:lnTo>
                  <a:pt x="23873" y="13795"/>
                </a:lnTo>
                <a:lnTo>
                  <a:pt x="23706" y="13508"/>
                </a:lnTo>
                <a:close/>
              </a:path>
              <a:path w="35560" h="42545">
                <a:moveTo>
                  <a:pt x="21598" y="5960"/>
                </a:moveTo>
                <a:lnTo>
                  <a:pt x="21596" y="6114"/>
                </a:lnTo>
                <a:lnTo>
                  <a:pt x="21797" y="6362"/>
                </a:lnTo>
                <a:lnTo>
                  <a:pt x="21610" y="8146"/>
                </a:lnTo>
                <a:lnTo>
                  <a:pt x="21562" y="9843"/>
                </a:lnTo>
                <a:lnTo>
                  <a:pt x="23706" y="13508"/>
                </a:lnTo>
                <a:lnTo>
                  <a:pt x="23888" y="13777"/>
                </a:lnTo>
                <a:lnTo>
                  <a:pt x="23762" y="11303"/>
                </a:lnTo>
                <a:lnTo>
                  <a:pt x="23538" y="8226"/>
                </a:lnTo>
                <a:lnTo>
                  <a:pt x="21598" y="5960"/>
                </a:lnTo>
                <a:close/>
              </a:path>
              <a:path w="35560" h="42545">
                <a:moveTo>
                  <a:pt x="1341" y="7289"/>
                </a:moveTo>
                <a:lnTo>
                  <a:pt x="821" y="12293"/>
                </a:lnTo>
                <a:lnTo>
                  <a:pt x="1283" y="13685"/>
                </a:lnTo>
                <a:lnTo>
                  <a:pt x="1287" y="13284"/>
                </a:lnTo>
                <a:lnTo>
                  <a:pt x="1124" y="12293"/>
                </a:lnTo>
                <a:lnTo>
                  <a:pt x="1157" y="9499"/>
                </a:lnTo>
                <a:lnTo>
                  <a:pt x="1283" y="8952"/>
                </a:lnTo>
                <a:lnTo>
                  <a:pt x="1341" y="7289"/>
                </a:lnTo>
                <a:close/>
              </a:path>
              <a:path w="35560" h="42545">
                <a:moveTo>
                  <a:pt x="1328" y="8758"/>
                </a:moveTo>
                <a:lnTo>
                  <a:pt x="1157" y="9499"/>
                </a:lnTo>
                <a:lnTo>
                  <a:pt x="1124" y="12293"/>
                </a:lnTo>
                <a:lnTo>
                  <a:pt x="1287" y="13284"/>
                </a:lnTo>
                <a:lnTo>
                  <a:pt x="1328" y="8758"/>
                </a:lnTo>
                <a:close/>
              </a:path>
              <a:path w="35560" h="42545">
                <a:moveTo>
                  <a:pt x="1345" y="6900"/>
                </a:moveTo>
                <a:lnTo>
                  <a:pt x="42" y="9499"/>
                </a:lnTo>
                <a:lnTo>
                  <a:pt x="0" y="9817"/>
                </a:lnTo>
                <a:lnTo>
                  <a:pt x="821" y="12293"/>
                </a:lnTo>
                <a:lnTo>
                  <a:pt x="1341" y="7289"/>
                </a:lnTo>
                <a:lnTo>
                  <a:pt x="1345" y="6900"/>
                </a:lnTo>
                <a:close/>
              </a:path>
              <a:path w="35560" h="42545">
                <a:moveTo>
                  <a:pt x="20956" y="8811"/>
                </a:moveTo>
                <a:lnTo>
                  <a:pt x="21086" y="9588"/>
                </a:lnTo>
                <a:lnTo>
                  <a:pt x="21213" y="11925"/>
                </a:lnTo>
                <a:lnTo>
                  <a:pt x="21370" y="10426"/>
                </a:lnTo>
                <a:lnTo>
                  <a:pt x="21246" y="9575"/>
                </a:lnTo>
                <a:lnTo>
                  <a:pt x="21064" y="9029"/>
                </a:lnTo>
                <a:lnTo>
                  <a:pt x="20956" y="8811"/>
                </a:lnTo>
                <a:close/>
              </a:path>
              <a:path w="35560" h="42545">
                <a:moveTo>
                  <a:pt x="23548" y="8226"/>
                </a:moveTo>
                <a:lnTo>
                  <a:pt x="24884" y="9843"/>
                </a:lnTo>
                <a:lnTo>
                  <a:pt x="26158" y="11567"/>
                </a:lnTo>
                <a:lnTo>
                  <a:pt x="26179" y="11303"/>
                </a:lnTo>
                <a:lnTo>
                  <a:pt x="23548" y="8226"/>
                </a:lnTo>
                <a:close/>
              </a:path>
              <a:path w="35560" h="42545">
                <a:moveTo>
                  <a:pt x="21451" y="9660"/>
                </a:moveTo>
                <a:lnTo>
                  <a:pt x="21529" y="10426"/>
                </a:lnTo>
                <a:lnTo>
                  <a:pt x="21451" y="9660"/>
                </a:lnTo>
                <a:close/>
              </a:path>
              <a:path w="35560" h="42545">
                <a:moveTo>
                  <a:pt x="21039" y="8952"/>
                </a:moveTo>
                <a:lnTo>
                  <a:pt x="21408" y="10064"/>
                </a:lnTo>
                <a:lnTo>
                  <a:pt x="21357" y="9499"/>
                </a:lnTo>
                <a:lnTo>
                  <a:pt x="21039" y="8952"/>
                </a:lnTo>
                <a:close/>
              </a:path>
              <a:path w="35560" h="42545">
                <a:moveTo>
                  <a:pt x="19282" y="3680"/>
                </a:moveTo>
                <a:lnTo>
                  <a:pt x="20972" y="8750"/>
                </a:lnTo>
                <a:lnTo>
                  <a:pt x="21086" y="9029"/>
                </a:lnTo>
                <a:lnTo>
                  <a:pt x="21451" y="9654"/>
                </a:lnTo>
                <a:lnTo>
                  <a:pt x="21575" y="8146"/>
                </a:lnTo>
                <a:lnTo>
                  <a:pt x="21459" y="5945"/>
                </a:lnTo>
                <a:lnTo>
                  <a:pt x="20579" y="4889"/>
                </a:lnTo>
                <a:lnTo>
                  <a:pt x="20184" y="4483"/>
                </a:lnTo>
                <a:lnTo>
                  <a:pt x="19282" y="3680"/>
                </a:lnTo>
                <a:close/>
              </a:path>
              <a:path w="35560" h="42545">
                <a:moveTo>
                  <a:pt x="6740" y="2645"/>
                </a:moveTo>
                <a:lnTo>
                  <a:pt x="5814" y="2954"/>
                </a:lnTo>
                <a:lnTo>
                  <a:pt x="1731" y="7010"/>
                </a:lnTo>
                <a:lnTo>
                  <a:pt x="1451" y="8226"/>
                </a:lnTo>
                <a:lnTo>
                  <a:pt x="1327" y="8875"/>
                </a:lnTo>
                <a:lnTo>
                  <a:pt x="6740" y="2645"/>
                </a:lnTo>
                <a:close/>
              </a:path>
              <a:path w="35560" h="42545">
                <a:moveTo>
                  <a:pt x="19371" y="3949"/>
                </a:moveTo>
                <a:lnTo>
                  <a:pt x="12894" y="3949"/>
                </a:lnTo>
                <a:lnTo>
                  <a:pt x="19079" y="5588"/>
                </a:lnTo>
                <a:lnTo>
                  <a:pt x="20956" y="8811"/>
                </a:lnTo>
                <a:lnTo>
                  <a:pt x="20892" y="8510"/>
                </a:lnTo>
                <a:lnTo>
                  <a:pt x="19371" y="3949"/>
                </a:lnTo>
                <a:close/>
              </a:path>
              <a:path w="35560" h="42545">
                <a:moveTo>
                  <a:pt x="5814" y="2954"/>
                </a:moveTo>
                <a:lnTo>
                  <a:pt x="2823" y="3949"/>
                </a:lnTo>
                <a:lnTo>
                  <a:pt x="1391" y="6808"/>
                </a:lnTo>
                <a:lnTo>
                  <a:pt x="1328" y="8758"/>
                </a:lnTo>
                <a:lnTo>
                  <a:pt x="1731" y="7010"/>
                </a:lnTo>
                <a:lnTo>
                  <a:pt x="5814" y="2954"/>
                </a:lnTo>
                <a:close/>
              </a:path>
              <a:path w="35560" h="42545">
                <a:moveTo>
                  <a:pt x="21596" y="6114"/>
                </a:moveTo>
                <a:lnTo>
                  <a:pt x="21572" y="8510"/>
                </a:lnTo>
                <a:lnTo>
                  <a:pt x="21797" y="6362"/>
                </a:lnTo>
                <a:lnTo>
                  <a:pt x="21596" y="6114"/>
                </a:lnTo>
                <a:close/>
              </a:path>
              <a:path w="35560" h="42545">
                <a:moveTo>
                  <a:pt x="21600" y="5698"/>
                </a:moveTo>
                <a:lnTo>
                  <a:pt x="21611" y="5960"/>
                </a:lnTo>
                <a:lnTo>
                  <a:pt x="23548" y="8226"/>
                </a:lnTo>
                <a:lnTo>
                  <a:pt x="23427" y="7289"/>
                </a:lnTo>
                <a:lnTo>
                  <a:pt x="21600" y="5698"/>
                </a:lnTo>
                <a:close/>
              </a:path>
              <a:path w="35560" h="42545">
                <a:moveTo>
                  <a:pt x="12526" y="2311"/>
                </a:moveTo>
                <a:lnTo>
                  <a:pt x="5702" y="8146"/>
                </a:lnTo>
                <a:lnTo>
                  <a:pt x="12894" y="3949"/>
                </a:lnTo>
                <a:lnTo>
                  <a:pt x="19371" y="3949"/>
                </a:lnTo>
                <a:lnTo>
                  <a:pt x="19255" y="3657"/>
                </a:lnTo>
                <a:lnTo>
                  <a:pt x="18329" y="2886"/>
                </a:lnTo>
                <a:lnTo>
                  <a:pt x="18036" y="2738"/>
                </a:lnTo>
                <a:lnTo>
                  <a:pt x="12526" y="2311"/>
                </a:lnTo>
                <a:close/>
              </a:path>
              <a:path w="35560" h="42545">
                <a:moveTo>
                  <a:pt x="1616" y="4640"/>
                </a:moveTo>
                <a:lnTo>
                  <a:pt x="1363" y="4889"/>
                </a:lnTo>
                <a:lnTo>
                  <a:pt x="1345" y="6900"/>
                </a:lnTo>
                <a:lnTo>
                  <a:pt x="1463" y="6114"/>
                </a:lnTo>
                <a:lnTo>
                  <a:pt x="1616" y="4640"/>
                </a:lnTo>
                <a:close/>
              </a:path>
              <a:path w="35560" h="42545">
                <a:moveTo>
                  <a:pt x="6424" y="398"/>
                </a:moveTo>
                <a:lnTo>
                  <a:pt x="3602" y="2687"/>
                </a:lnTo>
                <a:lnTo>
                  <a:pt x="1616" y="4640"/>
                </a:lnTo>
                <a:lnTo>
                  <a:pt x="1391" y="6808"/>
                </a:lnTo>
                <a:lnTo>
                  <a:pt x="2823" y="3949"/>
                </a:lnTo>
                <a:lnTo>
                  <a:pt x="5814" y="2954"/>
                </a:lnTo>
                <a:lnTo>
                  <a:pt x="7675" y="1104"/>
                </a:lnTo>
                <a:lnTo>
                  <a:pt x="8148" y="1024"/>
                </a:lnTo>
                <a:lnTo>
                  <a:pt x="8611" y="492"/>
                </a:lnTo>
                <a:lnTo>
                  <a:pt x="8421" y="419"/>
                </a:lnTo>
                <a:lnTo>
                  <a:pt x="6424" y="398"/>
                </a:lnTo>
                <a:close/>
              </a:path>
              <a:path w="35560" h="42545">
                <a:moveTo>
                  <a:pt x="20721" y="5036"/>
                </a:moveTo>
                <a:lnTo>
                  <a:pt x="21596" y="6114"/>
                </a:lnTo>
                <a:lnTo>
                  <a:pt x="21584" y="5945"/>
                </a:lnTo>
                <a:lnTo>
                  <a:pt x="20721" y="5036"/>
                </a:lnTo>
                <a:close/>
              </a:path>
              <a:path w="35560" h="42545">
                <a:moveTo>
                  <a:pt x="20438" y="4686"/>
                </a:moveTo>
                <a:lnTo>
                  <a:pt x="20764" y="5080"/>
                </a:lnTo>
                <a:lnTo>
                  <a:pt x="21598" y="5960"/>
                </a:lnTo>
                <a:lnTo>
                  <a:pt x="20767" y="4973"/>
                </a:lnTo>
                <a:lnTo>
                  <a:pt x="20438" y="4686"/>
                </a:lnTo>
                <a:close/>
              </a:path>
              <a:path w="35560" h="42545">
                <a:moveTo>
                  <a:pt x="20767" y="4973"/>
                </a:moveTo>
                <a:lnTo>
                  <a:pt x="21598" y="5945"/>
                </a:lnTo>
                <a:lnTo>
                  <a:pt x="21600" y="5698"/>
                </a:lnTo>
                <a:lnTo>
                  <a:pt x="20767" y="4973"/>
                </a:lnTo>
                <a:close/>
              </a:path>
              <a:path w="35560" h="42545">
                <a:moveTo>
                  <a:pt x="15619" y="492"/>
                </a:moveTo>
                <a:lnTo>
                  <a:pt x="16493" y="1252"/>
                </a:lnTo>
                <a:lnTo>
                  <a:pt x="17759" y="1384"/>
                </a:lnTo>
                <a:lnTo>
                  <a:pt x="19040" y="2954"/>
                </a:lnTo>
                <a:lnTo>
                  <a:pt x="20767" y="4973"/>
                </a:lnTo>
                <a:lnTo>
                  <a:pt x="21600" y="5698"/>
                </a:lnTo>
                <a:lnTo>
                  <a:pt x="21502" y="4973"/>
                </a:lnTo>
                <a:lnTo>
                  <a:pt x="17124" y="508"/>
                </a:lnTo>
                <a:lnTo>
                  <a:pt x="15619" y="492"/>
                </a:lnTo>
                <a:close/>
              </a:path>
              <a:path w="35560" h="42545">
                <a:moveTo>
                  <a:pt x="19340" y="3731"/>
                </a:moveTo>
                <a:lnTo>
                  <a:pt x="20184" y="4483"/>
                </a:lnTo>
                <a:lnTo>
                  <a:pt x="20721" y="5036"/>
                </a:lnTo>
                <a:lnTo>
                  <a:pt x="20384" y="4640"/>
                </a:lnTo>
                <a:lnTo>
                  <a:pt x="19340" y="3731"/>
                </a:lnTo>
                <a:close/>
              </a:path>
              <a:path w="35560" h="42545">
                <a:moveTo>
                  <a:pt x="18912" y="2806"/>
                </a:moveTo>
                <a:lnTo>
                  <a:pt x="20438" y="4686"/>
                </a:lnTo>
                <a:lnTo>
                  <a:pt x="20767" y="4973"/>
                </a:lnTo>
                <a:lnTo>
                  <a:pt x="18912" y="2806"/>
                </a:lnTo>
                <a:close/>
              </a:path>
              <a:path w="35560" h="42545">
                <a:moveTo>
                  <a:pt x="18216" y="2752"/>
                </a:moveTo>
                <a:lnTo>
                  <a:pt x="18464" y="2954"/>
                </a:lnTo>
                <a:lnTo>
                  <a:pt x="19156" y="3302"/>
                </a:lnTo>
                <a:lnTo>
                  <a:pt x="19262" y="3622"/>
                </a:lnTo>
                <a:lnTo>
                  <a:pt x="20438" y="4686"/>
                </a:lnTo>
                <a:lnTo>
                  <a:pt x="18912" y="2806"/>
                </a:lnTo>
                <a:lnTo>
                  <a:pt x="18216" y="2752"/>
                </a:lnTo>
                <a:close/>
              </a:path>
              <a:path w="35560" h="42545">
                <a:moveTo>
                  <a:pt x="3602" y="2687"/>
                </a:moveTo>
                <a:lnTo>
                  <a:pt x="1655" y="4267"/>
                </a:lnTo>
                <a:lnTo>
                  <a:pt x="1616" y="4640"/>
                </a:lnTo>
                <a:lnTo>
                  <a:pt x="3602" y="2687"/>
                </a:lnTo>
                <a:close/>
              </a:path>
              <a:path w="35560" h="42545">
                <a:moveTo>
                  <a:pt x="18423" y="2933"/>
                </a:moveTo>
                <a:lnTo>
                  <a:pt x="19281" y="3679"/>
                </a:lnTo>
                <a:lnTo>
                  <a:pt x="19156" y="3302"/>
                </a:lnTo>
                <a:lnTo>
                  <a:pt x="18423" y="2933"/>
                </a:lnTo>
                <a:close/>
              </a:path>
              <a:path w="35560" h="42545">
                <a:moveTo>
                  <a:pt x="18329" y="2886"/>
                </a:moveTo>
                <a:lnTo>
                  <a:pt x="19215" y="3622"/>
                </a:lnTo>
                <a:lnTo>
                  <a:pt x="18447" y="2954"/>
                </a:lnTo>
                <a:close/>
              </a:path>
              <a:path w="35560" h="42545">
                <a:moveTo>
                  <a:pt x="8148" y="1024"/>
                </a:moveTo>
                <a:lnTo>
                  <a:pt x="7675" y="1104"/>
                </a:lnTo>
                <a:lnTo>
                  <a:pt x="5814" y="2954"/>
                </a:lnTo>
                <a:lnTo>
                  <a:pt x="6740" y="2645"/>
                </a:lnTo>
                <a:lnTo>
                  <a:pt x="8148" y="1024"/>
                </a:lnTo>
                <a:close/>
              </a:path>
              <a:path w="35560" h="42545">
                <a:moveTo>
                  <a:pt x="18164" y="2748"/>
                </a:moveTo>
                <a:lnTo>
                  <a:pt x="18329" y="2886"/>
                </a:lnTo>
                <a:lnTo>
                  <a:pt x="18164" y="2748"/>
                </a:lnTo>
                <a:close/>
              </a:path>
              <a:path w="35560" h="42545">
                <a:moveTo>
                  <a:pt x="18036" y="2738"/>
                </a:moveTo>
                <a:lnTo>
                  <a:pt x="18329" y="2886"/>
                </a:lnTo>
                <a:lnTo>
                  <a:pt x="18164" y="2748"/>
                </a:lnTo>
                <a:lnTo>
                  <a:pt x="18036" y="2738"/>
                </a:lnTo>
                <a:close/>
              </a:path>
              <a:path w="35560" h="42545">
                <a:moveTo>
                  <a:pt x="16493" y="1252"/>
                </a:moveTo>
                <a:lnTo>
                  <a:pt x="18216" y="2752"/>
                </a:lnTo>
                <a:lnTo>
                  <a:pt x="18912" y="2806"/>
                </a:lnTo>
                <a:lnTo>
                  <a:pt x="17759" y="1384"/>
                </a:lnTo>
                <a:lnTo>
                  <a:pt x="16493" y="1252"/>
                </a:lnTo>
                <a:close/>
              </a:path>
              <a:path w="35560" h="42545">
                <a:moveTo>
                  <a:pt x="15253" y="1124"/>
                </a:moveTo>
                <a:lnTo>
                  <a:pt x="18216" y="2752"/>
                </a:lnTo>
                <a:lnTo>
                  <a:pt x="16493" y="1252"/>
                </a:lnTo>
                <a:lnTo>
                  <a:pt x="15253" y="1124"/>
                </a:lnTo>
                <a:close/>
              </a:path>
              <a:path w="35560" h="42545">
                <a:moveTo>
                  <a:pt x="14718" y="1068"/>
                </a:moveTo>
                <a:lnTo>
                  <a:pt x="18036" y="2738"/>
                </a:lnTo>
                <a:lnTo>
                  <a:pt x="18164" y="2748"/>
                </a:lnTo>
                <a:lnTo>
                  <a:pt x="15253" y="1124"/>
                </a:lnTo>
                <a:lnTo>
                  <a:pt x="14718" y="1068"/>
                </a:lnTo>
                <a:close/>
              </a:path>
              <a:path w="35560" h="42545">
                <a:moveTo>
                  <a:pt x="17187" y="2311"/>
                </a:moveTo>
                <a:lnTo>
                  <a:pt x="12526" y="2311"/>
                </a:lnTo>
                <a:lnTo>
                  <a:pt x="18036" y="2738"/>
                </a:lnTo>
                <a:lnTo>
                  <a:pt x="17187" y="2311"/>
                </a:lnTo>
                <a:close/>
              </a:path>
              <a:path w="35560" h="42545">
                <a:moveTo>
                  <a:pt x="5935" y="393"/>
                </a:moveTo>
                <a:lnTo>
                  <a:pt x="3602" y="2687"/>
                </a:lnTo>
                <a:lnTo>
                  <a:pt x="6424" y="398"/>
                </a:lnTo>
                <a:lnTo>
                  <a:pt x="5935" y="393"/>
                </a:lnTo>
                <a:close/>
              </a:path>
              <a:path w="35560" h="42545">
                <a:moveTo>
                  <a:pt x="10491" y="629"/>
                </a:moveTo>
                <a:lnTo>
                  <a:pt x="8148" y="1024"/>
                </a:lnTo>
                <a:lnTo>
                  <a:pt x="6740" y="2645"/>
                </a:lnTo>
                <a:lnTo>
                  <a:pt x="12248" y="811"/>
                </a:lnTo>
                <a:lnTo>
                  <a:pt x="10491" y="629"/>
                </a:lnTo>
                <a:close/>
              </a:path>
              <a:path w="35560" h="42545">
                <a:moveTo>
                  <a:pt x="13532" y="471"/>
                </a:moveTo>
                <a:lnTo>
                  <a:pt x="14563" y="990"/>
                </a:lnTo>
                <a:lnTo>
                  <a:pt x="15253" y="1124"/>
                </a:lnTo>
                <a:lnTo>
                  <a:pt x="16493" y="1252"/>
                </a:lnTo>
                <a:lnTo>
                  <a:pt x="15619" y="492"/>
                </a:lnTo>
                <a:lnTo>
                  <a:pt x="13532" y="471"/>
                </a:lnTo>
                <a:close/>
              </a:path>
              <a:path w="35560" h="42545">
                <a:moveTo>
                  <a:pt x="14563" y="990"/>
                </a:moveTo>
                <a:lnTo>
                  <a:pt x="14718" y="1068"/>
                </a:lnTo>
                <a:lnTo>
                  <a:pt x="15253" y="1124"/>
                </a:lnTo>
                <a:lnTo>
                  <a:pt x="14563" y="990"/>
                </a:lnTo>
                <a:close/>
              </a:path>
              <a:path w="35560" h="42545">
                <a:moveTo>
                  <a:pt x="12693" y="663"/>
                </a:moveTo>
                <a:lnTo>
                  <a:pt x="12248" y="811"/>
                </a:lnTo>
                <a:lnTo>
                  <a:pt x="14718" y="1068"/>
                </a:lnTo>
                <a:lnTo>
                  <a:pt x="14563" y="990"/>
                </a:lnTo>
                <a:lnTo>
                  <a:pt x="12693" y="663"/>
                </a:lnTo>
                <a:close/>
              </a:path>
              <a:path w="35560" h="42545">
                <a:moveTo>
                  <a:pt x="8688" y="442"/>
                </a:moveTo>
                <a:lnTo>
                  <a:pt x="8148" y="1024"/>
                </a:lnTo>
                <a:lnTo>
                  <a:pt x="10491" y="629"/>
                </a:lnTo>
                <a:lnTo>
                  <a:pt x="8688" y="442"/>
                </a:lnTo>
                <a:close/>
              </a:path>
              <a:path w="35560" h="42545">
                <a:moveTo>
                  <a:pt x="13279" y="468"/>
                </a:moveTo>
                <a:lnTo>
                  <a:pt x="12693" y="663"/>
                </a:lnTo>
                <a:lnTo>
                  <a:pt x="14563" y="990"/>
                </a:lnTo>
                <a:lnTo>
                  <a:pt x="13532" y="471"/>
                </a:lnTo>
                <a:lnTo>
                  <a:pt x="13279" y="468"/>
                </a:lnTo>
                <a:close/>
              </a:path>
              <a:path w="35560" h="42545">
                <a:moveTo>
                  <a:pt x="11510" y="457"/>
                </a:moveTo>
                <a:lnTo>
                  <a:pt x="10491" y="629"/>
                </a:lnTo>
                <a:lnTo>
                  <a:pt x="12248" y="811"/>
                </a:lnTo>
                <a:lnTo>
                  <a:pt x="12693" y="663"/>
                </a:lnTo>
                <a:lnTo>
                  <a:pt x="11510" y="457"/>
                </a:lnTo>
                <a:close/>
              </a:path>
              <a:path w="35560" h="42545">
                <a:moveTo>
                  <a:pt x="12151" y="457"/>
                </a:moveTo>
                <a:lnTo>
                  <a:pt x="11510" y="457"/>
                </a:lnTo>
                <a:lnTo>
                  <a:pt x="12693" y="663"/>
                </a:lnTo>
                <a:lnTo>
                  <a:pt x="13279" y="468"/>
                </a:lnTo>
                <a:lnTo>
                  <a:pt x="12151" y="457"/>
                </a:lnTo>
                <a:close/>
              </a:path>
              <a:path w="35560" h="42545">
                <a:moveTo>
                  <a:pt x="8942" y="424"/>
                </a:moveTo>
                <a:lnTo>
                  <a:pt x="8688" y="442"/>
                </a:lnTo>
                <a:lnTo>
                  <a:pt x="10491" y="629"/>
                </a:lnTo>
                <a:lnTo>
                  <a:pt x="11510" y="457"/>
                </a:lnTo>
                <a:lnTo>
                  <a:pt x="12151" y="457"/>
                </a:lnTo>
                <a:lnTo>
                  <a:pt x="8942" y="424"/>
                </a:lnTo>
                <a:close/>
              </a:path>
              <a:path w="35560" h="42545">
                <a:moveTo>
                  <a:pt x="15535" y="419"/>
                </a:moveTo>
                <a:lnTo>
                  <a:pt x="13428" y="419"/>
                </a:lnTo>
                <a:lnTo>
                  <a:pt x="15619" y="492"/>
                </a:lnTo>
                <a:close/>
              </a:path>
              <a:path w="35560" h="42545">
                <a:moveTo>
                  <a:pt x="13428" y="419"/>
                </a:moveTo>
                <a:lnTo>
                  <a:pt x="13279" y="468"/>
                </a:lnTo>
                <a:lnTo>
                  <a:pt x="13532" y="471"/>
                </a:lnTo>
                <a:close/>
              </a:path>
              <a:path w="35560" h="42545">
                <a:moveTo>
                  <a:pt x="15053" y="0"/>
                </a:moveTo>
                <a:lnTo>
                  <a:pt x="8942" y="424"/>
                </a:lnTo>
                <a:lnTo>
                  <a:pt x="13279" y="468"/>
                </a:lnTo>
                <a:lnTo>
                  <a:pt x="13428" y="419"/>
                </a:lnTo>
                <a:lnTo>
                  <a:pt x="15535" y="419"/>
                </a:lnTo>
                <a:lnTo>
                  <a:pt x="15053" y="0"/>
                </a:lnTo>
                <a:close/>
              </a:path>
              <a:path w="35560" h="42545">
                <a:moveTo>
                  <a:pt x="8472" y="419"/>
                </a:moveTo>
                <a:lnTo>
                  <a:pt x="8688" y="442"/>
                </a:lnTo>
                <a:lnTo>
                  <a:pt x="8942" y="424"/>
                </a:lnTo>
                <a:lnTo>
                  <a:pt x="8472" y="419"/>
                </a:lnTo>
                <a:close/>
              </a:path>
              <a:path w="35560" h="42545">
                <a:moveTo>
                  <a:pt x="6633" y="228"/>
                </a:moveTo>
                <a:lnTo>
                  <a:pt x="6424" y="398"/>
                </a:lnTo>
                <a:lnTo>
                  <a:pt x="8472" y="419"/>
                </a:lnTo>
                <a:lnTo>
                  <a:pt x="6633" y="228"/>
                </a:lnTo>
                <a:close/>
              </a:path>
            </a:pathLst>
          </a:custGeom>
          <a:solidFill>
            <a:srgbClr val="F10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570454" y="5427411"/>
            <a:ext cx="26034" cy="25400"/>
          </a:xfrm>
          <a:custGeom>
            <a:avLst/>
            <a:gdLst/>
            <a:ahLst/>
            <a:cxnLst/>
            <a:rect l="l" t="t" r="r" b="b"/>
            <a:pathLst>
              <a:path w="26035" h="25400">
                <a:moveTo>
                  <a:pt x="19342" y="0"/>
                </a:moveTo>
                <a:lnTo>
                  <a:pt x="0" y="16173"/>
                </a:lnTo>
                <a:lnTo>
                  <a:pt x="3035" y="21813"/>
                </a:lnTo>
                <a:lnTo>
                  <a:pt x="13741" y="25017"/>
                </a:lnTo>
                <a:lnTo>
                  <a:pt x="19380" y="21974"/>
                </a:lnTo>
                <a:lnTo>
                  <a:pt x="19758" y="20717"/>
                </a:lnTo>
                <a:lnTo>
                  <a:pt x="15925" y="20717"/>
                </a:lnTo>
                <a:lnTo>
                  <a:pt x="16827" y="20229"/>
                </a:lnTo>
                <a:lnTo>
                  <a:pt x="20497" y="17113"/>
                </a:lnTo>
                <a:lnTo>
                  <a:pt x="20993" y="16620"/>
                </a:lnTo>
                <a:lnTo>
                  <a:pt x="24307" y="16620"/>
                </a:lnTo>
                <a:lnTo>
                  <a:pt x="25501" y="15142"/>
                </a:lnTo>
                <a:lnTo>
                  <a:pt x="24320" y="4025"/>
                </a:lnTo>
                <a:lnTo>
                  <a:pt x="19342" y="0"/>
                </a:lnTo>
                <a:close/>
              </a:path>
              <a:path w="26035" h="25400">
                <a:moveTo>
                  <a:pt x="20993" y="16620"/>
                </a:moveTo>
                <a:lnTo>
                  <a:pt x="20497" y="17113"/>
                </a:lnTo>
                <a:lnTo>
                  <a:pt x="16827" y="20229"/>
                </a:lnTo>
                <a:lnTo>
                  <a:pt x="15925" y="20717"/>
                </a:lnTo>
                <a:lnTo>
                  <a:pt x="19885" y="20296"/>
                </a:lnTo>
                <a:lnTo>
                  <a:pt x="20993" y="16620"/>
                </a:lnTo>
                <a:close/>
              </a:path>
              <a:path w="26035" h="25400">
                <a:moveTo>
                  <a:pt x="19885" y="20296"/>
                </a:moveTo>
                <a:lnTo>
                  <a:pt x="15925" y="20717"/>
                </a:lnTo>
                <a:lnTo>
                  <a:pt x="19758" y="20717"/>
                </a:lnTo>
                <a:lnTo>
                  <a:pt x="19885" y="20296"/>
                </a:lnTo>
                <a:close/>
              </a:path>
              <a:path w="26035" h="25400">
                <a:moveTo>
                  <a:pt x="24307" y="16620"/>
                </a:moveTo>
                <a:lnTo>
                  <a:pt x="20993" y="16620"/>
                </a:lnTo>
                <a:lnTo>
                  <a:pt x="19885" y="20296"/>
                </a:lnTo>
                <a:lnTo>
                  <a:pt x="21475" y="20126"/>
                </a:lnTo>
                <a:lnTo>
                  <a:pt x="24307" y="16620"/>
                </a:lnTo>
                <a:close/>
              </a:path>
            </a:pathLst>
          </a:custGeom>
          <a:solidFill>
            <a:srgbClr val="F10F0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EB6AB6C-D684-194E-B327-3B2220E5C104}"/>
              </a:ext>
            </a:extLst>
          </p:cNvPr>
          <p:cNvSpPr txBox="1"/>
          <p:nvPr/>
        </p:nvSpPr>
        <p:spPr>
          <a:xfrm>
            <a:off x="0" y="479425"/>
            <a:ext cx="7010400" cy="1710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2250" marR="364490" indent="740410">
              <a:lnSpc>
                <a:spcPts val="2039"/>
              </a:lnSpc>
              <a:spcBef>
                <a:spcPts val="509"/>
              </a:spcBef>
            </a:pPr>
            <a:r>
              <a:rPr lang="en-IN" sz="24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IN" sz="2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IN"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lang="en-IN"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</a:t>
            </a:r>
            <a:r>
              <a:rPr lang="en-IN"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 </a:t>
            </a:r>
            <a:r>
              <a:rPr lang="en-IN" sz="2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maximization</a:t>
            </a:r>
            <a:r>
              <a:rPr lang="en-IN" sz="2400" spc="-4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methods:</a:t>
            </a:r>
            <a:endParaRPr lang="en-IN" sz="2400" spc="-8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2250" marR="364490" indent="740410">
              <a:lnSpc>
                <a:spcPts val="2039"/>
              </a:lnSpc>
              <a:spcBef>
                <a:spcPts val="509"/>
              </a:spcBef>
            </a:pPr>
            <a:endParaRPr lang="en-IN" sz="2400" spc="-8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2250" marR="1482090">
              <a:lnSpc>
                <a:spcPts val="2039"/>
              </a:lnSpc>
            </a:pPr>
            <a:r>
              <a:rPr lang="en-IN"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1.Marginal </a:t>
            </a:r>
            <a:r>
              <a:rPr lang="en-IN" sz="24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Cost-Marginal </a:t>
            </a:r>
            <a:r>
              <a:rPr lang="en-IN" sz="24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Revenue </a:t>
            </a:r>
            <a:r>
              <a:rPr lang="en-IN"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en-IN" sz="24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400" spc="-9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2250" marR="1482090">
              <a:lnSpc>
                <a:spcPts val="2039"/>
              </a:lnSpc>
            </a:pPr>
            <a:r>
              <a:rPr lang="en-IN" sz="24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222250" marR="1482090">
              <a:lnSpc>
                <a:spcPts val="2039"/>
              </a:lnSpc>
            </a:pPr>
            <a:r>
              <a:rPr lang="en-IN" sz="24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Total </a:t>
            </a:r>
            <a:r>
              <a:rPr lang="en-IN" sz="24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Cost-Total </a:t>
            </a:r>
            <a:r>
              <a:rPr lang="en-IN" sz="24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Revenue</a:t>
            </a:r>
            <a:r>
              <a:rPr lang="en-IN" sz="24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2844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312" y="392703"/>
            <a:ext cx="3315970" cy="596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750" u="heavy" spc="-15" dirty="0">
                <a:uFill>
                  <a:solidFill>
                    <a:srgbClr val="000000"/>
                  </a:solidFill>
                </a:uFill>
              </a:rPr>
              <a:t>Important</a:t>
            </a:r>
            <a:r>
              <a:rPr sz="3750" u="heavy" spc="-70" dirty="0">
                <a:uFill>
                  <a:solidFill>
                    <a:srgbClr val="000000"/>
                  </a:solidFill>
                </a:uFill>
              </a:rPr>
              <a:t> Terms</a:t>
            </a:r>
            <a:endParaRPr sz="3750"/>
          </a:p>
        </p:txBody>
      </p:sp>
      <p:sp>
        <p:nvSpPr>
          <p:cNvPr id="3" name="object 3"/>
          <p:cNvSpPr txBox="1"/>
          <p:nvPr/>
        </p:nvSpPr>
        <p:spPr>
          <a:xfrm>
            <a:off x="452312" y="1322476"/>
            <a:ext cx="6830059" cy="37877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04165" indent="-292100">
              <a:lnSpc>
                <a:spcPct val="100000"/>
              </a:lnSpc>
              <a:spcBef>
                <a:spcPts val="114"/>
              </a:spcBef>
              <a:buFont typeface="Arial"/>
              <a:buChar char="•"/>
              <a:tabLst>
                <a:tab pos="304165" algn="l"/>
                <a:tab pos="304800" algn="l"/>
              </a:tabLst>
            </a:pPr>
            <a:r>
              <a:rPr sz="1850" b="1" dirty="0">
                <a:latin typeface="Carlito"/>
                <a:cs typeface="Carlito"/>
              </a:rPr>
              <a:t>Profit </a:t>
            </a:r>
            <a:r>
              <a:rPr sz="1850" spc="-90" dirty="0">
                <a:latin typeface="Arial"/>
                <a:cs typeface="Arial"/>
              </a:rPr>
              <a:t>is </a:t>
            </a:r>
            <a:r>
              <a:rPr sz="1850" spc="-50" dirty="0">
                <a:latin typeface="Arial"/>
                <a:cs typeface="Arial"/>
              </a:rPr>
              <a:t>defined </a:t>
            </a:r>
            <a:r>
              <a:rPr sz="1850" spc="-165" dirty="0">
                <a:latin typeface="Arial"/>
                <a:cs typeface="Arial"/>
              </a:rPr>
              <a:t>as </a:t>
            </a:r>
            <a:r>
              <a:rPr sz="1850" b="1" i="1" spc="-10" dirty="0">
                <a:latin typeface="Carlito"/>
                <a:cs typeface="Carlito"/>
              </a:rPr>
              <a:t>total </a:t>
            </a:r>
            <a:r>
              <a:rPr sz="1850" b="1" i="1" dirty="0">
                <a:latin typeface="Carlito"/>
                <a:cs typeface="Carlito"/>
              </a:rPr>
              <a:t>revenue </a:t>
            </a:r>
            <a:r>
              <a:rPr sz="1850" i="1" spc="5" dirty="0">
                <a:latin typeface="Carlito"/>
                <a:cs typeface="Carlito"/>
              </a:rPr>
              <a:t>minus </a:t>
            </a:r>
            <a:r>
              <a:rPr sz="1850" b="1" i="1" spc="-10" dirty="0">
                <a:latin typeface="Carlito"/>
                <a:cs typeface="Carlito"/>
              </a:rPr>
              <a:t>total</a:t>
            </a:r>
            <a:r>
              <a:rPr sz="1850" b="1" i="1" spc="105" dirty="0">
                <a:latin typeface="Carlito"/>
                <a:cs typeface="Carlito"/>
              </a:rPr>
              <a:t> </a:t>
            </a:r>
            <a:r>
              <a:rPr sz="1850" b="1" i="1" spc="-5" dirty="0">
                <a:latin typeface="Carlito"/>
                <a:cs typeface="Carlito"/>
              </a:rPr>
              <a:t>cost.</a:t>
            </a:r>
            <a:endParaRPr sz="1850">
              <a:latin typeface="Carlito"/>
              <a:cs typeface="Carlito"/>
            </a:endParaRPr>
          </a:p>
          <a:p>
            <a:pPr marL="1524635">
              <a:lnSpc>
                <a:spcPct val="100000"/>
              </a:lnSpc>
              <a:spcBef>
                <a:spcPts val="25"/>
              </a:spcBef>
            </a:pPr>
            <a:r>
              <a:rPr sz="1850" b="1" dirty="0">
                <a:latin typeface="Carlito"/>
                <a:cs typeface="Carlito"/>
              </a:rPr>
              <a:t>Profit </a:t>
            </a:r>
            <a:r>
              <a:rPr sz="1850" b="1" spc="5" dirty="0">
                <a:latin typeface="Carlito"/>
                <a:cs typeface="Carlito"/>
              </a:rPr>
              <a:t>= TR –</a:t>
            </a:r>
            <a:r>
              <a:rPr sz="1850" b="1" spc="30" dirty="0">
                <a:latin typeface="Carlito"/>
                <a:cs typeface="Carlito"/>
              </a:rPr>
              <a:t> </a:t>
            </a:r>
            <a:r>
              <a:rPr sz="1850" b="1" spc="-15" dirty="0">
                <a:latin typeface="Carlito"/>
                <a:cs typeface="Carlito"/>
              </a:rPr>
              <a:t>TC</a:t>
            </a:r>
            <a:endParaRPr sz="185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150">
              <a:latin typeface="Carlito"/>
              <a:cs typeface="Carlito"/>
            </a:endParaRPr>
          </a:p>
          <a:p>
            <a:pPr marL="304165" marR="83820" indent="-292100">
              <a:lnSpc>
                <a:spcPts val="1800"/>
              </a:lnSpc>
              <a:buFont typeface="Arial"/>
              <a:buChar char="•"/>
              <a:tabLst>
                <a:tab pos="304165" algn="l"/>
                <a:tab pos="304800" algn="l"/>
              </a:tabLst>
            </a:pPr>
            <a:r>
              <a:rPr sz="1850" b="1" i="1" dirty="0">
                <a:latin typeface="Carlito"/>
                <a:cs typeface="Carlito"/>
              </a:rPr>
              <a:t>Profit</a:t>
            </a:r>
            <a:r>
              <a:rPr sz="1850" i="1" dirty="0">
                <a:latin typeface="Carlito"/>
                <a:cs typeface="Carlito"/>
              </a:rPr>
              <a:t>: </a:t>
            </a:r>
            <a:r>
              <a:rPr sz="1850" spc="-130" dirty="0">
                <a:latin typeface="Arial"/>
                <a:cs typeface="Arial"/>
              </a:rPr>
              <a:t>The </a:t>
            </a:r>
            <a:r>
              <a:rPr sz="1850" spc="-70" dirty="0">
                <a:latin typeface="Arial"/>
                <a:cs typeface="Arial"/>
              </a:rPr>
              <a:t>money </a:t>
            </a:r>
            <a:r>
              <a:rPr sz="1850" spc="10" dirty="0">
                <a:latin typeface="Arial"/>
                <a:cs typeface="Arial"/>
              </a:rPr>
              <a:t>left </a:t>
            </a:r>
            <a:r>
              <a:rPr sz="1850" spc="-60" dirty="0">
                <a:latin typeface="Arial"/>
                <a:cs typeface="Arial"/>
              </a:rPr>
              <a:t>over </a:t>
            </a:r>
            <a:r>
              <a:rPr sz="1850" spc="-90" dirty="0">
                <a:latin typeface="Arial"/>
                <a:cs typeface="Arial"/>
              </a:rPr>
              <a:t>once </a:t>
            </a:r>
            <a:r>
              <a:rPr sz="1850" spc="-65" dirty="0">
                <a:latin typeface="Arial"/>
                <a:cs typeface="Arial"/>
              </a:rPr>
              <a:t>you </a:t>
            </a:r>
            <a:r>
              <a:rPr sz="1850" spc="-100" dirty="0">
                <a:latin typeface="Arial"/>
                <a:cs typeface="Arial"/>
              </a:rPr>
              <a:t>pay </a:t>
            </a:r>
            <a:r>
              <a:rPr sz="1850" spc="-35" dirty="0">
                <a:latin typeface="Arial"/>
                <a:cs typeface="Arial"/>
              </a:rPr>
              <a:t>all </a:t>
            </a:r>
            <a:r>
              <a:rPr sz="1850" spc="5" dirty="0">
                <a:latin typeface="Arial"/>
                <a:cs typeface="Arial"/>
              </a:rPr>
              <a:t>of </a:t>
            </a:r>
            <a:r>
              <a:rPr sz="1850" spc="-45" dirty="0">
                <a:latin typeface="Arial"/>
                <a:cs typeface="Arial"/>
              </a:rPr>
              <a:t>your bills </a:t>
            </a:r>
            <a:r>
              <a:rPr sz="1850" dirty="0">
                <a:latin typeface="Arial"/>
                <a:cs typeface="Arial"/>
              </a:rPr>
              <a:t>out </a:t>
            </a:r>
            <a:r>
              <a:rPr sz="1850" spc="5" dirty="0">
                <a:latin typeface="Arial"/>
                <a:cs typeface="Arial"/>
              </a:rPr>
              <a:t>of  </a:t>
            </a:r>
            <a:r>
              <a:rPr sz="1850" spc="-65" dirty="0">
                <a:latin typeface="Arial"/>
                <a:cs typeface="Arial"/>
              </a:rPr>
              <a:t>funds </a:t>
            </a:r>
            <a:r>
              <a:rPr sz="1850" dirty="0">
                <a:latin typeface="Arial"/>
                <a:cs typeface="Arial"/>
              </a:rPr>
              <a:t>that </a:t>
            </a:r>
            <a:r>
              <a:rPr sz="1850" spc="-90" dirty="0">
                <a:latin typeface="Arial"/>
                <a:cs typeface="Arial"/>
              </a:rPr>
              <a:t>come </a:t>
            </a:r>
            <a:r>
              <a:rPr sz="1850" spc="-20" dirty="0">
                <a:latin typeface="Arial"/>
                <a:cs typeface="Arial"/>
              </a:rPr>
              <a:t>in </a:t>
            </a:r>
            <a:r>
              <a:rPr sz="1850" spc="-15" dirty="0">
                <a:latin typeface="Arial"/>
                <a:cs typeface="Arial"/>
              </a:rPr>
              <a:t>from </a:t>
            </a:r>
            <a:r>
              <a:rPr sz="1850" spc="-45" dirty="0">
                <a:latin typeface="Arial"/>
                <a:cs typeface="Arial"/>
              </a:rPr>
              <a:t>your </a:t>
            </a:r>
            <a:r>
              <a:rPr sz="1850" spc="-80" dirty="0">
                <a:latin typeface="Arial"/>
                <a:cs typeface="Arial"/>
              </a:rPr>
              <a:t>customers. </a:t>
            </a:r>
            <a:r>
              <a:rPr sz="1850" spc="-215" dirty="0">
                <a:latin typeface="Arial"/>
                <a:cs typeface="Arial"/>
              </a:rPr>
              <a:t>So </a:t>
            </a:r>
            <a:r>
              <a:rPr sz="1850" dirty="0">
                <a:latin typeface="Arial"/>
                <a:cs typeface="Arial"/>
              </a:rPr>
              <a:t>for </a:t>
            </a:r>
            <a:r>
              <a:rPr sz="1850" spc="-85" dirty="0">
                <a:latin typeface="Arial"/>
                <a:cs typeface="Arial"/>
              </a:rPr>
              <a:t>example, </a:t>
            </a:r>
            <a:r>
              <a:rPr sz="1850" spc="35" dirty="0">
                <a:latin typeface="Arial"/>
                <a:cs typeface="Arial"/>
              </a:rPr>
              <a:t>if</a:t>
            </a:r>
            <a:r>
              <a:rPr sz="1850" spc="-315" dirty="0">
                <a:latin typeface="Arial"/>
                <a:cs typeface="Arial"/>
              </a:rPr>
              <a:t> </a:t>
            </a:r>
            <a:r>
              <a:rPr sz="1850" spc="-65" dirty="0">
                <a:latin typeface="Arial"/>
                <a:cs typeface="Arial"/>
              </a:rPr>
              <a:t>you </a:t>
            </a:r>
            <a:r>
              <a:rPr sz="1850" spc="-70" dirty="0">
                <a:latin typeface="Arial"/>
                <a:cs typeface="Arial"/>
              </a:rPr>
              <a:t>sell  </a:t>
            </a:r>
            <a:r>
              <a:rPr sz="1850" spc="-85" dirty="0">
                <a:latin typeface="Arial"/>
                <a:cs typeface="Arial"/>
              </a:rPr>
              <a:t>5 </a:t>
            </a:r>
            <a:r>
              <a:rPr sz="1850" spc="-105" dirty="0">
                <a:latin typeface="Arial"/>
                <a:cs typeface="Arial"/>
              </a:rPr>
              <a:t>necklaces </a:t>
            </a:r>
            <a:r>
              <a:rPr sz="1850" dirty="0">
                <a:latin typeface="Arial"/>
                <a:cs typeface="Arial"/>
              </a:rPr>
              <a:t>for </a:t>
            </a:r>
            <a:r>
              <a:rPr sz="1850" spc="-85" dirty="0">
                <a:latin typeface="Arial"/>
                <a:cs typeface="Arial"/>
              </a:rPr>
              <a:t>$5 </a:t>
            </a:r>
            <a:r>
              <a:rPr sz="1850" spc="-95" dirty="0">
                <a:latin typeface="Arial"/>
                <a:cs typeface="Arial"/>
              </a:rPr>
              <a:t>each, </a:t>
            </a:r>
            <a:r>
              <a:rPr sz="1850" spc="-80" dirty="0">
                <a:latin typeface="Arial"/>
                <a:cs typeface="Arial"/>
              </a:rPr>
              <a:t>and </a:t>
            </a:r>
            <a:r>
              <a:rPr sz="1850" spc="-20" dirty="0">
                <a:latin typeface="Arial"/>
                <a:cs typeface="Arial"/>
              </a:rPr>
              <a:t>the </a:t>
            </a:r>
            <a:r>
              <a:rPr sz="1850" spc="-80" dirty="0">
                <a:latin typeface="Arial"/>
                <a:cs typeface="Arial"/>
              </a:rPr>
              <a:t>cost </a:t>
            </a:r>
            <a:r>
              <a:rPr sz="1850" spc="20" dirty="0">
                <a:latin typeface="Arial"/>
                <a:cs typeface="Arial"/>
              </a:rPr>
              <a:t>to </a:t>
            </a:r>
            <a:r>
              <a:rPr sz="1850" spc="-95" dirty="0">
                <a:latin typeface="Arial"/>
                <a:cs typeface="Arial"/>
              </a:rPr>
              <a:t>purchase </a:t>
            </a:r>
            <a:r>
              <a:rPr sz="1850" spc="-15" dirty="0">
                <a:latin typeface="Arial"/>
                <a:cs typeface="Arial"/>
              </a:rPr>
              <a:t>the</a:t>
            </a:r>
            <a:r>
              <a:rPr sz="1850" spc="-330" dirty="0">
                <a:latin typeface="Arial"/>
                <a:cs typeface="Arial"/>
              </a:rPr>
              <a:t> </a:t>
            </a:r>
            <a:r>
              <a:rPr sz="1850" spc="-105" dirty="0">
                <a:latin typeface="Arial"/>
                <a:cs typeface="Arial"/>
              </a:rPr>
              <a:t>necklaces </a:t>
            </a:r>
            <a:r>
              <a:rPr sz="1850" spc="-90" dirty="0">
                <a:latin typeface="Arial"/>
                <a:cs typeface="Arial"/>
              </a:rPr>
              <a:t>is</a:t>
            </a:r>
            <a:endParaRPr sz="1850">
              <a:latin typeface="Arial"/>
              <a:cs typeface="Arial"/>
            </a:endParaRPr>
          </a:p>
          <a:p>
            <a:pPr marL="304165" marR="5080">
              <a:lnSpc>
                <a:spcPct val="80900"/>
              </a:lnSpc>
            </a:pPr>
            <a:r>
              <a:rPr sz="1850" spc="-75" dirty="0">
                <a:latin typeface="Arial"/>
                <a:cs typeface="Arial"/>
              </a:rPr>
              <a:t>$3,</a:t>
            </a:r>
            <a:r>
              <a:rPr sz="1850" spc="-90" dirty="0">
                <a:latin typeface="Arial"/>
                <a:cs typeface="Arial"/>
              </a:rPr>
              <a:t> </a:t>
            </a:r>
            <a:r>
              <a:rPr sz="1850" spc="-70" dirty="0">
                <a:latin typeface="Arial"/>
                <a:cs typeface="Arial"/>
              </a:rPr>
              <a:t>you</a:t>
            </a:r>
            <a:r>
              <a:rPr sz="1850" spc="-95" dirty="0">
                <a:latin typeface="Arial"/>
                <a:cs typeface="Arial"/>
              </a:rPr>
              <a:t> </a:t>
            </a:r>
            <a:r>
              <a:rPr sz="1850" spc="10" dirty="0">
                <a:latin typeface="Arial"/>
                <a:cs typeface="Arial"/>
              </a:rPr>
              <a:t>will</a:t>
            </a:r>
            <a:r>
              <a:rPr sz="1850" spc="-100" dirty="0">
                <a:latin typeface="Arial"/>
                <a:cs typeface="Arial"/>
              </a:rPr>
              <a:t> </a:t>
            </a:r>
            <a:r>
              <a:rPr sz="1850" spc="-105" dirty="0">
                <a:latin typeface="Arial"/>
                <a:cs typeface="Arial"/>
              </a:rPr>
              <a:t>have</a:t>
            </a:r>
            <a:r>
              <a:rPr sz="1850" spc="-95" dirty="0">
                <a:latin typeface="Arial"/>
                <a:cs typeface="Arial"/>
              </a:rPr>
              <a:t> </a:t>
            </a:r>
            <a:r>
              <a:rPr sz="1850" spc="-90" dirty="0">
                <a:latin typeface="Arial"/>
                <a:cs typeface="Arial"/>
              </a:rPr>
              <a:t>revenues</a:t>
            </a:r>
            <a:r>
              <a:rPr sz="1850" spc="-95" dirty="0">
                <a:latin typeface="Arial"/>
                <a:cs typeface="Arial"/>
              </a:rPr>
              <a:t> </a:t>
            </a:r>
            <a:r>
              <a:rPr sz="1850" spc="-60" dirty="0">
                <a:latin typeface="Arial"/>
                <a:cs typeface="Arial"/>
              </a:rPr>
              <a:t>(customer</a:t>
            </a:r>
            <a:r>
              <a:rPr sz="1850" spc="-65" dirty="0">
                <a:latin typeface="Arial"/>
                <a:cs typeface="Arial"/>
              </a:rPr>
              <a:t> </a:t>
            </a:r>
            <a:r>
              <a:rPr sz="1850" spc="-75" dirty="0">
                <a:latin typeface="Arial"/>
                <a:cs typeface="Arial"/>
              </a:rPr>
              <a:t>monies</a:t>
            </a:r>
            <a:r>
              <a:rPr sz="1850" spc="-85" dirty="0">
                <a:latin typeface="Arial"/>
                <a:cs typeface="Arial"/>
              </a:rPr>
              <a:t> </a:t>
            </a:r>
            <a:r>
              <a:rPr sz="1850" spc="-30" dirty="0">
                <a:latin typeface="Arial"/>
                <a:cs typeface="Arial"/>
              </a:rPr>
              <a:t>in)</a:t>
            </a:r>
            <a:r>
              <a:rPr sz="1850" spc="-90" dirty="0">
                <a:latin typeface="Arial"/>
                <a:cs typeface="Arial"/>
              </a:rPr>
              <a:t> </a:t>
            </a:r>
            <a:r>
              <a:rPr sz="1850" spc="5" dirty="0">
                <a:latin typeface="Arial"/>
                <a:cs typeface="Arial"/>
              </a:rPr>
              <a:t>of</a:t>
            </a:r>
            <a:r>
              <a:rPr sz="1850" spc="-95" dirty="0">
                <a:latin typeface="Arial"/>
                <a:cs typeface="Arial"/>
              </a:rPr>
              <a:t> </a:t>
            </a:r>
            <a:r>
              <a:rPr sz="1850" spc="-85" dirty="0">
                <a:latin typeface="Arial"/>
                <a:cs typeface="Arial"/>
              </a:rPr>
              <a:t>5</a:t>
            </a:r>
            <a:r>
              <a:rPr sz="1850" spc="-90" dirty="0">
                <a:latin typeface="Arial"/>
                <a:cs typeface="Arial"/>
              </a:rPr>
              <a:t> </a:t>
            </a:r>
            <a:r>
              <a:rPr sz="1850" spc="-105" dirty="0">
                <a:latin typeface="Arial"/>
                <a:cs typeface="Arial"/>
              </a:rPr>
              <a:t>necklaces</a:t>
            </a:r>
            <a:r>
              <a:rPr sz="1850" spc="-80" dirty="0">
                <a:latin typeface="Arial"/>
                <a:cs typeface="Arial"/>
              </a:rPr>
              <a:t> </a:t>
            </a:r>
            <a:r>
              <a:rPr sz="1850" spc="204" dirty="0">
                <a:latin typeface="Arial"/>
                <a:cs typeface="Arial"/>
              </a:rPr>
              <a:t>*</a:t>
            </a:r>
            <a:r>
              <a:rPr sz="1850" spc="-95" dirty="0">
                <a:latin typeface="Arial"/>
                <a:cs typeface="Arial"/>
              </a:rPr>
              <a:t> </a:t>
            </a:r>
            <a:r>
              <a:rPr sz="1850" spc="-85" dirty="0">
                <a:latin typeface="Arial"/>
                <a:cs typeface="Arial"/>
              </a:rPr>
              <a:t>$5  </a:t>
            </a:r>
            <a:r>
              <a:rPr sz="1850" spc="-105" dirty="0">
                <a:latin typeface="Arial"/>
                <a:cs typeface="Arial"/>
              </a:rPr>
              <a:t>each </a:t>
            </a:r>
            <a:r>
              <a:rPr sz="1850" spc="-155" dirty="0">
                <a:latin typeface="Arial"/>
                <a:cs typeface="Arial"/>
              </a:rPr>
              <a:t>= </a:t>
            </a:r>
            <a:r>
              <a:rPr sz="1850" spc="-75" dirty="0">
                <a:latin typeface="Arial"/>
                <a:cs typeface="Arial"/>
              </a:rPr>
              <a:t>$25, </a:t>
            </a:r>
            <a:r>
              <a:rPr sz="1850" spc="-80" dirty="0">
                <a:latin typeface="Arial"/>
                <a:cs typeface="Arial"/>
              </a:rPr>
              <a:t>and </a:t>
            </a:r>
            <a:r>
              <a:rPr sz="1850" spc="-105" dirty="0">
                <a:latin typeface="Arial"/>
                <a:cs typeface="Arial"/>
              </a:rPr>
              <a:t>costs </a:t>
            </a:r>
            <a:r>
              <a:rPr sz="1850" spc="5" dirty="0">
                <a:latin typeface="Arial"/>
                <a:cs typeface="Arial"/>
              </a:rPr>
              <a:t>of </a:t>
            </a:r>
            <a:r>
              <a:rPr sz="1850" spc="-85" dirty="0">
                <a:latin typeface="Arial"/>
                <a:cs typeface="Arial"/>
              </a:rPr>
              <a:t>5 </a:t>
            </a:r>
            <a:r>
              <a:rPr sz="1850" spc="-105" dirty="0">
                <a:latin typeface="Arial"/>
                <a:cs typeface="Arial"/>
              </a:rPr>
              <a:t>necklaces </a:t>
            </a:r>
            <a:r>
              <a:rPr sz="1850" spc="204" dirty="0">
                <a:latin typeface="Arial"/>
                <a:cs typeface="Arial"/>
              </a:rPr>
              <a:t>* </a:t>
            </a:r>
            <a:r>
              <a:rPr sz="1850" spc="-85" dirty="0">
                <a:latin typeface="Arial"/>
                <a:cs typeface="Arial"/>
              </a:rPr>
              <a:t>$3 </a:t>
            </a:r>
            <a:r>
              <a:rPr sz="1850" spc="-105" dirty="0">
                <a:latin typeface="Arial"/>
                <a:cs typeface="Arial"/>
              </a:rPr>
              <a:t>each </a:t>
            </a:r>
            <a:r>
              <a:rPr sz="1850" spc="-155" dirty="0">
                <a:latin typeface="Arial"/>
                <a:cs typeface="Arial"/>
              </a:rPr>
              <a:t>= </a:t>
            </a:r>
            <a:r>
              <a:rPr sz="1850" spc="-75" dirty="0">
                <a:latin typeface="Arial"/>
                <a:cs typeface="Arial"/>
              </a:rPr>
              <a:t>$15. </a:t>
            </a:r>
            <a:r>
              <a:rPr sz="1850" spc="-135" dirty="0">
                <a:latin typeface="Arial"/>
                <a:cs typeface="Arial"/>
              </a:rPr>
              <a:t>Your </a:t>
            </a:r>
            <a:r>
              <a:rPr sz="1850" spc="10" dirty="0">
                <a:latin typeface="Arial"/>
                <a:cs typeface="Arial"/>
              </a:rPr>
              <a:t>profit  will </a:t>
            </a:r>
            <a:r>
              <a:rPr sz="1850" spc="-80" dirty="0">
                <a:latin typeface="Arial"/>
                <a:cs typeface="Arial"/>
              </a:rPr>
              <a:t>be </a:t>
            </a:r>
            <a:r>
              <a:rPr sz="1850" spc="-85" dirty="0">
                <a:latin typeface="Arial"/>
                <a:cs typeface="Arial"/>
              </a:rPr>
              <a:t>$25 </a:t>
            </a:r>
            <a:r>
              <a:rPr sz="1850" spc="-75" dirty="0">
                <a:latin typeface="Arial"/>
                <a:cs typeface="Arial"/>
              </a:rPr>
              <a:t>revenue </a:t>
            </a:r>
            <a:r>
              <a:rPr sz="1850" spc="-45" dirty="0">
                <a:latin typeface="Arial"/>
                <a:cs typeface="Arial"/>
              </a:rPr>
              <a:t>- </a:t>
            </a:r>
            <a:r>
              <a:rPr sz="1850" spc="-85" dirty="0">
                <a:latin typeface="Arial"/>
                <a:cs typeface="Arial"/>
              </a:rPr>
              <a:t>$15 </a:t>
            </a:r>
            <a:r>
              <a:rPr sz="1850" spc="-80" dirty="0">
                <a:latin typeface="Arial"/>
                <a:cs typeface="Arial"/>
              </a:rPr>
              <a:t>cost </a:t>
            </a:r>
            <a:r>
              <a:rPr sz="1850" spc="-155" dirty="0">
                <a:latin typeface="Arial"/>
                <a:cs typeface="Arial"/>
              </a:rPr>
              <a:t>= </a:t>
            </a:r>
            <a:r>
              <a:rPr sz="1850" spc="-85" dirty="0">
                <a:latin typeface="Arial"/>
                <a:cs typeface="Arial"/>
              </a:rPr>
              <a:t>$10</a:t>
            </a:r>
            <a:r>
              <a:rPr sz="1850" spc="-240" dirty="0">
                <a:latin typeface="Arial"/>
                <a:cs typeface="Arial"/>
              </a:rPr>
              <a:t> </a:t>
            </a:r>
            <a:r>
              <a:rPr sz="1850" spc="-55" dirty="0">
                <a:latin typeface="Arial"/>
                <a:cs typeface="Arial"/>
              </a:rPr>
              <a:t>remaining.</a:t>
            </a:r>
            <a:endParaRPr sz="1850">
              <a:latin typeface="Arial"/>
              <a:cs typeface="Arial"/>
            </a:endParaRPr>
          </a:p>
          <a:p>
            <a:pPr marL="304165" marR="76835" indent="-292100">
              <a:lnSpc>
                <a:spcPct val="80900"/>
              </a:lnSpc>
              <a:spcBef>
                <a:spcPts val="450"/>
              </a:spcBef>
              <a:buFont typeface="Arial"/>
              <a:buChar char="•"/>
              <a:tabLst>
                <a:tab pos="304165" algn="l"/>
                <a:tab pos="304800" algn="l"/>
              </a:tabLst>
            </a:pPr>
            <a:r>
              <a:rPr sz="1850" b="1" i="1" dirty="0">
                <a:latin typeface="Carlito"/>
                <a:cs typeface="Carlito"/>
              </a:rPr>
              <a:t>TR: </a:t>
            </a:r>
            <a:r>
              <a:rPr sz="1850" dirty="0">
                <a:latin typeface="Carlito"/>
                <a:cs typeface="Carlito"/>
              </a:rPr>
              <a:t>This </a:t>
            </a:r>
            <a:r>
              <a:rPr sz="1850" spc="-5" dirty="0">
                <a:latin typeface="Carlito"/>
                <a:cs typeface="Carlito"/>
              </a:rPr>
              <a:t>stands </a:t>
            </a:r>
            <a:r>
              <a:rPr sz="1850" spc="-10" dirty="0">
                <a:latin typeface="Carlito"/>
                <a:cs typeface="Carlito"/>
              </a:rPr>
              <a:t>for </a:t>
            </a:r>
            <a:r>
              <a:rPr sz="1850" spc="-15" dirty="0">
                <a:latin typeface="Carlito"/>
                <a:cs typeface="Carlito"/>
              </a:rPr>
              <a:t>‘Total </a:t>
            </a:r>
            <a:r>
              <a:rPr sz="1850" spc="-20" dirty="0">
                <a:latin typeface="Carlito"/>
                <a:cs typeface="Carlito"/>
              </a:rPr>
              <a:t>Revenue’. </a:t>
            </a:r>
            <a:r>
              <a:rPr sz="1850" spc="-35" dirty="0">
                <a:latin typeface="Carlito"/>
                <a:cs typeface="Carlito"/>
              </a:rPr>
              <a:t>Total </a:t>
            </a:r>
            <a:r>
              <a:rPr sz="1850" dirty="0">
                <a:latin typeface="Carlito"/>
                <a:cs typeface="Carlito"/>
              </a:rPr>
              <a:t>revenue </a:t>
            </a:r>
            <a:r>
              <a:rPr sz="1850" spc="5" dirty="0">
                <a:latin typeface="Carlito"/>
                <a:cs typeface="Carlito"/>
              </a:rPr>
              <a:t>simply means the  </a:t>
            </a:r>
            <a:r>
              <a:rPr sz="1850" dirty="0">
                <a:latin typeface="Arial"/>
                <a:cs typeface="Arial"/>
              </a:rPr>
              <a:t>total </a:t>
            </a:r>
            <a:r>
              <a:rPr sz="1850" spc="-40" dirty="0">
                <a:latin typeface="Arial"/>
                <a:cs typeface="Arial"/>
              </a:rPr>
              <a:t>amount </a:t>
            </a:r>
            <a:r>
              <a:rPr sz="1850" spc="5" dirty="0">
                <a:latin typeface="Arial"/>
                <a:cs typeface="Arial"/>
              </a:rPr>
              <a:t>of </a:t>
            </a:r>
            <a:r>
              <a:rPr sz="1850" spc="-70" dirty="0">
                <a:latin typeface="Arial"/>
                <a:cs typeface="Arial"/>
              </a:rPr>
              <a:t>money </a:t>
            </a:r>
            <a:r>
              <a:rPr sz="1850" dirty="0">
                <a:latin typeface="Arial"/>
                <a:cs typeface="Arial"/>
              </a:rPr>
              <a:t>that </a:t>
            </a:r>
            <a:r>
              <a:rPr sz="1850" spc="-15" dirty="0">
                <a:latin typeface="Arial"/>
                <a:cs typeface="Arial"/>
              </a:rPr>
              <a:t>the </a:t>
            </a:r>
            <a:r>
              <a:rPr sz="1850" spc="10" dirty="0">
                <a:latin typeface="Arial"/>
                <a:cs typeface="Arial"/>
              </a:rPr>
              <a:t>firm </a:t>
            </a:r>
            <a:r>
              <a:rPr sz="1850" spc="-90" dirty="0">
                <a:latin typeface="Arial"/>
                <a:cs typeface="Arial"/>
              </a:rPr>
              <a:t>receives </a:t>
            </a:r>
            <a:r>
              <a:rPr sz="1850" spc="-10" dirty="0">
                <a:latin typeface="Arial"/>
                <a:cs typeface="Arial"/>
              </a:rPr>
              <a:t>from </a:t>
            </a:r>
            <a:r>
              <a:rPr sz="1850" spc="-125" dirty="0">
                <a:latin typeface="Arial"/>
                <a:cs typeface="Arial"/>
              </a:rPr>
              <a:t>sales </a:t>
            </a:r>
            <a:r>
              <a:rPr sz="1850" dirty="0">
                <a:latin typeface="Arial"/>
                <a:cs typeface="Arial"/>
              </a:rPr>
              <a:t>of </a:t>
            </a:r>
            <a:r>
              <a:rPr sz="1850" spc="-25" dirty="0">
                <a:latin typeface="Arial"/>
                <a:cs typeface="Arial"/>
              </a:rPr>
              <a:t>its  </a:t>
            </a:r>
            <a:r>
              <a:rPr sz="1850" spc="-35" dirty="0">
                <a:latin typeface="Arial"/>
                <a:cs typeface="Arial"/>
              </a:rPr>
              <a:t>product </a:t>
            </a:r>
            <a:r>
              <a:rPr sz="1850" spc="-5" dirty="0">
                <a:latin typeface="Arial"/>
                <a:cs typeface="Arial"/>
              </a:rPr>
              <a:t>or </a:t>
            </a:r>
            <a:r>
              <a:rPr sz="1850" spc="-15" dirty="0">
                <a:latin typeface="Arial"/>
                <a:cs typeface="Arial"/>
              </a:rPr>
              <a:t>other </a:t>
            </a:r>
            <a:r>
              <a:rPr sz="1850" spc="-105" dirty="0">
                <a:latin typeface="Arial"/>
                <a:cs typeface="Arial"/>
              </a:rPr>
              <a:t>sources </a:t>
            </a:r>
            <a:r>
              <a:rPr sz="1850" b="1" dirty="0">
                <a:latin typeface="Carlito"/>
                <a:cs typeface="Carlito"/>
              </a:rPr>
              <a:t>or </a:t>
            </a:r>
            <a:r>
              <a:rPr sz="1850" spc="-15" dirty="0">
                <a:latin typeface="Arial"/>
                <a:cs typeface="Arial"/>
              </a:rPr>
              <a:t>the </a:t>
            </a:r>
            <a:r>
              <a:rPr sz="1850" dirty="0">
                <a:latin typeface="Arial"/>
                <a:cs typeface="Arial"/>
              </a:rPr>
              <a:t>total </a:t>
            </a:r>
            <a:r>
              <a:rPr sz="1850" spc="-40" dirty="0">
                <a:latin typeface="Arial"/>
                <a:cs typeface="Arial"/>
              </a:rPr>
              <a:t>amount </a:t>
            </a:r>
            <a:r>
              <a:rPr sz="1850" spc="5" dirty="0">
                <a:latin typeface="Arial"/>
                <a:cs typeface="Arial"/>
              </a:rPr>
              <a:t>of </a:t>
            </a:r>
            <a:r>
              <a:rPr sz="1850" spc="-70" dirty="0">
                <a:latin typeface="Arial"/>
                <a:cs typeface="Arial"/>
              </a:rPr>
              <a:t>money </a:t>
            </a:r>
            <a:r>
              <a:rPr sz="1850" spc="-15" dirty="0">
                <a:latin typeface="Arial"/>
                <a:cs typeface="Arial"/>
              </a:rPr>
              <a:t>the </a:t>
            </a:r>
            <a:r>
              <a:rPr sz="1850" spc="10" dirty="0">
                <a:latin typeface="Arial"/>
                <a:cs typeface="Arial"/>
              </a:rPr>
              <a:t>firm  </a:t>
            </a:r>
            <a:r>
              <a:rPr sz="1850" spc="-65" dirty="0">
                <a:latin typeface="Arial"/>
                <a:cs typeface="Arial"/>
              </a:rPr>
              <a:t>collects </a:t>
            </a:r>
            <a:r>
              <a:rPr sz="1850" spc="-20" dirty="0">
                <a:latin typeface="Arial"/>
                <a:cs typeface="Arial"/>
              </a:rPr>
              <a:t>in</a:t>
            </a:r>
            <a:r>
              <a:rPr sz="1850" spc="-125" dirty="0">
                <a:latin typeface="Arial"/>
                <a:cs typeface="Arial"/>
              </a:rPr>
              <a:t> </a:t>
            </a:r>
            <a:r>
              <a:rPr sz="1850" spc="-110" dirty="0">
                <a:latin typeface="Arial"/>
                <a:cs typeface="Arial"/>
              </a:rPr>
              <a:t>sales.</a:t>
            </a:r>
            <a:endParaRPr sz="1850">
              <a:latin typeface="Arial"/>
              <a:cs typeface="Arial"/>
            </a:endParaRPr>
          </a:p>
          <a:p>
            <a:pPr marL="304165" indent="-292100">
              <a:lnSpc>
                <a:spcPts val="2010"/>
              </a:lnSpc>
              <a:spcBef>
                <a:spcPts val="25"/>
              </a:spcBef>
              <a:buFont typeface="Arial"/>
              <a:buChar char="•"/>
              <a:tabLst>
                <a:tab pos="304165" algn="l"/>
                <a:tab pos="304800" algn="l"/>
              </a:tabLst>
            </a:pPr>
            <a:r>
              <a:rPr sz="1850" b="1" i="1" spc="-5" dirty="0">
                <a:latin typeface="Carlito"/>
                <a:cs typeface="Carlito"/>
              </a:rPr>
              <a:t>TC: </a:t>
            </a:r>
            <a:r>
              <a:rPr sz="1850" dirty="0">
                <a:latin typeface="Carlito"/>
                <a:cs typeface="Carlito"/>
              </a:rPr>
              <a:t>This </a:t>
            </a:r>
            <a:r>
              <a:rPr sz="1850" spc="-5" dirty="0">
                <a:latin typeface="Carlito"/>
                <a:cs typeface="Carlito"/>
              </a:rPr>
              <a:t>stands </a:t>
            </a:r>
            <a:r>
              <a:rPr sz="1850" spc="-10" dirty="0">
                <a:latin typeface="Carlito"/>
                <a:cs typeface="Carlito"/>
              </a:rPr>
              <a:t>for </a:t>
            </a:r>
            <a:r>
              <a:rPr sz="1850" spc="-15" dirty="0">
                <a:latin typeface="Carlito"/>
                <a:cs typeface="Carlito"/>
              </a:rPr>
              <a:t>‘Total </a:t>
            </a:r>
            <a:r>
              <a:rPr sz="1850" spc="-20" dirty="0">
                <a:latin typeface="Carlito"/>
                <a:cs typeface="Carlito"/>
              </a:rPr>
              <a:t>Cost’. </a:t>
            </a:r>
            <a:r>
              <a:rPr sz="1850" dirty="0">
                <a:latin typeface="Carlito"/>
                <a:cs typeface="Carlito"/>
              </a:rPr>
              <a:t>Its </a:t>
            </a:r>
            <a:r>
              <a:rPr sz="1850" spc="5" dirty="0">
                <a:latin typeface="Carlito"/>
                <a:cs typeface="Carlito"/>
              </a:rPr>
              <a:t>the </a:t>
            </a:r>
            <a:r>
              <a:rPr sz="1850" spc="-5" dirty="0">
                <a:latin typeface="Carlito"/>
                <a:cs typeface="Carlito"/>
              </a:rPr>
              <a:t>cost </a:t>
            </a:r>
            <a:r>
              <a:rPr sz="1850" spc="5" dirty="0">
                <a:latin typeface="Carlito"/>
                <a:cs typeface="Carlito"/>
              </a:rPr>
              <a:t>of all </a:t>
            </a:r>
            <a:r>
              <a:rPr sz="1850" spc="-10" dirty="0">
                <a:latin typeface="Carlito"/>
                <a:cs typeface="Carlito"/>
              </a:rPr>
              <a:t>factors</a:t>
            </a:r>
            <a:r>
              <a:rPr sz="1850" spc="114" dirty="0">
                <a:latin typeface="Carlito"/>
                <a:cs typeface="Carlito"/>
              </a:rPr>
              <a:t> </a:t>
            </a:r>
            <a:r>
              <a:rPr sz="1850" spc="5" dirty="0">
                <a:latin typeface="Carlito"/>
                <a:cs typeface="Carlito"/>
              </a:rPr>
              <a:t>of</a:t>
            </a:r>
            <a:endParaRPr sz="1850">
              <a:latin typeface="Carlito"/>
              <a:cs typeface="Carlito"/>
            </a:endParaRPr>
          </a:p>
          <a:p>
            <a:pPr marL="304165">
              <a:lnSpc>
                <a:spcPts val="2010"/>
              </a:lnSpc>
            </a:pPr>
            <a:r>
              <a:rPr sz="1850" spc="-35" dirty="0">
                <a:latin typeface="Arial"/>
                <a:cs typeface="Arial"/>
              </a:rPr>
              <a:t>production.</a:t>
            </a:r>
            <a:endParaRPr sz="1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312" y="392703"/>
            <a:ext cx="3315970" cy="596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750" u="heavy" spc="-15" dirty="0">
                <a:uFill>
                  <a:solidFill>
                    <a:srgbClr val="000000"/>
                  </a:solidFill>
                </a:uFill>
              </a:rPr>
              <a:t>Important</a:t>
            </a:r>
            <a:r>
              <a:rPr sz="3750" u="heavy" spc="-70" dirty="0">
                <a:uFill>
                  <a:solidFill>
                    <a:srgbClr val="000000"/>
                  </a:solidFill>
                </a:uFill>
              </a:rPr>
              <a:t> Terms</a:t>
            </a:r>
            <a:endParaRPr sz="3750"/>
          </a:p>
        </p:txBody>
      </p:sp>
      <p:sp>
        <p:nvSpPr>
          <p:cNvPr id="3" name="object 3"/>
          <p:cNvSpPr txBox="1"/>
          <p:nvPr/>
        </p:nvSpPr>
        <p:spPr>
          <a:xfrm>
            <a:off x="452312" y="1366261"/>
            <a:ext cx="6795770" cy="3426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165" marR="5080" indent="-292100">
              <a:lnSpc>
                <a:spcPct val="100800"/>
              </a:lnSpc>
              <a:spcBef>
                <a:spcPts val="100"/>
              </a:spcBef>
              <a:buFont typeface="Arial"/>
              <a:buChar char="•"/>
              <a:tabLst>
                <a:tab pos="304165" algn="l"/>
                <a:tab pos="304800" algn="l"/>
              </a:tabLst>
            </a:pPr>
            <a:r>
              <a:rPr sz="2700" b="1" i="1" spc="5" dirty="0">
                <a:latin typeface="Carlito"/>
                <a:cs typeface="Carlito"/>
              </a:rPr>
              <a:t>MC</a:t>
            </a:r>
            <a:r>
              <a:rPr sz="2700" i="1" spc="5" dirty="0">
                <a:latin typeface="Carlito"/>
                <a:cs typeface="Carlito"/>
              </a:rPr>
              <a:t>: </a:t>
            </a:r>
            <a:r>
              <a:rPr sz="2700" spc="-170" dirty="0">
                <a:latin typeface="Arial"/>
                <a:cs typeface="Arial"/>
              </a:rPr>
              <a:t>This </a:t>
            </a:r>
            <a:r>
              <a:rPr sz="2700" spc="-140" dirty="0">
                <a:latin typeface="Arial"/>
                <a:cs typeface="Arial"/>
              </a:rPr>
              <a:t>stands </a:t>
            </a:r>
            <a:r>
              <a:rPr sz="2700" spc="-5" dirty="0">
                <a:latin typeface="Arial"/>
                <a:cs typeface="Arial"/>
              </a:rPr>
              <a:t>for </a:t>
            </a:r>
            <a:r>
              <a:rPr sz="2700" i="1" spc="5" dirty="0">
                <a:latin typeface="Carlito"/>
                <a:cs typeface="Carlito"/>
              </a:rPr>
              <a:t>'marginal </a:t>
            </a:r>
            <a:r>
              <a:rPr sz="2700" i="1" spc="-5" dirty="0">
                <a:latin typeface="Carlito"/>
                <a:cs typeface="Carlito"/>
              </a:rPr>
              <a:t>cost</a:t>
            </a:r>
            <a:r>
              <a:rPr sz="2700" spc="-5" dirty="0">
                <a:latin typeface="Arial"/>
                <a:cs typeface="Arial"/>
              </a:rPr>
              <a:t>,' </a:t>
            </a:r>
            <a:r>
              <a:rPr sz="2700" spc="-65" dirty="0">
                <a:latin typeface="Arial"/>
                <a:cs typeface="Arial"/>
              </a:rPr>
              <a:t>which  </a:t>
            </a:r>
            <a:r>
              <a:rPr sz="2700" spc="-155" dirty="0">
                <a:latin typeface="Arial"/>
                <a:cs typeface="Arial"/>
              </a:rPr>
              <a:t>means </a:t>
            </a:r>
            <a:r>
              <a:rPr sz="2700" spc="-20" dirty="0">
                <a:latin typeface="Arial"/>
                <a:cs typeface="Arial"/>
              </a:rPr>
              <a:t>the </a:t>
            </a:r>
            <a:r>
              <a:rPr sz="2700" spc="-30" dirty="0">
                <a:latin typeface="Arial"/>
                <a:cs typeface="Arial"/>
              </a:rPr>
              <a:t>per-unit </a:t>
            </a:r>
            <a:r>
              <a:rPr sz="2700" spc="-114" dirty="0">
                <a:latin typeface="Arial"/>
                <a:cs typeface="Arial"/>
              </a:rPr>
              <a:t>cost </a:t>
            </a:r>
            <a:r>
              <a:rPr sz="2700" spc="5" dirty="0">
                <a:latin typeface="Arial"/>
                <a:cs typeface="Arial"/>
              </a:rPr>
              <a:t>of </a:t>
            </a:r>
            <a:r>
              <a:rPr sz="2700" spc="-65" dirty="0">
                <a:latin typeface="Arial"/>
                <a:cs typeface="Arial"/>
              </a:rPr>
              <a:t>your </a:t>
            </a:r>
            <a:r>
              <a:rPr sz="2700" spc="-30" dirty="0">
                <a:latin typeface="Arial"/>
                <a:cs typeface="Arial"/>
              </a:rPr>
              <a:t>item.  </a:t>
            </a:r>
            <a:r>
              <a:rPr sz="2700" spc="-70" dirty="0">
                <a:latin typeface="Arial"/>
                <a:cs typeface="Arial"/>
              </a:rPr>
              <a:t>Marginal </a:t>
            </a:r>
            <a:r>
              <a:rPr sz="2700" spc="-114" dirty="0">
                <a:latin typeface="Arial"/>
                <a:cs typeface="Arial"/>
              </a:rPr>
              <a:t>cost </a:t>
            </a:r>
            <a:r>
              <a:rPr sz="2700" spc="-130" dirty="0">
                <a:latin typeface="Arial"/>
                <a:cs typeface="Arial"/>
              </a:rPr>
              <a:t>is </a:t>
            </a:r>
            <a:r>
              <a:rPr sz="2700" spc="-20" dirty="0">
                <a:latin typeface="Arial"/>
                <a:cs typeface="Arial"/>
              </a:rPr>
              <a:t>the </a:t>
            </a:r>
            <a:r>
              <a:rPr sz="2700" spc="-50" dirty="0">
                <a:latin typeface="Arial"/>
                <a:cs typeface="Arial"/>
              </a:rPr>
              <a:t>additional </a:t>
            </a:r>
            <a:r>
              <a:rPr sz="2700" spc="-114" dirty="0">
                <a:latin typeface="Arial"/>
                <a:cs typeface="Arial"/>
              </a:rPr>
              <a:t>cost </a:t>
            </a:r>
            <a:r>
              <a:rPr sz="2700" spc="-65" dirty="0">
                <a:latin typeface="Arial"/>
                <a:cs typeface="Arial"/>
              </a:rPr>
              <a:t>incurred</a:t>
            </a:r>
            <a:r>
              <a:rPr sz="2700" spc="-420" dirty="0">
                <a:latin typeface="Arial"/>
                <a:cs typeface="Arial"/>
              </a:rPr>
              <a:t> </a:t>
            </a:r>
            <a:r>
              <a:rPr sz="2700" spc="-30" dirty="0">
                <a:latin typeface="Arial"/>
                <a:cs typeface="Arial"/>
              </a:rPr>
              <a:t>in  </a:t>
            </a:r>
            <a:r>
              <a:rPr sz="2700" spc="-90" dirty="0">
                <a:latin typeface="Arial"/>
                <a:cs typeface="Arial"/>
              </a:rPr>
              <a:t>producing </a:t>
            </a:r>
            <a:r>
              <a:rPr sz="2700" spc="-100" dirty="0">
                <a:latin typeface="Arial"/>
                <a:cs typeface="Arial"/>
              </a:rPr>
              <a:t>one </a:t>
            </a:r>
            <a:r>
              <a:rPr sz="2700" spc="-75" dirty="0">
                <a:latin typeface="Arial"/>
                <a:cs typeface="Arial"/>
              </a:rPr>
              <a:t>more </a:t>
            </a:r>
            <a:r>
              <a:rPr sz="2700" spc="5" dirty="0">
                <a:latin typeface="Arial"/>
                <a:cs typeface="Arial"/>
              </a:rPr>
              <a:t>unit of</a:t>
            </a:r>
            <a:r>
              <a:rPr sz="2700" spc="-42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output.</a:t>
            </a:r>
            <a:endParaRPr sz="2700">
              <a:latin typeface="Arial"/>
              <a:cs typeface="Arial"/>
            </a:endParaRPr>
          </a:p>
          <a:p>
            <a:pPr marL="304165" marR="86360" indent="-292100">
              <a:lnSpc>
                <a:spcPct val="100800"/>
              </a:lnSpc>
              <a:spcBef>
                <a:spcPts val="650"/>
              </a:spcBef>
              <a:buFont typeface="Arial"/>
              <a:buChar char="•"/>
              <a:tabLst>
                <a:tab pos="304165" algn="l"/>
                <a:tab pos="304800" algn="l"/>
              </a:tabLst>
            </a:pPr>
            <a:r>
              <a:rPr sz="2700" b="1" i="1" spc="10" dirty="0">
                <a:latin typeface="Carlito"/>
                <a:cs typeface="Carlito"/>
              </a:rPr>
              <a:t>MR</a:t>
            </a:r>
            <a:r>
              <a:rPr sz="2700" i="1" spc="10" dirty="0">
                <a:latin typeface="Carlito"/>
                <a:cs typeface="Carlito"/>
              </a:rPr>
              <a:t>: </a:t>
            </a:r>
            <a:r>
              <a:rPr sz="2700" spc="-170" dirty="0">
                <a:latin typeface="Arial"/>
                <a:cs typeface="Arial"/>
              </a:rPr>
              <a:t>This </a:t>
            </a:r>
            <a:r>
              <a:rPr sz="2700" spc="-140" dirty="0">
                <a:latin typeface="Arial"/>
                <a:cs typeface="Arial"/>
              </a:rPr>
              <a:t>stands </a:t>
            </a:r>
            <a:r>
              <a:rPr sz="2700" spc="-5" dirty="0">
                <a:latin typeface="Arial"/>
                <a:cs typeface="Arial"/>
              </a:rPr>
              <a:t>for </a:t>
            </a:r>
            <a:r>
              <a:rPr sz="2700" i="1" spc="5" dirty="0">
                <a:latin typeface="Carlito"/>
                <a:cs typeface="Carlito"/>
              </a:rPr>
              <a:t>'marginal revenue</a:t>
            </a:r>
            <a:r>
              <a:rPr sz="2700" spc="5" dirty="0">
                <a:latin typeface="Arial"/>
                <a:cs typeface="Arial"/>
              </a:rPr>
              <a:t>,'</a:t>
            </a:r>
            <a:r>
              <a:rPr sz="2700" spc="-195" dirty="0">
                <a:latin typeface="Arial"/>
                <a:cs typeface="Arial"/>
              </a:rPr>
              <a:t> </a:t>
            </a:r>
            <a:r>
              <a:rPr sz="2700" spc="-65" dirty="0">
                <a:latin typeface="Arial"/>
                <a:cs typeface="Arial"/>
              </a:rPr>
              <a:t>which  </a:t>
            </a:r>
            <a:r>
              <a:rPr sz="2700" spc="-155" dirty="0">
                <a:latin typeface="Arial"/>
                <a:cs typeface="Arial"/>
              </a:rPr>
              <a:t>means </a:t>
            </a:r>
            <a:r>
              <a:rPr sz="2700" spc="-20" dirty="0">
                <a:latin typeface="Arial"/>
                <a:cs typeface="Arial"/>
              </a:rPr>
              <a:t>the </a:t>
            </a:r>
            <a:r>
              <a:rPr sz="2700" spc="-30" dirty="0">
                <a:latin typeface="Arial"/>
                <a:cs typeface="Arial"/>
              </a:rPr>
              <a:t>per-unit </a:t>
            </a:r>
            <a:r>
              <a:rPr sz="2700" spc="-100" dirty="0">
                <a:latin typeface="Arial"/>
                <a:cs typeface="Arial"/>
              </a:rPr>
              <a:t>selling </a:t>
            </a:r>
            <a:r>
              <a:rPr sz="2700" spc="-70" dirty="0">
                <a:latin typeface="Arial"/>
                <a:cs typeface="Arial"/>
              </a:rPr>
              <a:t>price </a:t>
            </a:r>
            <a:r>
              <a:rPr sz="2700" spc="5" dirty="0">
                <a:latin typeface="Arial"/>
                <a:cs typeface="Arial"/>
              </a:rPr>
              <a:t>of </a:t>
            </a:r>
            <a:r>
              <a:rPr sz="2700" spc="-65" dirty="0">
                <a:latin typeface="Arial"/>
                <a:cs typeface="Arial"/>
              </a:rPr>
              <a:t>your </a:t>
            </a:r>
            <a:r>
              <a:rPr sz="2700" spc="-30" dirty="0">
                <a:latin typeface="Arial"/>
                <a:cs typeface="Arial"/>
              </a:rPr>
              <a:t>item.  </a:t>
            </a:r>
            <a:r>
              <a:rPr sz="2700" spc="-70" dirty="0">
                <a:latin typeface="Arial"/>
                <a:cs typeface="Arial"/>
              </a:rPr>
              <a:t>Marginal </a:t>
            </a:r>
            <a:r>
              <a:rPr sz="2700" spc="-105" dirty="0">
                <a:latin typeface="Arial"/>
                <a:cs typeface="Arial"/>
              </a:rPr>
              <a:t>revenue </a:t>
            </a:r>
            <a:r>
              <a:rPr sz="2700" spc="-130" dirty="0">
                <a:latin typeface="Arial"/>
                <a:cs typeface="Arial"/>
              </a:rPr>
              <a:t>is </a:t>
            </a:r>
            <a:r>
              <a:rPr sz="2700" spc="-20" dirty="0">
                <a:latin typeface="Arial"/>
                <a:cs typeface="Arial"/>
              </a:rPr>
              <a:t>the </a:t>
            </a:r>
            <a:r>
              <a:rPr sz="2700" spc="-50" dirty="0">
                <a:latin typeface="Arial"/>
                <a:cs typeface="Arial"/>
              </a:rPr>
              <a:t>additional </a:t>
            </a:r>
            <a:r>
              <a:rPr sz="2700" spc="-105" dirty="0">
                <a:latin typeface="Arial"/>
                <a:cs typeface="Arial"/>
              </a:rPr>
              <a:t>revenue  </a:t>
            </a:r>
            <a:r>
              <a:rPr sz="2700" spc="-100" dirty="0">
                <a:latin typeface="Arial"/>
                <a:cs typeface="Arial"/>
              </a:rPr>
              <a:t>earned </a:t>
            </a:r>
            <a:r>
              <a:rPr sz="2700" spc="-110" dirty="0">
                <a:latin typeface="Arial"/>
                <a:cs typeface="Arial"/>
              </a:rPr>
              <a:t>by </a:t>
            </a:r>
            <a:r>
              <a:rPr sz="2700" spc="-100" dirty="0">
                <a:latin typeface="Arial"/>
                <a:cs typeface="Arial"/>
              </a:rPr>
              <a:t>selling one </a:t>
            </a:r>
            <a:r>
              <a:rPr sz="2700" spc="-70" dirty="0">
                <a:latin typeface="Arial"/>
                <a:cs typeface="Arial"/>
              </a:rPr>
              <a:t>more </a:t>
            </a:r>
            <a:r>
              <a:rPr sz="2700" spc="5" dirty="0">
                <a:latin typeface="Arial"/>
                <a:cs typeface="Arial"/>
              </a:rPr>
              <a:t>unit of</a:t>
            </a:r>
            <a:r>
              <a:rPr sz="2700" spc="-400" dirty="0">
                <a:latin typeface="Arial"/>
                <a:cs typeface="Arial"/>
              </a:rPr>
              <a:t> </a:t>
            </a:r>
            <a:r>
              <a:rPr sz="2700" spc="-200" dirty="0">
                <a:latin typeface="Arial"/>
                <a:cs typeface="Arial"/>
              </a:rPr>
              <a:t>a </a:t>
            </a:r>
            <a:r>
              <a:rPr sz="2700" spc="-55" dirty="0">
                <a:latin typeface="Arial"/>
                <a:cs typeface="Arial"/>
              </a:rPr>
              <a:t>product.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312" y="392703"/>
            <a:ext cx="3928110" cy="596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750" u="heavy" spc="-15" dirty="0">
                <a:uFill>
                  <a:solidFill>
                    <a:srgbClr val="000000"/>
                  </a:solidFill>
                </a:uFill>
              </a:rPr>
              <a:t>Profit</a:t>
            </a:r>
            <a:r>
              <a:rPr sz="3750" u="heavy" spc="-8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750" u="heavy" spc="-15" dirty="0">
                <a:uFill>
                  <a:solidFill>
                    <a:srgbClr val="000000"/>
                  </a:solidFill>
                </a:uFill>
              </a:rPr>
              <a:t>Maximization</a:t>
            </a:r>
            <a:endParaRPr sz="3750"/>
          </a:p>
        </p:txBody>
      </p:sp>
      <p:sp>
        <p:nvSpPr>
          <p:cNvPr id="3" name="object 3"/>
          <p:cNvSpPr txBox="1"/>
          <p:nvPr/>
        </p:nvSpPr>
        <p:spPr>
          <a:xfrm>
            <a:off x="452312" y="1366261"/>
            <a:ext cx="6790055" cy="2501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165" marR="5080" indent="-292100">
              <a:lnSpc>
                <a:spcPct val="100800"/>
              </a:lnSpc>
              <a:spcBef>
                <a:spcPts val="100"/>
              </a:spcBef>
              <a:buChar char="•"/>
              <a:tabLst>
                <a:tab pos="304165" algn="l"/>
                <a:tab pos="304800" algn="l"/>
              </a:tabLst>
            </a:pPr>
            <a:r>
              <a:rPr sz="2700" spc="-320" dirty="0">
                <a:latin typeface="Arial"/>
                <a:cs typeface="Arial"/>
              </a:rPr>
              <a:t>To </a:t>
            </a:r>
            <a:r>
              <a:rPr sz="2700" spc="-125" dirty="0">
                <a:latin typeface="Arial"/>
                <a:cs typeface="Arial"/>
              </a:rPr>
              <a:t>maximize </a:t>
            </a:r>
            <a:r>
              <a:rPr sz="2700" spc="-105" dirty="0">
                <a:latin typeface="Arial"/>
                <a:cs typeface="Arial"/>
              </a:rPr>
              <a:t>economic </a:t>
            </a:r>
            <a:r>
              <a:rPr sz="2700" spc="-35" dirty="0">
                <a:latin typeface="Arial"/>
                <a:cs typeface="Arial"/>
              </a:rPr>
              <a:t>profits, </a:t>
            </a:r>
            <a:r>
              <a:rPr sz="2700" spc="-20" dirty="0">
                <a:latin typeface="Arial"/>
                <a:cs typeface="Arial"/>
              </a:rPr>
              <a:t>the </a:t>
            </a:r>
            <a:r>
              <a:rPr sz="2700" spc="15" dirty="0">
                <a:latin typeface="Arial"/>
                <a:cs typeface="Arial"/>
              </a:rPr>
              <a:t>firm</a:t>
            </a:r>
            <a:r>
              <a:rPr sz="2700" spc="-235" dirty="0">
                <a:latin typeface="Arial"/>
                <a:cs typeface="Arial"/>
              </a:rPr>
              <a:t> </a:t>
            </a:r>
            <a:r>
              <a:rPr sz="2700" spc="-95" dirty="0">
                <a:latin typeface="Arial"/>
                <a:cs typeface="Arial"/>
              </a:rPr>
              <a:t>should  </a:t>
            </a:r>
            <a:r>
              <a:rPr sz="2700" spc="-140" dirty="0">
                <a:latin typeface="Arial"/>
                <a:cs typeface="Arial"/>
              </a:rPr>
              <a:t>choose </a:t>
            </a:r>
            <a:r>
              <a:rPr sz="2700" spc="-20" dirty="0">
                <a:latin typeface="Arial"/>
                <a:cs typeface="Arial"/>
              </a:rPr>
              <a:t>the </a:t>
            </a:r>
            <a:r>
              <a:rPr sz="2700" dirty="0">
                <a:latin typeface="Arial"/>
                <a:cs typeface="Arial"/>
              </a:rPr>
              <a:t>output </a:t>
            </a:r>
            <a:r>
              <a:rPr sz="2700" spc="-5" dirty="0">
                <a:latin typeface="Arial"/>
                <a:cs typeface="Arial"/>
              </a:rPr>
              <a:t>for</a:t>
            </a:r>
            <a:r>
              <a:rPr sz="2700" spc="-400" dirty="0">
                <a:latin typeface="Arial"/>
                <a:cs typeface="Arial"/>
              </a:rPr>
              <a:t> </a:t>
            </a:r>
            <a:r>
              <a:rPr sz="2700" spc="-65" dirty="0">
                <a:latin typeface="Arial"/>
                <a:cs typeface="Arial"/>
              </a:rPr>
              <a:t>which</a:t>
            </a:r>
            <a:endParaRPr sz="2700">
              <a:latin typeface="Arial"/>
              <a:cs typeface="Arial"/>
            </a:endParaRPr>
          </a:p>
          <a:p>
            <a:pPr marL="304165">
              <a:lnSpc>
                <a:spcPct val="100000"/>
              </a:lnSpc>
              <a:spcBef>
                <a:spcPts val="20"/>
              </a:spcBef>
            </a:pPr>
            <a:r>
              <a:rPr sz="2700" b="1" dirty="0">
                <a:latin typeface="Carlito"/>
                <a:cs typeface="Carlito"/>
              </a:rPr>
              <a:t>Marginal </a:t>
            </a:r>
            <a:r>
              <a:rPr sz="2700" b="1" spc="-5" dirty="0">
                <a:latin typeface="Carlito"/>
                <a:cs typeface="Carlito"/>
              </a:rPr>
              <a:t>Revenue </a:t>
            </a:r>
            <a:r>
              <a:rPr sz="2700" b="1" spc="5" dirty="0">
                <a:latin typeface="Carlito"/>
                <a:cs typeface="Carlito"/>
              </a:rPr>
              <a:t>is equal </a:t>
            </a:r>
            <a:r>
              <a:rPr sz="2700" b="1" spc="-5" dirty="0">
                <a:latin typeface="Carlito"/>
                <a:cs typeface="Carlito"/>
              </a:rPr>
              <a:t>to </a:t>
            </a:r>
            <a:r>
              <a:rPr sz="2700" b="1" spc="5" dirty="0">
                <a:latin typeface="Carlito"/>
                <a:cs typeface="Carlito"/>
              </a:rPr>
              <a:t>Marginal</a:t>
            </a:r>
            <a:r>
              <a:rPr sz="2700" b="1" spc="-30" dirty="0">
                <a:latin typeface="Carlito"/>
                <a:cs typeface="Carlito"/>
              </a:rPr>
              <a:t> </a:t>
            </a:r>
            <a:r>
              <a:rPr sz="2700" b="1" dirty="0">
                <a:latin typeface="Carlito"/>
                <a:cs typeface="Carlito"/>
              </a:rPr>
              <a:t>Cost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950">
              <a:latin typeface="Carlito"/>
              <a:cs typeface="Carlito"/>
            </a:endParaRPr>
          </a:p>
          <a:p>
            <a:pPr marR="557530" algn="ctr">
              <a:lnSpc>
                <a:spcPct val="100000"/>
              </a:lnSpc>
              <a:tabLst>
                <a:tab pos="659130" algn="l"/>
              </a:tabLst>
            </a:pPr>
            <a:r>
              <a:rPr sz="2700" spc="-65" dirty="0">
                <a:latin typeface="Arial"/>
                <a:cs typeface="Arial"/>
              </a:rPr>
              <a:t>ie.,	</a:t>
            </a:r>
            <a:r>
              <a:rPr sz="4050" spc="-300" dirty="0">
                <a:latin typeface="Arial"/>
                <a:cs typeface="Arial"/>
              </a:rPr>
              <a:t>MR </a:t>
            </a:r>
            <a:r>
              <a:rPr sz="4050" spc="-335" dirty="0">
                <a:latin typeface="Arial"/>
                <a:cs typeface="Arial"/>
              </a:rPr>
              <a:t>=</a:t>
            </a:r>
            <a:r>
              <a:rPr sz="4050" spc="-120" dirty="0">
                <a:latin typeface="Arial"/>
                <a:cs typeface="Arial"/>
              </a:rPr>
              <a:t> </a:t>
            </a:r>
            <a:r>
              <a:rPr sz="4050" spc="-320" dirty="0">
                <a:latin typeface="Arial"/>
                <a:cs typeface="Arial"/>
              </a:rPr>
              <a:t>MC</a:t>
            </a:r>
            <a:endParaRPr sz="4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18158" y="4612405"/>
            <a:ext cx="372110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50" dirty="0">
                <a:latin typeface="Arial"/>
                <a:cs typeface="Arial"/>
              </a:rPr>
              <a:t>riExii</a:t>
            </a:r>
            <a:endParaRPr sz="12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75914" y="3817118"/>
            <a:ext cx="1686598" cy="1727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545748" y="4265956"/>
            <a:ext cx="1929130" cy="1295400"/>
            <a:chOff x="545748" y="4265956"/>
            <a:chExt cx="1929130" cy="1295400"/>
          </a:xfrm>
        </p:grpSpPr>
        <p:sp>
          <p:nvSpPr>
            <p:cNvPr id="7" name="object 7"/>
            <p:cNvSpPr/>
            <p:nvPr/>
          </p:nvSpPr>
          <p:spPr>
            <a:xfrm>
              <a:off x="2059533" y="4785494"/>
              <a:ext cx="182118" cy="1397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09914" y="4778363"/>
              <a:ext cx="164757" cy="18329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45748" y="4265956"/>
              <a:ext cx="1777208" cy="12954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3169742" y="4142902"/>
            <a:ext cx="2501900" cy="1629410"/>
            <a:chOff x="3169742" y="4142902"/>
            <a:chExt cx="2501900" cy="1629410"/>
          </a:xfrm>
        </p:grpSpPr>
        <p:sp>
          <p:nvSpPr>
            <p:cNvPr id="11" name="object 11"/>
            <p:cNvSpPr/>
            <p:nvPr/>
          </p:nvSpPr>
          <p:spPr>
            <a:xfrm>
              <a:off x="3169742" y="4142902"/>
              <a:ext cx="2389009" cy="162900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243622" y="4956514"/>
              <a:ext cx="427511" cy="177646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312" y="392703"/>
            <a:ext cx="6205855" cy="596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750" u="heavy" spc="-20" dirty="0">
                <a:uFill>
                  <a:solidFill>
                    <a:srgbClr val="000000"/>
                  </a:solidFill>
                </a:uFill>
              </a:rPr>
              <a:t>Diagram </a:t>
            </a:r>
            <a:r>
              <a:rPr sz="3750" u="heavy" spc="-5" dirty="0">
                <a:uFill>
                  <a:solidFill>
                    <a:srgbClr val="000000"/>
                  </a:solidFill>
                </a:uFill>
              </a:rPr>
              <a:t>of </a:t>
            </a:r>
            <a:r>
              <a:rPr sz="3750" u="heavy" spc="-15" dirty="0">
                <a:uFill>
                  <a:solidFill>
                    <a:srgbClr val="000000"/>
                  </a:solidFill>
                </a:uFill>
              </a:rPr>
              <a:t>Profit</a:t>
            </a:r>
            <a:r>
              <a:rPr sz="3750" u="heavy" spc="-4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750" u="heavy" spc="-15" dirty="0">
                <a:uFill>
                  <a:solidFill>
                    <a:srgbClr val="000000"/>
                  </a:solidFill>
                </a:uFill>
              </a:rPr>
              <a:t>Maximization</a:t>
            </a:r>
            <a:endParaRPr sz="3750"/>
          </a:p>
        </p:txBody>
      </p:sp>
      <p:sp>
        <p:nvSpPr>
          <p:cNvPr id="3" name="object 3"/>
          <p:cNvSpPr/>
          <p:nvPr/>
        </p:nvSpPr>
        <p:spPr>
          <a:xfrm>
            <a:off x="516829" y="1297394"/>
            <a:ext cx="4598670" cy="31089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46622" y="4485411"/>
            <a:ext cx="6398895" cy="492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2000"/>
              </a:lnSpc>
              <a:spcBef>
                <a:spcPts val="90"/>
              </a:spcBef>
            </a:pPr>
            <a:r>
              <a:rPr sz="1500" b="1" spc="15" dirty="0">
                <a:latin typeface="Carlito"/>
                <a:cs typeface="Carlito"/>
              </a:rPr>
              <a:t>A </a:t>
            </a:r>
            <a:r>
              <a:rPr sz="1500" b="1" spc="10" dirty="0">
                <a:latin typeface="Carlito"/>
                <a:cs typeface="Carlito"/>
              </a:rPr>
              <a:t>firm can </a:t>
            </a:r>
            <a:r>
              <a:rPr sz="1500" b="1" spc="5" dirty="0">
                <a:latin typeface="Carlito"/>
                <a:cs typeface="Carlito"/>
              </a:rPr>
              <a:t>maximize profits if it </a:t>
            </a:r>
            <a:r>
              <a:rPr sz="1500" b="1" spc="10" dirty="0">
                <a:latin typeface="Carlito"/>
                <a:cs typeface="Carlito"/>
              </a:rPr>
              <a:t>produces </a:t>
            </a:r>
            <a:r>
              <a:rPr sz="1500" b="1" spc="5" dirty="0">
                <a:latin typeface="Carlito"/>
                <a:cs typeface="Carlito"/>
              </a:rPr>
              <a:t>at </a:t>
            </a:r>
            <a:r>
              <a:rPr sz="1500" b="1" spc="15" dirty="0">
                <a:latin typeface="Carlito"/>
                <a:cs typeface="Carlito"/>
              </a:rPr>
              <a:t>an output </a:t>
            </a:r>
            <a:r>
              <a:rPr sz="1500" b="1" spc="10" dirty="0">
                <a:latin typeface="Carlito"/>
                <a:cs typeface="Carlito"/>
              </a:rPr>
              <a:t>where Marginal revenue  </a:t>
            </a:r>
            <a:r>
              <a:rPr sz="1500" b="1" spc="15" dirty="0">
                <a:latin typeface="Carlito"/>
                <a:cs typeface="Carlito"/>
              </a:rPr>
              <a:t>(MR) </a:t>
            </a:r>
            <a:r>
              <a:rPr sz="1500" b="1" spc="10" dirty="0">
                <a:latin typeface="Carlito"/>
                <a:cs typeface="Carlito"/>
              </a:rPr>
              <a:t>= Marginal </a:t>
            </a:r>
            <a:r>
              <a:rPr sz="1500" b="1" spc="5" dirty="0">
                <a:latin typeface="Carlito"/>
                <a:cs typeface="Carlito"/>
              </a:rPr>
              <a:t>cost</a:t>
            </a:r>
            <a:r>
              <a:rPr sz="1500" b="1" spc="-20" dirty="0">
                <a:latin typeface="Carlito"/>
                <a:cs typeface="Carlito"/>
              </a:rPr>
              <a:t> </a:t>
            </a:r>
            <a:r>
              <a:rPr sz="1500" b="1" spc="10" dirty="0">
                <a:latin typeface="Carlito"/>
                <a:cs typeface="Carlito"/>
              </a:rPr>
              <a:t>(MC)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49524" y="1240890"/>
            <a:ext cx="1231900" cy="4248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0"/>
              </a:spcBef>
              <a:tabLst>
                <a:tab pos="821055" algn="l"/>
              </a:tabLst>
            </a:pPr>
            <a:r>
              <a:rPr sz="2600" spc="90" dirty="0">
                <a:latin typeface="Trebuchet MS"/>
                <a:cs typeface="Trebuchet MS"/>
              </a:rPr>
              <a:t>TRA	</a:t>
            </a:r>
            <a:r>
              <a:rPr sz="3750" spc="-202" baseline="12222" dirty="0">
                <a:latin typeface="Verdana"/>
                <a:cs typeface="Verdana"/>
              </a:rPr>
              <a:t>TC</a:t>
            </a:r>
            <a:endParaRPr sz="3750" baseline="12222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31762" y="1738159"/>
            <a:ext cx="107314" cy="4572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800" spc="5" dirty="0">
                <a:latin typeface="UKIJ Qolyazma"/>
                <a:cs typeface="UKIJ Qolyazma"/>
              </a:rPr>
              <a:t>I</a:t>
            </a:r>
            <a:endParaRPr sz="2800">
              <a:latin typeface="UKIJ Qolyazma"/>
              <a:cs typeface="UKIJ Qolyaz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28552" y="1800307"/>
            <a:ext cx="1270000" cy="8674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ts val="3090"/>
              </a:lnSpc>
              <a:spcBef>
                <a:spcPts val="125"/>
              </a:spcBef>
            </a:pPr>
            <a:r>
              <a:rPr sz="2700" spc="45" dirty="0">
                <a:latin typeface="Trebuchet MS"/>
                <a:cs typeface="Trebuchet MS"/>
              </a:rPr>
              <a:t>TRIA</a:t>
            </a:r>
            <a:r>
              <a:rPr sz="2700" spc="15" dirty="0">
                <a:latin typeface="Trebuchet MS"/>
                <a:cs typeface="Trebuchet MS"/>
              </a:rPr>
              <a:t> </a:t>
            </a:r>
            <a:r>
              <a:rPr sz="3450" spc="52" baseline="30193" dirty="0">
                <a:latin typeface="Trebuchet MS"/>
                <a:cs typeface="Trebuchet MS"/>
              </a:rPr>
              <a:t>TC</a:t>
            </a:r>
            <a:endParaRPr sz="3450" baseline="30193">
              <a:latin typeface="Trebuchet MS"/>
              <a:cs typeface="Trebuchet MS"/>
            </a:endParaRPr>
          </a:p>
          <a:p>
            <a:pPr marL="321310">
              <a:lnSpc>
                <a:spcPts val="3510"/>
              </a:lnSpc>
            </a:pPr>
            <a:r>
              <a:rPr sz="3050" spc="5" dirty="0">
                <a:latin typeface="Arial"/>
                <a:cs typeface="Arial"/>
              </a:rPr>
              <a:t>profit</a:t>
            </a:r>
            <a:endParaRPr sz="3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05295" y="2791064"/>
            <a:ext cx="379095" cy="377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50" dirty="0">
                <a:latin typeface="Trebuchet MS"/>
                <a:cs typeface="Trebuchet MS"/>
              </a:rPr>
              <a:t>TR</a:t>
            </a:r>
            <a:endParaRPr sz="23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02558" y="2738236"/>
            <a:ext cx="381000" cy="377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35" dirty="0">
                <a:latin typeface="Trebuchet MS"/>
                <a:cs typeface="Trebuchet MS"/>
              </a:rPr>
              <a:t>TC</a:t>
            </a:r>
            <a:endParaRPr sz="23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22230" y="2724470"/>
            <a:ext cx="54927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110" dirty="0">
                <a:latin typeface="Trebuchet MS"/>
                <a:cs typeface="Trebuchet MS"/>
              </a:rPr>
              <a:t>BED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28690" y="3167341"/>
            <a:ext cx="941069" cy="488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050" spc="-360" dirty="0">
                <a:latin typeface="Arial"/>
                <a:cs typeface="Arial"/>
              </a:rPr>
              <a:t>T</a:t>
            </a:r>
            <a:r>
              <a:rPr sz="3050" spc="-125" dirty="0">
                <a:latin typeface="Arial"/>
                <a:cs typeface="Arial"/>
              </a:rPr>
              <a:t>A</a:t>
            </a:r>
            <a:r>
              <a:rPr sz="3050" spc="-190" dirty="0">
                <a:latin typeface="Arial"/>
                <a:cs typeface="Arial"/>
              </a:rPr>
              <a:t>C</a:t>
            </a:r>
            <a:r>
              <a:rPr sz="3050" spc="-100" dirty="0">
                <a:latin typeface="Arial"/>
                <a:cs typeface="Arial"/>
              </a:rPr>
              <a:t>T</a:t>
            </a:r>
            <a:endParaRPr sz="30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17939" y="3135016"/>
            <a:ext cx="77089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60" dirty="0">
                <a:latin typeface="Georgia"/>
                <a:cs typeface="Georgia"/>
              </a:rPr>
              <a:t>G</a:t>
            </a:r>
            <a:r>
              <a:rPr sz="1850" spc="375" dirty="0">
                <a:latin typeface="Georgia"/>
                <a:cs typeface="Georgia"/>
              </a:rPr>
              <a:t> </a:t>
            </a:r>
            <a:r>
              <a:rPr sz="2000" spc="-75" dirty="0">
                <a:latin typeface="Verdana"/>
                <a:cs typeface="Verdana"/>
              </a:rPr>
              <a:t>loss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523682" y="4456176"/>
            <a:ext cx="516000" cy="1605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3051" y="1983709"/>
            <a:ext cx="4572000" cy="2415540"/>
            <a:chOff x="103051" y="1983709"/>
            <a:chExt cx="4572000" cy="2415540"/>
          </a:xfrm>
        </p:grpSpPr>
        <p:sp>
          <p:nvSpPr>
            <p:cNvPr id="15" name="object 15"/>
            <p:cNvSpPr/>
            <p:nvPr/>
          </p:nvSpPr>
          <p:spPr>
            <a:xfrm>
              <a:off x="2796654" y="2057654"/>
              <a:ext cx="50203" cy="5487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48232" y="4102392"/>
              <a:ext cx="1442872" cy="29627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75589" y="1983709"/>
              <a:ext cx="1737293" cy="10392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62749" y="1987850"/>
              <a:ext cx="379598" cy="43561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635030" y="2605532"/>
              <a:ext cx="40640" cy="27305"/>
            </a:xfrm>
            <a:custGeom>
              <a:avLst/>
              <a:gdLst/>
              <a:ahLst/>
              <a:cxnLst/>
              <a:rect l="l" t="t" r="r" b="b"/>
              <a:pathLst>
                <a:path w="40639" h="27305">
                  <a:moveTo>
                    <a:pt x="6222" y="6400"/>
                  </a:moveTo>
                  <a:lnTo>
                    <a:pt x="1219" y="10414"/>
                  </a:lnTo>
                  <a:lnTo>
                    <a:pt x="0" y="21526"/>
                  </a:lnTo>
                  <a:lnTo>
                    <a:pt x="4000" y="26517"/>
                  </a:lnTo>
                  <a:lnTo>
                    <a:pt x="9563" y="27139"/>
                  </a:lnTo>
                  <a:lnTo>
                    <a:pt x="14237" y="26987"/>
                  </a:lnTo>
                  <a:lnTo>
                    <a:pt x="14568" y="26825"/>
                  </a:lnTo>
                  <a:lnTo>
                    <a:pt x="9537" y="26212"/>
                  </a:lnTo>
                  <a:lnTo>
                    <a:pt x="2654" y="17399"/>
                  </a:lnTo>
                  <a:lnTo>
                    <a:pt x="3441" y="11036"/>
                  </a:lnTo>
                  <a:lnTo>
                    <a:pt x="7581" y="7798"/>
                  </a:lnTo>
                  <a:lnTo>
                    <a:pt x="7670" y="7302"/>
                  </a:lnTo>
                  <a:lnTo>
                    <a:pt x="8575" y="6664"/>
                  </a:lnTo>
                  <a:lnTo>
                    <a:pt x="6222" y="6400"/>
                  </a:lnTo>
                  <a:close/>
                </a:path>
                <a:path w="40639" h="27305">
                  <a:moveTo>
                    <a:pt x="19454" y="24199"/>
                  </a:moveTo>
                  <a:lnTo>
                    <a:pt x="18618" y="24841"/>
                  </a:lnTo>
                  <a:lnTo>
                    <a:pt x="14568" y="26825"/>
                  </a:lnTo>
                  <a:lnTo>
                    <a:pt x="15900" y="26987"/>
                  </a:lnTo>
                  <a:lnTo>
                    <a:pt x="19454" y="24199"/>
                  </a:lnTo>
                  <a:close/>
                </a:path>
                <a:path w="40639" h="27305">
                  <a:moveTo>
                    <a:pt x="7545" y="8028"/>
                  </a:moveTo>
                  <a:lnTo>
                    <a:pt x="7086" y="8204"/>
                  </a:lnTo>
                  <a:lnTo>
                    <a:pt x="3441" y="11036"/>
                  </a:lnTo>
                  <a:lnTo>
                    <a:pt x="2654" y="17399"/>
                  </a:lnTo>
                  <a:lnTo>
                    <a:pt x="9537" y="26212"/>
                  </a:lnTo>
                  <a:lnTo>
                    <a:pt x="14568" y="26825"/>
                  </a:lnTo>
                  <a:lnTo>
                    <a:pt x="18618" y="24841"/>
                  </a:lnTo>
                  <a:lnTo>
                    <a:pt x="19915" y="23837"/>
                  </a:lnTo>
                  <a:lnTo>
                    <a:pt x="19342" y="23837"/>
                  </a:lnTo>
                  <a:lnTo>
                    <a:pt x="13030" y="22745"/>
                  </a:lnTo>
                  <a:lnTo>
                    <a:pt x="6578" y="13614"/>
                  </a:lnTo>
                  <a:lnTo>
                    <a:pt x="7545" y="8028"/>
                  </a:lnTo>
                  <a:close/>
                </a:path>
                <a:path w="40639" h="27305">
                  <a:moveTo>
                    <a:pt x="23022" y="21241"/>
                  </a:moveTo>
                  <a:lnTo>
                    <a:pt x="22890" y="21337"/>
                  </a:lnTo>
                  <a:lnTo>
                    <a:pt x="21907" y="22275"/>
                  </a:lnTo>
                  <a:lnTo>
                    <a:pt x="19454" y="24199"/>
                  </a:lnTo>
                  <a:lnTo>
                    <a:pt x="23134" y="21337"/>
                  </a:lnTo>
                  <a:close/>
                </a:path>
                <a:path w="40639" h="27305">
                  <a:moveTo>
                    <a:pt x="29591" y="1518"/>
                  </a:moveTo>
                  <a:lnTo>
                    <a:pt x="32664" y="4279"/>
                  </a:lnTo>
                  <a:lnTo>
                    <a:pt x="33286" y="15430"/>
                  </a:lnTo>
                  <a:lnTo>
                    <a:pt x="29019" y="20205"/>
                  </a:lnTo>
                  <a:lnTo>
                    <a:pt x="24236" y="20477"/>
                  </a:lnTo>
                  <a:lnTo>
                    <a:pt x="23134" y="21337"/>
                  </a:lnTo>
                  <a:lnTo>
                    <a:pt x="26339" y="24091"/>
                  </a:lnTo>
                  <a:lnTo>
                    <a:pt x="32727" y="23609"/>
                  </a:lnTo>
                  <a:lnTo>
                    <a:pt x="40017" y="15125"/>
                  </a:lnTo>
                  <a:lnTo>
                    <a:pt x="39535" y="8737"/>
                  </a:lnTo>
                  <a:lnTo>
                    <a:pt x="35293" y="5092"/>
                  </a:lnTo>
                  <a:lnTo>
                    <a:pt x="31788" y="2273"/>
                  </a:lnTo>
                  <a:lnTo>
                    <a:pt x="29591" y="1518"/>
                  </a:lnTo>
                  <a:close/>
                </a:path>
                <a:path w="40639" h="27305">
                  <a:moveTo>
                    <a:pt x="12242" y="4152"/>
                  </a:moveTo>
                  <a:lnTo>
                    <a:pt x="8974" y="6709"/>
                  </a:lnTo>
                  <a:lnTo>
                    <a:pt x="11772" y="7023"/>
                  </a:lnTo>
                  <a:lnTo>
                    <a:pt x="9245" y="7378"/>
                  </a:lnTo>
                  <a:lnTo>
                    <a:pt x="7545" y="8028"/>
                  </a:lnTo>
                  <a:lnTo>
                    <a:pt x="6578" y="13614"/>
                  </a:lnTo>
                  <a:lnTo>
                    <a:pt x="13030" y="22745"/>
                  </a:lnTo>
                  <a:lnTo>
                    <a:pt x="19342" y="23837"/>
                  </a:lnTo>
                  <a:lnTo>
                    <a:pt x="22885" y="21337"/>
                  </a:lnTo>
                  <a:lnTo>
                    <a:pt x="22541" y="20828"/>
                  </a:lnTo>
                  <a:lnTo>
                    <a:pt x="17856" y="20828"/>
                  </a:lnTo>
                  <a:lnTo>
                    <a:pt x="13080" y="16560"/>
                  </a:lnTo>
                  <a:lnTo>
                    <a:pt x="12458" y="5397"/>
                  </a:lnTo>
                  <a:lnTo>
                    <a:pt x="13443" y="4299"/>
                  </a:lnTo>
                  <a:lnTo>
                    <a:pt x="12242" y="4152"/>
                  </a:lnTo>
                  <a:close/>
                </a:path>
                <a:path w="40639" h="27305">
                  <a:moveTo>
                    <a:pt x="22905" y="21323"/>
                  </a:moveTo>
                  <a:lnTo>
                    <a:pt x="19342" y="23837"/>
                  </a:lnTo>
                  <a:lnTo>
                    <a:pt x="19915" y="23837"/>
                  </a:lnTo>
                  <a:lnTo>
                    <a:pt x="21907" y="22275"/>
                  </a:lnTo>
                  <a:lnTo>
                    <a:pt x="22905" y="21323"/>
                  </a:lnTo>
                  <a:close/>
                </a:path>
                <a:path w="40639" h="27305">
                  <a:moveTo>
                    <a:pt x="24236" y="20477"/>
                  </a:moveTo>
                  <a:lnTo>
                    <a:pt x="24093" y="20485"/>
                  </a:lnTo>
                  <a:lnTo>
                    <a:pt x="23050" y="21221"/>
                  </a:lnTo>
                  <a:lnTo>
                    <a:pt x="24236" y="20477"/>
                  </a:lnTo>
                  <a:close/>
                </a:path>
                <a:path w="40639" h="27305">
                  <a:moveTo>
                    <a:pt x="23914" y="20612"/>
                  </a:moveTo>
                  <a:lnTo>
                    <a:pt x="23012" y="21221"/>
                  </a:lnTo>
                  <a:lnTo>
                    <a:pt x="23914" y="20612"/>
                  </a:lnTo>
                  <a:close/>
                </a:path>
                <a:path w="40639" h="27305">
                  <a:moveTo>
                    <a:pt x="24083" y="20486"/>
                  </a:moveTo>
                  <a:lnTo>
                    <a:pt x="22261" y="20587"/>
                  </a:lnTo>
                  <a:lnTo>
                    <a:pt x="23012" y="21221"/>
                  </a:lnTo>
                  <a:lnTo>
                    <a:pt x="24083" y="20486"/>
                  </a:lnTo>
                  <a:close/>
                </a:path>
                <a:path w="40639" h="27305">
                  <a:moveTo>
                    <a:pt x="13443" y="4299"/>
                  </a:moveTo>
                  <a:lnTo>
                    <a:pt x="12458" y="5397"/>
                  </a:lnTo>
                  <a:lnTo>
                    <a:pt x="13080" y="16560"/>
                  </a:lnTo>
                  <a:lnTo>
                    <a:pt x="17856" y="20828"/>
                  </a:lnTo>
                  <a:lnTo>
                    <a:pt x="22261" y="20587"/>
                  </a:lnTo>
                  <a:lnTo>
                    <a:pt x="21335" y="19596"/>
                  </a:lnTo>
                  <a:lnTo>
                    <a:pt x="24776" y="19596"/>
                  </a:lnTo>
                  <a:lnTo>
                    <a:pt x="25320" y="15125"/>
                  </a:lnTo>
                  <a:lnTo>
                    <a:pt x="25389" y="13614"/>
                  </a:lnTo>
                  <a:lnTo>
                    <a:pt x="18605" y="4927"/>
                  </a:lnTo>
                  <a:lnTo>
                    <a:pt x="13443" y="4299"/>
                  </a:lnTo>
                  <a:close/>
                </a:path>
                <a:path w="40639" h="27305">
                  <a:moveTo>
                    <a:pt x="22261" y="20587"/>
                  </a:moveTo>
                  <a:lnTo>
                    <a:pt x="17856" y="20828"/>
                  </a:lnTo>
                  <a:lnTo>
                    <a:pt x="22541" y="20828"/>
                  </a:lnTo>
                  <a:lnTo>
                    <a:pt x="22261" y="20587"/>
                  </a:lnTo>
                  <a:close/>
                </a:path>
                <a:path w="40639" h="27305">
                  <a:moveTo>
                    <a:pt x="21335" y="19596"/>
                  </a:moveTo>
                  <a:lnTo>
                    <a:pt x="22142" y="20485"/>
                  </a:lnTo>
                  <a:lnTo>
                    <a:pt x="23431" y="20523"/>
                  </a:lnTo>
                  <a:lnTo>
                    <a:pt x="23215" y="20345"/>
                  </a:lnTo>
                  <a:lnTo>
                    <a:pt x="21335" y="19596"/>
                  </a:lnTo>
                  <a:close/>
                </a:path>
                <a:path w="40639" h="27305">
                  <a:moveTo>
                    <a:pt x="24776" y="19596"/>
                  </a:moveTo>
                  <a:lnTo>
                    <a:pt x="21335" y="19596"/>
                  </a:lnTo>
                  <a:lnTo>
                    <a:pt x="23215" y="20345"/>
                  </a:lnTo>
                  <a:lnTo>
                    <a:pt x="23431" y="20523"/>
                  </a:lnTo>
                  <a:lnTo>
                    <a:pt x="23761" y="20281"/>
                  </a:lnTo>
                  <a:lnTo>
                    <a:pt x="24685" y="20009"/>
                  </a:lnTo>
                  <a:lnTo>
                    <a:pt x="24776" y="19596"/>
                  </a:lnTo>
                  <a:close/>
                </a:path>
                <a:path w="40639" h="27305">
                  <a:moveTo>
                    <a:pt x="24727" y="19997"/>
                  </a:moveTo>
                  <a:lnTo>
                    <a:pt x="23761" y="20281"/>
                  </a:lnTo>
                  <a:lnTo>
                    <a:pt x="23431" y="20523"/>
                  </a:lnTo>
                  <a:lnTo>
                    <a:pt x="24083" y="20486"/>
                  </a:lnTo>
                  <a:lnTo>
                    <a:pt x="24727" y="19997"/>
                  </a:lnTo>
                  <a:close/>
                </a:path>
                <a:path w="40639" h="27305">
                  <a:moveTo>
                    <a:pt x="24725" y="20009"/>
                  </a:moveTo>
                  <a:lnTo>
                    <a:pt x="24083" y="20486"/>
                  </a:lnTo>
                  <a:lnTo>
                    <a:pt x="24634" y="20104"/>
                  </a:lnTo>
                  <a:close/>
                </a:path>
                <a:path w="40639" h="27305">
                  <a:moveTo>
                    <a:pt x="24721" y="20042"/>
                  </a:moveTo>
                  <a:lnTo>
                    <a:pt x="24093" y="20485"/>
                  </a:lnTo>
                  <a:lnTo>
                    <a:pt x="24236" y="20477"/>
                  </a:lnTo>
                  <a:lnTo>
                    <a:pt x="24714" y="20104"/>
                  </a:lnTo>
                  <a:close/>
                </a:path>
                <a:path w="40639" h="27305">
                  <a:moveTo>
                    <a:pt x="27901" y="0"/>
                  </a:moveTo>
                  <a:lnTo>
                    <a:pt x="22244" y="315"/>
                  </a:lnTo>
                  <a:lnTo>
                    <a:pt x="18465" y="736"/>
                  </a:lnTo>
                  <a:lnTo>
                    <a:pt x="17814" y="1036"/>
                  </a:lnTo>
                  <a:lnTo>
                    <a:pt x="23113" y="1943"/>
                  </a:lnTo>
                  <a:lnTo>
                    <a:pt x="29565" y="11074"/>
                  </a:lnTo>
                  <a:lnTo>
                    <a:pt x="28473" y="17399"/>
                  </a:lnTo>
                  <a:lnTo>
                    <a:pt x="24797" y="19989"/>
                  </a:lnTo>
                  <a:lnTo>
                    <a:pt x="24236" y="20477"/>
                  </a:lnTo>
                  <a:lnTo>
                    <a:pt x="29019" y="20205"/>
                  </a:lnTo>
                  <a:lnTo>
                    <a:pt x="33286" y="15430"/>
                  </a:lnTo>
                  <a:lnTo>
                    <a:pt x="32664" y="4279"/>
                  </a:lnTo>
                  <a:lnTo>
                    <a:pt x="29591" y="1518"/>
                  </a:lnTo>
                  <a:lnTo>
                    <a:pt x="26060" y="304"/>
                  </a:lnTo>
                  <a:lnTo>
                    <a:pt x="28241" y="304"/>
                  </a:lnTo>
                  <a:lnTo>
                    <a:pt x="27901" y="0"/>
                  </a:lnTo>
                  <a:close/>
                </a:path>
                <a:path w="40639" h="27305">
                  <a:moveTo>
                    <a:pt x="24797" y="19989"/>
                  </a:moveTo>
                  <a:close/>
                </a:path>
                <a:path w="40639" h="27305">
                  <a:moveTo>
                    <a:pt x="17814" y="1036"/>
                  </a:moveTo>
                  <a:lnTo>
                    <a:pt x="15350" y="2170"/>
                  </a:lnTo>
                  <a:lnTo>
                    <a:pt x="13443" y="4299"/>
                  </a:lnTo>
                  <a:lnTo>
                    <a:pt x="18605" y="4927"/>
                  </a:lnTo>
                  <a:lnTo>
                    <a:pt x="25488" y="13741"/>
                  </a:lnTo>
                  <a:lnTo>
                    <a:pt x="24728" y="19989"/>
                  </a:lnTo>
                  <a:lnTo>
                    <a:pt x="28473" y="17399"/>
                  </a:lnTo>
                  <a:lnTo>
                    <a:pt x="29565" y="11074"/>
                  </a:lnTo>
                  <a:lnTo>
                    <a:pt x="23113" y="1943"/>
                  </a:lnTo>
                  <a:lnTo>
                    <a:pt x="17814" y="1036"/>
                  </a:lnTo>
                  <a:close/>
                </a:path>
                <a:path w="40639" h="27305">
                  <a:moveTo>
                    <a:pt x="7585" y="7795"/>
                  </a:moveTo>
                  <a:lnTo>
                    <a:pt x="7062" y="8204"/>
                  </a:lnTo>
                  <a:lnTo>
                    <a:pt x="7585" y="7795"/>
                  </a:lnTo>
                  <a:close/>
                </a:path>
                <a:path w="40639" h="27305">
                  <a:moveTo>
                    <a:pt x="7584" y="7798"/>
                  </a:moveTo>
                  <a:lnTo>
                    <a:pt x="7086" y="8204"/>
                  </a:lnTo>
                  <a:lnTo>
                    <a:pt x="7545" y="8028"/>
                  </a:lnTo>
                  <a:lnTo>
                    <a:pt x="7584" y="7798"/>
                  </a:lnTo>
                  <a:close/>
                </a:path>
                <a:path w="40639" h="27305">
                  <a:moveTo>
                    <a:pt x="8974" y="6709"/>
                  </a:moveTo>
                  <a:lnTo>
                    <a:pt x="7589" y="7795"/>
                  </a:lnTo>
                  <a:lnTo>
                    <a:pt x="7545" y="8028"/>
                  </a:lnTo>
                  <a:lnTo>
                    <a:pt x="9245" y="7378"/>
                  </a:lnTo>
                  <a:lnTo>
                    <a:pt x="11772" y="7023"/>
                  </a:lnTo>
                  <a:lnTo>
                    <a:pt x="8974" y="6709"/>
                  </a:lnTo>
                  <a:close/>
                </a:path>
                <a:path w="40639" h="27305">
                  <a:moveTo>
                    <a:pt x="8575" y="6664"/>
                  </a:moveTo>
                  <a:lnTo>
                    <a:pt x="7670" y="7302"/>
                  </a:lnTo>
                  <a:lnTo>
                    <a:pt x="7585" y="7795"/>
                  </a:lnTo>
                  <a:lnTo>
                    <a:pt x="8781" y="6859"/>
                  </a:lnTo>
                  <a:lnTo>
                    <a:pt x="8948" y="6706"/>
                  </a:lnTo>
                  <a:lnTo>
                    <a:pt x="8575" y="6664"/>
                  </a:lnTo>
                  <a:close/>
                </a:path>
                <a:path w="40639" h="27305">
                  <a:moveTo>
                    <a:pt x="8948" y="6706"/>
                  </a:moveTo>
                  <a:lnTo>
                    <a:pt x="8781" y="6859"/>
                  </a:lnTo>
                  <a:lnTo>
                    <a:pt x="8974" y="6709"/>
                  </a:lnTo>
                  <a:close/>
                </a:path>
                <a:path w="40639" h="27305">
                  <a:moveTo>
                    <a:pt x="15350" y="2170"/>
                  </a:moveTo>
                  <a:lnTo>
                    <a:pt x="8974" y="6709"/>
                  </a:lnTo>
                  <a:lnTo>
                    <a:pt x="12242" y="4152"/>
                  </a:lnTo>
                  <a:lnTo>
                    <a:pt x="13574" y="4152"/>
                  </a:lnTo>
                  <a:lnTo>
                    <a:pt x="15350" y="2170"/>
                  </a:lnTo>
                  <a:close/>
                </a:path>
                <a:path w="40639" h="27305">
                  <a:moveTo>
                    <a:pt x="12139" y="4151"/>
                  </a:moveTo>
                  <a:lnTo>
                    <a:pt x="8575" y="6664"/>
                  </a:lnTo>
                  <a:lnTo>
                    <a:pt x="8948" y="6706"/>
                  </a:lnTo>
                  <a:lnTo>
                    <a:pt x="10223" y="5537"/>
                  </a:lnTo>
                  <a:lnTo>
                    <a:pt x="12139" y="4151"/>
                  </a:lnTo>
                  <a:close/>
                </a:path>
                <a:path w="40639" h="27305">
                  <a:moveTo>
                    <a:pt x="13574" y="4152"/>
                  </a:moveTo>
                  <a:lnTo>
                    <a:pt x="12242" y="4152"/>
                  </a:lnTo>
                  <a:lnTo>
                    <a:pt x="13443" y="4299"/>
                  </a:lnTo>
                  <a:lnTo>
                    <a:pt x="13574" y="4152"/>
                  </a:lnTo>
                  <a:close/>
                </a:path>
                <a:path w="40639" h="27305">
                  <a:moveTo>
                    <a:pt x="16041" y="1399"/>
                  </a:moveTo>
                  <a:lnTo>
                    <a:pt x="12378" y="3982"/>
                  </a:lnTo>
                  <a:lnTo>
                    <a:pt x="14300" y="2654"/>
                  </a:lnTo>
                  <a:lnTo>
                    <a:pt x="15350" y="2170"/>
                  </a:lnTo>
                  <a:lnTo>
                    <a:pt x="16041" y="1399"/>
                  </a:lnTo>
                  <a:close/>
                </a:path>
                <a:path w="40639" h="27305">
                  <a:moveTo>
                    <a:pt x="16802" y="863"/>
                  </a:moveTo>
                  <a:lnTo>
                    <a:pt x="16041" y="1399"/>
                  </a:lnTo>
                  <a:lnTo>
                    <a:pt x="15350" y="2170"/>
                  </a:lnTo>
                  <a:lnTo>
                    <a:pt x="17814" y="1036"/>
                  </a:lnTo>
                  <a:lnTo>
                    <a:pt x="16802" y="863"/>
                  </a:lnTo>
                  <a:close/>
                </a:path>
                <a:path w="40639" h="27305">
                  <a:moveTo>
                    <a:pt x="28241" y="304"/>
                  </a:moveTo>
                  <a:lnTo>
                    <a:pt x="26060" y="304"/>
                  </a:lnTo>
                  <a:lnTo>
                    <a:pt x="29591" y="1518"/>
                  </a:lnTo>
                  <a:lnTo>
                    <a:pt x="28241" y="304"/>
                  </a:lnTo>
                  <a:close/>
                </a:path>
                <a:path w="40639" h="27305">
                  <a:moveTo>
                    <a:pt x="22244" y="315"/>
                  </a:moveTo>
                  <a:lnTo>
                    <a:pt x="16738" y="622"/>
                  </a:lnTo>
                  <a:lnTo>
                    <a:pt x="16041" y="1399"/>
                  </a:lnTo>
                  <a:lnTo>
                    <a:pt x="16802" y="863"/>
                  </a:lnTo>
                  <a:lnTo>
                    <a:pt x="18189" y="863"/>
                  </a:lnTo>
                  <a:lnTo>
                    <a:pt x="18465" y="736"/>
                  </a:lnTo>
                  <a:lnTo>
                    <a:pt x="22244" y="315"/>
                  </a:lnTo>
                  <a:close/>
                </a:path>
                <a:path w="40639" h="27305">
                  <a:moveTo>
                    <a:pt x="18189" y="863"/>
                  </a:moveTo>
                  <a:lnTo>
                    <a:pt x="16802" y="863"/>
                  </a:lnTo>
                  <a:lnTo>
                    <a:pt x="17814" y="1036"/>
                  </a:lnTo>
                  <a:lnTo>
                    <a:pt x="18189" y="863"/>
                  </a:lnTo>
                  <a:close/>
                </a:path>
              </a:pathLst>
            </a:custGeom>
            <a:solidFill>
              <a:srgbClr val="F10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581003" y="3994391"/>
              <a:ext cx="134018" cy="11455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3051" y="2842958"/>
              <a:ext cx="456255" cy="109575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4478687" y="1731289"/>
            <a:ext cx="614821" cy="44207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5959562" y="1190879"/>
            <a:ext cx="1337945" cy="337820"/>
            <a:chOff x="5959562" y="1190879"/>
            <a:chExt cx="1337945" cy="337820"/>
          </a:xfrm>
        </p:grpSpPr>
        <p:sp>
          <p:nvSpPr>
            <p:cNvPr id="24" name="object 24"/>
            <p:cNvSpPr/>
            <p:nvPr/>
          </p:nvSpPr>
          <p:spPr>
            <a:xfrm>
              <a:off x="5959562" y="1264420"/>
              <a:ext cx="471838" cy="26408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472449" y="1190879"/>
              <a:ext cx="824893" cy="277863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7359242" y="1458811"/>
            <a:ext cx="52008" cy="4156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5689022" y="1707718"/>
            <a:ext cx="1275080" cy="927735"/>
            <a:chOff x="5689022" y="1707718"/>
            <a:chExt cx="1275080" cy="927735"/>
          </a:xfrm>
        </p:grpSpPr>
        <p:sp>
          <p:nvSpPr>
            <p:cNvPr id="28" name="object 28"/>
            <p:cNvSpPr/>
            <p:nvPr/>
          </p:nvSpPr>
          <p:spPr>
            <a:xfrm>
              <a:off x="5689022" y="2314295"/>
              <a:ext cx="246461" cy="160972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736120" y="1707718"/>
              <a:ext cx="1227480" cy="927734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/>
          <p:nvPr/>
        </p:nvSpPr>
        <p:spPr>
          <a:xfrm>
            <a:off x="5540082" y="2751925"/>
            <a:ext cx="1305966" cy="28735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917029" y="2734195"/>
            <a:ext cx="555409" cy="23097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56834" y="3156508"/>
            <a:ext cx="1944275" cy="35265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7542" y="479171"/>
            <a:ext cx="6931025" cy="4921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05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Reasons </a:t>
            </a:r>
            <a:r>
              <a:rPr sz="305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 </a:t>
            </a:r>
            <a:r>
              <a:rPr sz="305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Aiming At </a:t>
            </a:r>
            <a:r>
              <a:rPr sz="305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Reasonable</a:t>
            </a:r>
            <a:r>
              <a:rPr sz="3050" u="heavy" spc="-4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05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Profit</a:t>
            </a:r>
            <a:endParaRPr sz="30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2312" y="1367556"/>
            <a:ext cx="5581650" cy="3425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91160" indent="-379095">
              <a:lnSpc>
                <a:spcPct val="100000"/>
              </a:lnSpc>
              <a:spcBef>
                <a:spcPts val="125"/>
              </a:spcBef>
              <a:buFont typeface="Arial"/>
              <a:buChar char="•"/>
              <a:tabLst>
                <a:tab pos="390525" algn="l"/>
                <a:tab pos="391795" algn="l"/>
              </a:tabLst>
            </a:pPr>
            <a:r>
              <a:rPr sz="2700" b="1" spc="-5" dirty="0">
                <a:latin typeface="Carlito"/>
                <a:cs typeface="Carlito"/>
              </a:rPr>
              <a:t>Preventing </a:t>
            </a:r>
            <a:r>
              <a:rPr sz="2700" b="1" spc="5" dirty="0">
                <a:latin typeface="Carlito"/>
                <a:cs typeface="Carlito"/>
              </a:rPr>
              <a:t>Entry </a:t>
            </a:r>
            <a:r>
              <a:rPr sz="2700" b="1" spc="10" dirty="0">
                <a:latin typeface="Carlito"/>
                <a:cs typeface="Carlito"/>
              </a:rPr>
              <a:t>Of</a:t>
            </a:r>
            <a:r>
              <a:rPr sz="2700" b="1" spc="-40" dirty="0">
                <a:latin typeface="Carlito"/>
                <a:cs typeface="Carlito"/>
              </a:rPr>
              <a:t> </a:t>
            </a:r>
            <a:r>
              <a:rPr sz="2700" b="1" dirty="0">
                <a:latin typeface="Carlito"/>
                <a:cs typeface="Carlito"/>
              </a:rPr>
              <a:t>Competitors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750">
              <a:latin typeface="Carlito"/>
              <a:cs typeface="Carlito"/>
            </a:endParaRPr>
          </a:p>
          <a:p>
            <a:pPr marL="461009" indent="-448945">
              <a:lnSpc>
                <a:spcPct val="100000"/>
              </a:lnSpc>
              <a:buFont typeface="Arial"/>
              <a:buChar char="•"/>
              <a:tabLst>
                <a:tab pos="461009" algn="l"/>
                <a:tab pos="461645" algn="l"/>
              </a:tabLst>
            </a:pPr>
            <a:r>
              <a:rPr sz="2700" b="1" spc="5" dirty="0">
                <a:latin typeface="Carlito"/>
                <a:cs typeface="Carlito"/>
              </a:rPr>
              <a:t>Projecting </a:t>
            </a:r>
            <a:r>
              <a:rPr sz="2700" b="1" spc="10" dirty="0">
                <a:latin typeface="Carlito"/>
                <a:cs typeface="Carlito"/>
              </a:rPr>
              <a:t>A </a:t>
            </a:r>
            <a:r>
              <a:rPr sz="2700" b="1" spc="-15" dirty="0">
                <a:latin typeface="Carlito"/>
                <a:cs typeface="Carlito"/>
              </a:rPr>
              <a:t>Favorable </a:t>
            </a:r>
            <a:r>
              <a:rPr sz="2700" b="1" spc="5" dirty="0">
                <a:latin typeface="Carlito"/>
                <a:cs typeface="Carlito"/>
              </a:rPr>
              <a:t>Public</a:t>
            </a:r>
            <a:r>
              <a:rPr sz="2700" b="1" spc="-95" dirty="0">
                <a:latin typeface="Carlito"/>
                <a:cs typeface="Carlito"/>
              </a:rPr>
              <a:t> </a:t>
            </a:r>
            <a:r>
              <a:rPr sz="2700" b="1" spc="5" dirty="0">
                <a:latin typeface="Carlito"/>
                <a:cs typeface="Carlito"/>
              </a:rPr>
              <a:t>Image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3750">
              <a:latin typeface="Carlito"/>
              <a:cs typeface="Carlito"/>
            </a:endParaRPr>
          </a:p>
          <a:p>
            <a:pPr marL="461009" indent="-448945">
              <a:lnSpc>
                <a:spcPct val="100000"/>
              </a:lnSpc>
              <a:buFont typeface="Arial"/>
              <a:buChar char="•"/>
              <a:tabLst>
                <a:tab pos="461009" algn="l"/>
                <a:tab pos="461645" algn="l"/>
              </a:tabLst>
            </a:pPr>
            <a:r>
              <a:rPr sz="2700" b="1" spc="-5" dirty="0">
                <a:latin typeface="Carlito"/>
                <a:cs typeface="Carlito"/>
              </a:rPr>
              <a:t>Restraining </a:t>
            </a:r>
            <a:r>
              <a:rPr sz="2700" b="1" spc="10" dirty="0">
                <a:latin typeface="Carlito"/>
                <a:cs typeface="Carlito"/>
              </a:rPr>
              <a:t>A </a:t>
            </a:r>
            <a:r>
              <a:rPr sz="2700" b="1" spc="-35" dirty="0">
                <a:latin typeface="Carlito"/>
                <a:cs typeface="Carlito"/>
              </a:rPr>
              <a:t>Trade </a:t>
            </a:r>
            <a:r>
              <a:rPr sz="2700" b="1" spc="10" dirty="0">
                <a:latin typeface="Carlito"/>
                <a:cs typeface="Carlito"/>
              </a:rPr>
              <a:t>Union</a:t>
            </a:r>
            <a:r>
              <a:rPr sz="2700" b="1" spc="-30" dirty="0">
                <a:latin typeface="Carlito"/>
                <a:cs typeface="Carlito"/>
              </a:rPr>
              <a:t> </a:t>
            </a:r>
            <a:r>
              <a:rPr sz="2700" b="1" spc="5" dirty="0">
                <a:latin typeface="Carlito"/>
                <a:cs typeface="Carlito"/>
              </a:rPr>
              <a:t>Demand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3750">
              <a:latin typeface="Carlito"/>
              <a:cs typeface="Carlito"/>
            </a:endParaRPr>
          </a:p>
          <a:p>
            <a:pPr marL="461009" indent="-44894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61009" algn="l"/>
                <a:tab pos="461645" algn="l"/>
              </a:tabLst>
            </a:pPr>
            <a:r>
              <a:rPr sz="2700" b="1" dirty="0">
                <a:latin typeface="Carlito"/>
                <a:cs typeface="Carlito"/>
              </a:rPr>
              <a:t>Maintaining Customer</a:t>
            </a:r>
            <a:r>
              <a:rPr sz="2700" b="1" spc="-40" dirty="0">
                <a:latin typeface="Carlito"/>
                <a:cs typeface="Carlito"/>
              </a:rPr>
              <a:t> </a:t>
            </a:r>
            <a:r>
              <a:rPr sz="2700" b="1" spc="5" dirty="0">
                <a:latin typeface="Carlito"/>
                <a:cs typeface="Carlito"/>
              </a:rPr>
              <a:t>Goodwill</a:t>
            </a:r>
            <a:endParaRPr sz="27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58148" y="1799615"/>
            <a:ext cx="2817760" cy="132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76489" y="1958213"/>
            <a:ext cx="25400" cy="34290"/>
          </a:xfrm>
          <a:custGeom>
            <a:avLst/>
            <a:gdLst/>
            <a:ahLst/>
            <a:cxnLst/>
            <a:rect l="l" t="t" r="r" b="b"/>
            <a:pathLst>
              <a:path w="25400" h="34289">
                <a:moveTo>
                  <a:pt x="3583" y="29400"/>
                </a:moveTo>
                <a:lnTo>
                  <a:pt x="3606" y="29933"/>
                </a:lnTo>
                <a:lnTo>
                  <a:pt x="8343" y="34264"/>
                </a:lnTo>
                <a:lnTo>
                  <a:pt x="19507" y="33756"/>
                </a:lnTo>
                <a:lnTo>
                  <a:pt x="20578" y="32588"/>
                </a:lnTo>
                <a:lnTo>
                  <a:pt x="13588" y="32588"/>
                </a:lnTo>
                <a:lnTo>
                  <a:pt x="3583" y="29400"/>
                </a:lnTo>
                <a:close/>
              </a:path>
              <a:path w="25400" h="34289">
                <a:moveTo>
                  <a:pt x="3121" y="18824"/>
                </a:moveTo>
                <a:lnTo>
                  <a:pt x="3583" y="29400"/>
                </a:lnTo>
                <a:lnTo>
                  <a:pt x="13588" y="32588"/>
                </a:lnTo>
                <a:lnTo>
                  <a:pt x="19291" y="29641"/>
                </a:lnTo>
                <a:lnTo>
                  <a:pt x="20760" y="25006"/>
                </a:lnTo>
                <a:lnTo>
                  <a:pt x="16763" y="25006"/>
                </a:lnTo>
                <a:lnTo>
                  <a:pt x="5803" y="22834"/>
                </a:lnTo>
                <a:lnTo>
                  <a:pt x="3121" y="18824"/>
                </a:lnTo>
                <a:close/>
              </a:path>
              <a:path w="25400" h="34289">
                <a:moveTo>
                  <a:pt x="23243" y="16139"/>
                </a:moveTo>
                <a:lnTo>
                  <a:pt x="22859" y="18999"/>
                </a:lnTo>
                <a:lnTo>
                  <a:pt x="22531" y="19250"/>
                </a:lnTo>
                <a:lnTo>
                  <a:pt x="22097" y="21437"/>
                </a:lnTo>
                <a:lnTo>
                  <a:pt x="21835" y="21612"/>
                </a:lnTo>
                <a:lnTo>
                  <a:pt x="19291" y="29641"/>
                </a:lnTo>
                <a:lnTo>
                  <a:pt x="13588" y="32588"/>
                </a:lnTo>
                <a:lnTo>
                  <a:pt x="20578" y="32588"/>
                </a:lnTo>
                <a:lnTo>
                  <a:pt x="23837" y="29032"/>
                </a:lnTo>
                <a:lnTo>
                  <a:pt x="23243" y="16139"/>
                </a:lnTo>
                <a:close/>
              </a:path>
              <a:path w="25400" h="34289">
                <a:moveTo>
                  <a:pt x="2836" y="14354"/>
                </a:moveTo>
                <a:lnTo>
                  <a:pt x="2587" y="15405"/>
                </a:lnTo>
                <a:lnTo>
                  <a:pt x="0" y="23507"/>
                </a:lnTo>
                <a:lnTo>
                  <a:pt x="2946" y="29197"/>
                </a:lnTo>
                <a:lnTo>
                  <a:pt x="3583" y="29400"/>
                </a:lnTo>
                <a:lnTo>
                  <a:pt x="3121" y="18824"/>
                </a:lnTo>
                <a:lnTo>
                  <a:pt x="2235" y="17500"/>
                </a:lnTo>
                <a:lnTo>
                  <a:pt x="2736" y="14973"/>
                </a:lnTo>
                <a:lnTo>
                  <a:pt x="2836" y="14354"/>
                </a:lnTo>
                <a:close/>
              </a:path>
              <a:path w="25400" h="34289">
                <a:moveTo>
                  <a:pt x="3024" y="16617"/>
                </a:moveTo>
                <a:lnTo>
                  <a:pt x="3121" y="18824"/>
                </a:lnTo>
                <a:lnTo>
                  <a:pt x="5803" y="22834"/>
                </a:lnTo>
                <a:lnTo>
                  <a:pt x="16763" y="25006"/>
                </a:lnTo>
                <a:lnTo>
                  <a:pt x="19649" y="23075"/>
                </a:lnTo>
                <a:lnTo>
                  <a:pt x="14287" y="23075"/>
                </a:lnTo>
                <a:lnTo>
                  <a:pt x="12394" y="22169"/>
                </a:lnTo>
                <a:lnTo>
                  <a:pt x="6692" y="21412"/>
                </a:lnTo>
                <a:lnTo>
                  <a:pt x="4314" y="18302"/>
                </a:lnTo>
                <a:lnTo>
                  <a:pt x="4144" y="18080"/>
                </a:lnTo>
                <a:lnTo>
                  <a:pt x="3024" y="16617"/>
                </a:lnTo>
                <a:close/>
              </a:path>
              <a:path w="25400" h="34289">
                <a:moveTo>
                  <a:pt x="21835" y="21612"/>
                </a:moveTo>
                <a:lnTo>
                  <a:pt x="16763" y="25006"/>
                </a:lnTo>
                <a:lnTo>
                  <a:pt x="20760" y="25006"/>
                </a:lnTo>
                <a:lnTo>
                  <a:pt x="21835" y="21612"/>
                </a:lnTo>
                <a:close/>
              </a:path>
              <a:path w="25400" h="34289">
                <a:moveTo>
                  <a:pt x="12394" y="22169"/>
                </a:moveTo>
                <a:lnTo>
                  <a:pt x="14287" y="23075"/>
                </a:lnTo>
                <a:lnTo>
                  <a:pt x="15640" y="22601"/>
                </a:lnTo>
                <a:lnTo>
                  <a:pt x="12394" y="22169"/>
                </a:lnTo>
                <a:close/>
              </a:path>
              <a:path w="25400" h="34289">
                <a:moveTo>
                  <a:pt x="15640" y="22601"/>
                </a:moveTo>
                <a:lnTo>
                  <a:pt x="14287" y="23075"/>
                </a:lnTo>
                <a:lnTo>
                  <a:pt x="19649" y="23075"/>
                </a:lnTo>
                <a:lnTo>
                  <a:pt x="19934" y="22885"/>
                </a:lnTo>
                <a:lnTo>
                  <a:pt x="17779" y="22885"/>
                </a:lnTo>
                <a:lnTo>
                  <a:pt x="15640" y="22601"/>
                </a:lnTo>
                <a:close/>
              </a:path>
              <a:path w="25400" h="34289">
                <a:moveTo>
                  <a:pt x="20278" y="20973"/>
                </a:moveTo>
                <a:lnTo>
                  <a:pt x="15640" y="22601"/>
                </a:lnTo>
                <a:lnTo>
                  <a:pt x="17779" y="22885"/>
                </a:lnTo>
                <a:lnTo>
                  <a:pt x="20278" y="20973"/>
                </a:lnTo>
                <a:close/>
              </a:path>
              <a:path w="25400" h="34289">
                <a:moveTo>
                  <a:pt x="22443" y="19317"/>
                </a:moveTo>
                <a:lnTo>
                  <a:pt x="17779" y="22885"/>
                </a:lnTo>
                <a:lnTo>
                  <a:pt x="19934" y="22885"/>
                </a:lnTo>
                <a:lnTo>
                  <a:pt x="21835" y="21612"/>
                </a:lnTo>
                <a:lnTo>
                  <a:pt x="22072" y="20866"/>
                </a:lnTo>
                <a:lnTo>
                  <a:pt x="22443" y="19317"/>
                </a:lnTo>
                <a:close/>
              </a:path>
              <a:path w="25400" h="34289">
                <a:moveTo>
                  <a:pt x="3547" y="10911"/>
                </a:moveTo>
                <a:lnTo>
                  <a:pt x="3397" y="11846"/>
                </a:lnTo>
                <a:lnTo>
                  <a:pt x="3157" y="13713"/>
                </a:lnTo>
                <a:lnTo>
                  <a:pt x="3054" y="14973"/>
                </a:lnTo>
                <a:lnTo>
                  <a:pt x="4144" y="18080"/>
                </a:lnTo>
                <a:lnTo>
                  <a:pt x="4314" y="18302"/>
                </a:lnTo>
                <a:lnTo>
                  <a:pt x="12394" y="22169"/>
                </a:lnTo>
                <a:lnTo>
                  <a:pt x="15640" y="22601"/>
                </a:lnTo>
                <a:lnTo>
                  <a:pt x="20278" y="20973"/>
                </a:lnTo>
                <a:lnTo>
                  <a:pt x="22745" y="15913"/>
                </a:lnTo>
                <a:lnTo>
                  <a:pt x="3517" y="11811"/>
                </a:lnTo>
                <a:lnTo>
                  <a:pt x="3547" y="10911"/>
                </a:lnTo>
                <a:close/>
              </a:path>
              <a:path w="25400" h="34289">
                <a:moveTo>
                  <a:pt x="4314" y="18302"/>
                </a:moveTo>
                <a:lnTo>
                  <a:pt x="6692" y="21412"/>
                </a:lnTo>
                <a:lnTo>
                  <a:pt x="12394" y="22169"/>
                </a:lnTo>
                <a:lnTo>
                  <a:pt x="4314" y="18302"/>
                </a:lnTo>
                <a:close/>
              </a:path>
              <a:path w="25400" h="34289">
                <a:moveTo>
                  <a:pt x="22531" y="19250"/>
                </a:moveTo>
                <a:lnTo>
                  <a:pt x="22038" y="20973"/>
                </a:lnTo>
                <a:lnTo>
                  <a:pt x="21835" y="21612"/>
                </a:lnTo>
                <a:lnTo>
                  <a:pt x="22097" y="21437"/>
                </a:lnTo>
                <a:lnTo>
                  <a:pt x="22531" y="19250"/>
                </a:lnTo>
                <a:close/>
              </a:path>
              <a:path w="25400" h="34289">
                <a:moveTo>
                  <a:pt x="23349" y="14651"/>
                </a:moveTo>
                <a:lnTo>
                  <a:pt x="20349" y="20919"/>
                </a:lnTo>
                <a:lnTo>
                  <a:pt x="22443" y="19317"/>
                </a:lnTo>
                <a:lnTo>
                  <a:pt x="22864" y="17500"/>
                </a:lnTo>
                <a:lnTo>
                  <a:pt x="23135" y="16139"/>
                </a:lnTo>
                <a:lnTo>
                  <a:pt x="23349" y="14651"/>
                </a:lnTo>
                <a:close/>
              </a:path>
              <a:path w="25400" h="34289">
                <a:moveTo>
                  <a:pt x="23222" y="15701"/>
                </a:moveTo>
                <a:lnTo>
                  <a:pt x="22796" y="17843"/>
                </a:lnTo>
                <a:lnTo>
                  <a:pt x="22443" y="19317"/>
                </a:lnTo>
                <a:lnTo>
                  <a:pt x="23222" y="15701"/>
                </a:lnTo>
                <a:close/>
              </a:path>
              <a:path w="25400" h="34289">
                <a:moveTo>
                  <a:pt x="23225" y="15749"/>
                </a:moveTo>
                <a:lnTo>
                  <a:pt x="22531" y="19250"/>
                </a:lnTo>
                <a:lnTo>
                  <a:pt x="22859" y="18999"/>
                </a:lnTo>
                <a:lnTo>
                  <a:pt x="23179" y="16617"/>
                </a:lnTo>
                <a:lnTo>
                  <a:pt x="23225" y="15749"/>
                </a:lnTo>
                <a:close/>
              </a:path>
              <a:path w="25400" h="34289">
                <a:moveTo>
                  <a:pt x="2851" y="14394"/>
                </a:moveTo>
                <a:lnTo>
                  <a:pt x="2235" y="17500"/>
                </a:lnTo>
                <a:lnTo>
                  <a:pt x="3121" y="18824"/>
                </a:lnTo>
                <a:lnTo>
                  <a:pt x="3024" y="16617"/>
                </a:lnTo>
                <a:lnTo>
                  <a:pt x="2806" y="16332"/>
                </a:lnTo>
                <a:lnTo>
                  <a:pt x="2928" y="15405"/>
                </a:lnTo>
                <a:lnTo>
                  <a:pt x="2851" y="14394"/>
                </a:lnTo>
                <a:close/>
              </a:path>
              <a:path w="25400" h="34289">
                <a:moveTo>
                  <a:pt x="4144" y="18080"/>
                </a:moveTo>
                <a:lnTo>
                  <a:pt x="4203" y="18249"/>
                </a:lnTo>
                <a:lnTo>
                  <a:pt x="4144" y="18080"/>
                </a:lnTo>
                <a:close/>
              </a:path>
              <a:path w="25400" h="34289">
                <a:moveTo>
                  <a:pt x="3027" y="14897"/>
                </a:moveTo>
                <a:lnTo>
                  <a:pt x="3024" y="16617"/>
                </a:lnTo>
                <a:lnTo>
                  <a:pt x="4144" y="18080"/>
                </a:lnTo>
                <a:lnTo>
                  <a:pt x="3027" y="14897"/>
                </a:lnTo>
                <a:close/>
              </a:path>
              <a:path w="25400" h="34289">
                <a:moveTo>
                  <a:pt x="3004" y="14831"/>
                </a:moveTo>
                <a:lnTo>
                  <a:pt x="2806" y="16332"/>
                </a:lnTo>
                <a:lnTo>
                  <a:pt x="3024" y="16617"/>
                </a:lnTo>
                <a:lnTo>
                  <a:pt x="3004" y="14831"/>
                </a:lnTo>
                <a:close/>
              </a:path>
              <a:path w="25400" h="34289">
                <a:moveTo>
                  <a:pt x="23442" y="14650"/>
                </a:moveTo>
                <a:lnTo>
                  <a:pt x="23303" y="15354"/>
                </a:lnTo>
                <a:lnTo>
                  <a:pt x="23243" y="16139"/>
                </a:lnTo>
                <a:lnTo>
                  <a:pt x="23442" y="14650"/>
                </a:lnTo>
                <a:close/>
              </a:path>
              <a:path w="25400" h="34289">
                <a:moveTo>
                  <a:pt x="4648" y="6870"/>
                </a:moveTo>
                <a:lnTo>
                  <a:pt x="3867" y="9285"/>
                </a:lnTo>
                <a:lnTo>
                  <a:pt x="3632" y="10477"/>
                </a:lnTo>
                <a:lnTo>
                  <a:pt x="3517" y="11811"/>
                </a:lnTo>
                <a:lnTo>
                  <a:pt x="22745" y="15913"/>
                </a:lnTo>
                <a:lnTo>
                  <a:pt x="23596" y="13004"/>
                </a:lnTo>
                <a:lnTo>
                  <a:pt x="23748" y="11201"/>
                </a:lnTo>
                <a:lnTo>
                  <a:pt x="4648" y="6870"/>
                </a:lnTo>
                <a:close/>
              </a:path>
              <a:path w="25400" h="34289">
                <a:moveTo>
                  <a:pt x="23596" y="13004"/>
                </a:moveTo>
                <a:lnTo>
                  <a:pt x="22745" y="15913"/>
                </a:lnTo>
                <a:lnTo>
                  <a:pt x="23263" y="14831"/>
                </a:lnTo>
                <a:lnTo>
                  <a:pt x="23390" y="14381"/>
                </a:lnTo>
                <a:lnTo>
                  <a:pt x="23596" y="13004"/>
                </a:lnTo>
                <a:close/>
              </a:path>
              <a:path w="25400" h="34289">
                <a:moveTo>
                  <a:pt x="23442" y="14456"/>
                </a:moveTo>
                <a:lnTo>
                  <a:pt x="23349" y="14650"/>
                </a:lnTo>
                <a:lnTo>
                  <a:pt x="23222" y="15701"/>
                </a:lnTo>
                <a:lnTo>
                  <a:pt x="23442" y="14456"/>
                </a:lnTo>
                <a:close/>
              </a:path>
              <a:path w="25400" h="34289">
                <a:moveTo>
                  <a:pt x="3363" y="11846"/>
                </a:moveTo>
                <a:lnTo>
                  <a:pt x="3053" y="13423"/>
                </a:lnTo>
                <a:lnTo>
                  <a:pt x="2941" y="14650"/>
                </a:lnTo>
                <a:lnTo>
                  <a:pt x="3004" y="14831"/>
                </a:lnTo>
                <a:lnTo>
                  <a:pt x="3363" y="11846"/>
                </a:lnTo>
                <a:close/>
              </a:path>
              <a:path w="25400" h="34289">
                <a:moveTo>
                  <a:pt x="23652" y="13004"/>
                </a:moveTo>
                <a:lnTo>
                  <a:pt x="23349" y="14651"/>
                </a:lnTo>
                <a:lnTo>
                  <a:pt x="23462" y="14319"/>
                </a:lnTo>
                <a:lnTo>
                  <a:pt x="23652" y="13004"/>
                </a:lnTo>
                <a:close/>
              </a:path>
              <a:path w="25400" h="34289">
                <a:moveTo>
                  <a:pt x="21850" y="6870"/>
                </a:moveTo>
                <a:lnTo>
                  <a:pt x="4648" y="6870"/>
                </a:lnTo>
                <a:lnTo>
                  <a:pt x="23748" y="11201"/>
                </a:lnTo>
                <a:lnTo>
                  <a:pt x="23652" y="13004"/>
                </a:lnTo>
                <a:lnTo>
                  <a:pt x="23442" y="14456"/>
                </a:lnTo>
                <a:lnTo>
                  <a:pt x="23568" y="13713"/>
                </a:lnTo>
                <a:lnTo>
                  <a:pt x="23943" y="10911"/>
                </a:lnTo>
                <a:lnTo>
                  <a:pt x="23943" y="9991"/>
                </a:lnTo>
                <a:lnTo>
                  <a:pt x="21850" y="6870"/>
                </a:lnTo>
                <a:close/>
              </a:path>
              <a:path w="25400" h="34289">
                <a:moveTo>
                  <a:pt x="2986" y="13713"/>
                </a:moveTo>
                <a:lnTo>
                  <a:pt x="2844" y="14319"/>
                </a:lnTo>
                <a:lnTo>
                  <a:pt x="2986" y="13713"/>
                </a:lnTo>
                <a:close/>
              </a:path>
              <a:path w="25400" h="34289">
                <a:moveTo>
                  <a:pt x="24046" y="10144"/>
                </a:moveTo>
                <a:lnTo>
                  <a:pt x="23478" y="14381"/>
                </a:lnTo>
                <a:lnTo>
                  <a:pt x="24236" y="10642"/>
                </a:lnTo>
                <a:lnTo>
                  <a:pt x="24167" y="10325"/>
                </a:lnTo>
                <a:lnTo>
                  <a:pt x="24046" y="10144"/>
                </a:lnTo>
                <a:close/>
              </a:path>
              <a:path w="25400" h="34289">
                <a:moveTo>
                  <a:pt x="3833" y="8545"/>
                </a:moveTo>
                <a:lnTo>
                  <a:pt x="2082" y="12204"/>
                </a:lnTo>
                <a:lnTo>
                  <a:pt x="2836" y="14354"/>
                </a:lnTo>
                <a:lnTo>
                  <a:pt x="3371" y="11772"/>
                </a:lnTo>
                <a:lnTo>
                  <a:pt x="3495" y="10642"/>
                </a:lnTo>
                <a:lnTo>
                  <a:pt x="3588" y="10144"/>
                </a:lnTo>
                <a:lnTo>
                  <a:pt x="3638" y="9991"/>
                </a:lnTo>
                <a:lnTo>
                  <a:pt x="3833" y="8545"/>
                </a:lnTo>
                <a:close/>
              </a:path>
              <a:path w="25400" h="34289">
                <a:moveTo>
                  <a:pt x="24283" y="8376"/>
                </a:moveTo>
                <a:lnTo>
                  <a:pt x="24167" y="10325"/>
                </a:lnTo>
                <a:lnTo>
                  <a:pt x="24236" y="10642"/>
                </a:lnTo>
                <a:lnTo>
                  <a:pt x="23508" y="14319"/>
                </a:lnTo>
                <a:lnTo>
                  <a:pt x="25139" y="10911"/>
                </a:lnTo>
                <a:lnTo>
                  <a:pt x="25020" y="10477"/>
                </a:lnTo>
                <a:lnTo>
                  <a:pt x="24283" y="8376"/>
                </a:lnTo>
                <a:close/>
              </a:path>
              <a:path w="25400" h="34289">
                <a:moveTo>
                  <a:pt x="3466" y="11320"/>
                </a:moveTo>
                <a:lnTo>
                  <a:pt x="3377" y="11772"/>
                </a:lnTo>
                <a:lnTo>
                  <a:pt x="3189" y="13423"/>
                </a:lnTo>
                <a:lnTo>
                  <a:pt x="3466" y="11320"/>
                </a:lnTo>
                <a:close/>
              </a:path>
              <a:path w="25400" h="34289">
                <a:moveTo>
                  <a:pt x="3556" y="10642"/>
                </a:moveTo>
                <a:lnTo>
                  <a:pt x="3363" y="11846"/>
                </a:lnTo>
                <a:lnTo>
                  <a:pt x="3482" y="11201"/>
                </a:lnTo>
                <a:lnTo>
                  <a:pt x="3556" y="10642"/>
                </a:lnTo>
                <a:close/>
              </a:path>
              <a:path w="25400" h="34289">
                <a:moveTo>
                  <a:pt x="3638" y="9991"/>
                </a:moveTo>
                <a:lnTo>
                  <a:pt x="3588" y="10144"/>
                </a:lnTo>
                <a:lnTo>
                  <a:pt x="3495" y="10642"/>
                </a:lnTo>
                <a:lnTo>
                  <a:pt x="3371" y="11772"/>
                </a:lnTo>
                <a:lnTo>
                  <a:pt x="3474" y="11201"/>
                </a:lnTo>
                <a:lnTo>
                  <a:pt x="3638" y="9991"/>
                </a:lnTo>
                <a:close/>
              </a:path>
              <a:path w="25400" h="34289">
                <a:moveTo>
                  <a:pt x="3600" y="10642"/>
                </a:moveTo>
                <a:lnTo>
                  <a:pt x="3547" y="10911"/>
                </a:lnTo>
                <a:lnTo>
                  <a:pt x="3600" y="10642"/>
                </a:lnTo>
                <a:close/>
              </a:path>
              <a:path w="25400" h="34289">
                <a:moveTo>
                  <a:pt x="3867" y="9285"/>
                </a:moveTo>
                <a:lnTo>
                  <a:pt x="3638" y="9991"/>
                </a:lnTo>
                <a:lnTo>
                  <a:pt x="3550" y="10642"/>
                </a:lnTo>
                <a:lnTo>
                  <a:pt x="3867" y="9285"/>
                </a:lnTo>
                <a:close/>
              </a:path>
              <a:path w="25400" h="34289">
                <a:moveTo>
                  <a:pt x="19163" y="2971"/>
                </a:moveTo>
                <a:lnTo>
                  <a:pt x="9740" y="2971"/>
                </a:lnTo>
                <a:lnTo>
                  <a:pt x="20700" y="5156"/>
                </a:lnTo>
                <a:lnTo>
                  <a:pt x="24046" y="10144"/>
                </a:lnTo>
                <a:lnTo>
                  <a:pt x="24283" y="8376"/>
                </a:lnTo>
                <a:lnTo>
                  <a:pt x="23930" y="7371"/>
                </a:lnTo>
                <a:lnTo>
                  <a:pt x="21361" y="4023"/>
                </a:lnTo>
                <a:lnTo>
                  <a:pt x="19163" y="2971"/>
                </a:lnTo>
                <a:close/>
              </a:path>
              <a:path w="25400" h="34289">
                <a:moveTo>
                  <a:pt x="4137" y="7912"/>
                </a:moveTo>
                <a:lnTo>
                  <a:pt x="3833" y="8545"/>
                </a:lnTo>
                <a:lnTo>
                  <a:pt x="3638" y="9991"/>
                </a:lnTo>
                <a:lnTo>
                  <a:pt x="3867" y="9285"/>
                </a:lnTo>
                <a:lnTo>
                  <a:pt x="4137" y="7912"/>
                </a:lnTo>
                <a:close/>
              </a:path>
              <a:path w="25400" h="34289">
                <a:moveTo>
                  <a:pt x="9740" y="2971"/>
                </a:moveTo>
                <a:lnTo>
                  <a:pt x="4975" y="6159"/>
                </a:lnTo>
                <a:lnTo>
                  <a:pt x="4137" y="7912"/>
                </a:lnTo>
                <a:lnTo>
                  <a:pt x="3867" y="9285"/>
                </a:lnTo>
                <a:lnTo>
                  <a:pt x="4648" y="6870"/>
                </a:lnTo>
                <a:lnTo>
                  <a:pt x="21850" y="6870"/>
                </a:lnTo>
                <a:lnTo>
                  <a:pt x="20700" y="5156"/>
                </a:lnTo>
                <a:lnTo>
                  <a:pt x="9740" y="2971"/>
                </a:lnTo>
                <a:close/>
              </a:path>
              <a:path w="25400" h="34289">
                <a:moveTo>
                  <a:pt x="6071" y="3869"/>
                </a:moveTo>
                <a:lnTo>
                  <a:pt x="4279" y="5245"/>
                </a:lnTo>
                <a:lnTo>
                  <a:pt x="3833" y="8545"/>
                </a:lnTo>
                <a:lnTo>
                  <a:pt x="4137" y="7912"/>
                </a:lnTo>
                <a:lnTo>
                  <a:pt x="4406" y="6540"/>
                </a:lnTo>
                <a:lnTo>
                  <a:pt x="4975" y="6159"/>
                </a:lnTo>
                <a:lnTo>
                  <a:pt x="6071" y="3869"/>
                </a:lnTo>
                <a:close/>
              </a:path>
              <a:path w="25400" h="34289">
                <a:moveTo>
                  <a:pt x="23930" y="7371"/>
                </a:moveTo>
                <a:lnTo>
                  <a:pt x="24283" y="8376"/>
                </a:lnTo>
                <a:lnTo>
                  <a:pt x="24345" y="7912"/>
                </a:lnTo>
                <a:lnTo>
                  <a:pt x="23930" y="7371"/>
                </a:lnTo>
                <a:close/>
              </a:path>
              <a:path w="25400" h="34289">
                <a:moveTo>
                  <a:pt x="4975" y="6159"/>
                </a:moveTo>
                <a:lnTo>
                  <a:pt x="4406" y="6540"/>
                </a:lnTo>
                <a:lnTo>
                  <a:pt x="4137" y="7912"/>
                </a:lnTo>
                <a:lnTo>
                  <a:pt x="4975" y="6159"/>
                </a:lnTo>
                <a:close/>
              </a:path>
              <a:path w="25400" h="34289">
                <a:moveTo>
                  <a:pt x="21361" y="4023"/>
                </a:moveTo>
                <a:lnTo>
                  <a:pt x="23930" y="7371"/>
                </a:lnTo>
                <a:lnTo>
                  <a:pt x="23037" y="4825"/>
                </a:lnTo>
                <a:lnTo>
                  <a:pt x="21361" y="4023"/>
                </a:lnTo>
                <a:close/>
              </a:path>
              <a:path w="25400" h="34289">
                <a:moveTo>
                  <a:pt x="9359" y="1346"/>
                </a:moveTo>
                <a:lnTo>
                  <a:pt x="6071" y="3869"/>
                </a:lnTo>
                <a:lnTo>
                  <a:pt x="4975" y="6159"/>
                </a:lnTo>
                <a:lnTo>
                  <a:pt x="9740" y="2971"/>
                </a:lnTo>
                <a:lnTo>
                  <a:pt x="19163" y="2971"/>
                </a:lnTo>
                <a:lnTo>
                  <a:pt x="18258" y="2538"/>
                </a:lnTo>
                <a:lnTo>
                  <a:pt x="9359" y="1346"/>
                </a:lnTo>
                <a:close/>
              </a:path>
              <a:path w="25400" h="34289">
                <a:moveTo>
                  <a:pt x="18258" y="2538"/>
                </a:moveTo>
                <a:lnTo>
                  <a:pt x="21361" y="4023"/>
                </a:lnTo>
                <a:lnTo>
                  <a:pt x="20446" y="2832"/>
                </a:lnTo>
                <a:lnTo>
                  <a:pt x="18258" y="2538"/>
                </a:lnTo>
                <a:close/>
              </a:path>
              <a:path w="25400" h="34289">
                <a:moveTo>
                  <a:pt x="12953" y="0"/>
                </a:moveTo>
                <a:lnTo>
                  <a:pt x="6908" y="2120"/>
                </a:lnTo>
                <a:lnTo>
                  <a:pt x="6071" y="3869"/>
                </a:lnTo>
                <a:lnTo>
                  <a:pt x="9359" y="1346"/>
                </a:lnTo>
                <a:lnTo>
                  <a:pt x="15766" y="1346"/>
                </a:lnTo>
                <a:lnTo>
                  <a:pt x="12953" y="0"/>
                </a:lnTo>
                <a:close/>
              </a:path>
              <a:path w="25400" h="34289">
                <a:moveTo>
                  <a:pt x="15766" y="1346"/>
                </a:moveTo>
                <a:lnTo>
                  <a:pt x="9359" y="1346"/>
                </a:lnTo>
                <a:lnTo>
                  <a:pt x="18258" y="2538"/>
                </a:lnTo>
                <a:lnTo>
                  <a:pt x="15766" y="1346"/>
                </a:lnTo>
                <a:close/>
              </a:path>
            </a:pathLst>
          </a:custGeom>
          <a:solidFill>
            <a:srgbClr val="F10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27500" y="2826423"/>
            <a:ext cx="612673" cy="704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26917" y="3842550"/>
            <a:ext cx="1765566" cy="1460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505</Words>
  <Application>Microsoft Macintosh PowerPoint</Application>
  <PresentationFormat>Custom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Calibri Light</vt:lpstr>
      <vt:lpstr>Carlito</vt:lpstr>
      <vt:lpstr>Georgia</vt:lpstr>
      <vt:lpstr>Times New Roman</vt:lpstr>
      <vt:lpstr>Trebuchet MS</vt:lpstr>
      <vt:lpstr>UKIJ Qolyazma</vt:lpstr>
      <vt:lpstr>Verdana</vt:lpstr>
      <vt:lpstr>Office Theme</vt:lpstr>
      <vt:lpstr>Profit maximization Model</vt:lpstr>
      <vt:lpstr>Introduction</vt:lpstr>
      <vt:lpstr>Definition</vt:lpstr>
      <vt:lpstr>PowerPoint Presentation</vt:lpstr>
      <vt:lpstr>Important Terms</vt:lpstr>
      <vt:lpstr>Important Terms</vt:lpstr>
      <vt:lpstr>Profit Maximization</vt:lpstr>
      <vt:lpstr>Diagram of Profit Maximization</vt:lpstr>
      <vt:lpstr>Reasons For Aiming At Reasonable Profit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Profit maximization Model</dc:title>
  <cp:lastModifiedBy>Sarika</cp:lastModifiedBy>
  <cp:revision>2</cp:revision>
  <dcterms:created xsi:type="dcterms:W3CDTF">2021-04-28T19:04:55Z</dcterms:created>
  <dcterms:modified xsi:type="dcterms:W3CDTF">2021-04-28T19:18:05Z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2021-04-09T00:00:00Z</vt:filetime>
  </property>
  <property fmtid="{D5CDD505-2E9C-101B-9397-08002B2CF9AE}" pid="3" name="LastSaved">
    <vt:filetime>2021-04-28T00:00:00Z</vt:filetime>
  </property>
</Properties>
</file>