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317" r:id="rId3"/>
    <p:sldId id="324" r:id="rId4"/>
    <p:sldId id="325" r:id="rId5"/>
    <p:sldId id="326" r:id="rId6"/>
    <p:sldId id="327" r:id="rId7"/>
    <p:sldId id="318" r:id="rId8"/>
    <p:sldId id="331" r:id="rId9"/>
    <p:sldId id="334" r:id="rId10"/>
    <p:sldId id="487" r:id="rId11"/>
    <p:sldId id="332" r:id="rId12"/>
    <p:sldId id="335" r:id="rId13"/>
    <p:sldId id="333" r:id="rId14"/>
    <p:sldId id="446" r:id="rId15"/>
    <p:sldId id="336" r:id="rId16"/>
    <p:sldId id="337" r:id="rId17"/>
    <p:sldId id="489" r:id="rId18"/>
    <p:sldId id="33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934"/>
  </p:normalViewPr>
  <p:slideViewPr>
    <p:cSldViewPr snapToGrid="0" snapToObjects="1">
      <p:cViewPr varScale="1">
        <p:scale>
          <a:sx n="115" d="100"/>
          <a:sy n="115" d="100"/>
        </p:scale>
        <p:origin x="472" y="200"/>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09A322-DF61-BD4D-A027-AE9018E89FA3}" type="datetimeFigureOut">
              <a:rPr lang="en-US" smtClean="0"/>
              <a:t>4/29/21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374939B-0C5A-A243-AE65-44FFEF9FB0DC}" type="slidenum">
              <a:rPr lang="en-US" smtClean="0"/>
              <a:t>‹#›</a:t>
            </a:fld>
            <a:endParaRPr lang="en-US"/>
          </a:p>
        </p:txBody>
      </p:sp>
    </p:spTree>
    <p:extLst>
      <p:ext uri="{BB962C8B-B14F-4D97-AF65-F5344CB8AC3E}">
        <p14:creationId xmlns:p14="http://schemas.microsoft.com/office/powerpoint/2010/main" val="29369775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a:extLst>
              <a:ext uri="{FF2B5EF4-FFF2-40B4-BE49-F238E27FC236}">
                <a16:creationId xmlns:a16="http://schemas.microsoft.com/office/drawing/2014/main" id="{D0497D51-A9B9-8D49-A243-D675C26513F9}"/>
              </a:ext>
            </a:extLst>
          </p:cNvPr>
          <p:cNvSpPr>
            <a:spLocks noGrp="1" noChangeArrowheads="1"/>
          </p:cNvSpPr>
          <p:nvPr>
            <p:ph type="sldNum" sz="quarter" idx="5"/>
          </p:nvPr>
        </p:nvSpPr>
        <p:spPr>
          <a:noFill/>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fld id="{5417883A-DCAD-E24E-8E3A-B02A364EBF15}" type="slidenum">
              <a:rPr lang="en-US" altLang="en-US" b="0"/>
              <a:pPr eaLnBrk="1" hangingPunct="1"/>
              <a:t>2</a:t>
            </a:fld>
            <a:endParaRPr lang="en-US" altLang="en-US" b="0"/>
          </a:p>
        </p:txBody>
      </p:sp>
      <p:sp>
        <p:nvSpPr>
          <p:cNvPr id="49155" name="Rectangle 2">
            <a:extLst>
              <a:ext uri="{FF2B5EF4-FFF2-40B4-BE49-F238E27FC236}">
                <a16:creationId xmlns:a16="http://schemas.microsoft.com/office/drawing/2014/main" id="{D12C5518-6E01-A245-B749-040A08AE052D}"/>
              </a:ext>
            </a:extLst>
          </p:cNvPr>
          <p:cNvSpPr>
            <a:spLocks noRot="1" noChangeArrowheads="1" noTextEdit="1"/>
          </p:cNvSpPr>
          <p:nvPr>
            <p:ph type="sldImg"/>
          </p:nvPr>
        </p:nvSpPr>
        <p:spPr>
          <a:ln/>
        </p:spPr>
      </p:sp>
      <p:sp>
        <p:nvSpPr>
          <p:cNvPr id="49156" name="Rectangle 3">
            <a:extLst>
              <a:ext uri="{FF2B5EF4-FFF2-40B4-BE49-F238E27FC236}">
                <a16:creationId xmlns:a16="http://schemas.microsoft.com/office/drawing/2014/main" id="{F4520929-02A8-8C4D-9CBD-DC41C7EA076D}"/>
              </a:ext>
            </a:extLst>
          </p:cNvPr>
          <p:cNvSpPr>
            <a:spLocks noGrp="1" noChangeArrowheads="1"/>
          </p:cNvSpPr>
          <p:nvPr>
            <p:ph type="body" idx="1"/>
          </p:nvPr>
        </p:nvSpPr>
        <p:spPr>
          <a:noFill/>
        </p:spPr>
        <p:txBody>
          <a:bodyPr/>
          <a:lstStyle/>
          <a:p>
            <a:pPr eaLnBrk="1" hangingPunct="1"/>
            <a:endParaRPr lang="en-CA" altLang="en-US">
              <a:latin typeface="Arial" panose="020B0604020202020204" pitchFamily="34" charset="0"/>
            </a:endParaRPr>
          </a:p>
        </p:txBody>
      </p:sp>
    </p:spTree>
    <p:extLst>
      <p:ext uri="{BB962C8B-B14F-4D97-AF65-F5344CB8AC3E}">
        <p14:creationId xmlns:p14="http://schemas.microsoft.com/office/powerpoint/2010/main" val="29934430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a:extLst>
              <a:ext uri="{FF2B5EF4-FFF2-40B4-BE49-F238E27FC236}">
                <a16:creationId xmlns:a16="http://schemas.microsoft.com/office/drawing/2014/main" id="{A0576FBD-6AE7-6F44-B3E1-C7B872909663}"/>
              </a:ext>
            </a:extLst>
          </p:cNvPr>
          <p:cNvSpPr>
            <a:spLocks noGrp="1" noChangeArrowheads="1"/>
          </p:cNvSpPr>
          <p:nvPr>
            <p:ph type="sldNum" sz="quarter" idx="5"/>
          </p:nvPr>
        </p:nvSpPr>
        <p:spPr>
          <a:noFill/>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fld id="{2238A1BE-9EB2-8049-A90A-74E25A0A8942}" type="slidenum">
              <a:rPr lang="en-US" altLang="en-US" b="0"/>
              <a:pPr eaLnBrk="1" hangingPunct="1"/>
              <a:t>11</a:t>
            </a:fld>
            <a:endParaRPr lang="en-US" altLang="en-US" b="0"/>
          </a:p>
        </p:txBody>
      </p:sp>
      <p:sp>
        <p:nvSpPr>
          <p:cNvPr id="59395" name="Rectangle 2">
            <a:extLst>
              <a:ext uri="{FF2B5EF4-FFF2-40B4-BE49-F238E27FC236}">
                <a16:creationId xmlns:a16="http://schemas.microsoft.com/office/drawing/2014/main" id="{ACCA690A-325C-CD45-9209-5CCC1BA806EF}"/>
              </a:ext>
            </a:extLst>
          </p:cNvPr>
          <p:cNvSpPr>
            <a:spLocks noRot="1" noChangeArrowheads="1" noTextEdit="1"/>
          </p:cNvSpPr>
          <p:nvPr>
            <p:ph type="sldImg"/>
          </p:nvPr>
        </p:nvSpPr>
        <p:spPr>
          <a:ln/>
        </p:spPr>
      </p:sp>
      <p:sp>
        <p:nvSpPr>
          <p:cNvPr id="59396" name="Rectangle 3">
            <a:extLst>
              <a:ext uri="{FF2B5EF4-FFF2-40B4-BE49-F238E27FC236}">
                <a16:creationId xmlns:a16="http://schemas.microsoft.com/office/drawing/2014/main" id="{C916DBC5-5D62-8B4E-94D4-87C955077A4D}"/>
              </a:ext>
            </a:extLst>
          </p:cNvPr>
          <p:cNvSpPr>
            <a:spLocks noGrp="1" noChangeArrowheads="1"/>
          </p:cNvSpPr>
          <p:nvPr>
            <p:ph type="body" idx="1"/>
          </p:nvPr>
        </p:nvSpPr>
        <p:spPr>
          <a:noFill/>
        </p:spPr>
        <p:txBody>
          <a:bodyPr/>
          <a:lstStyle/>
          <a:p>
            <a:pPr eaLnBrk="1" hangingPunct="1"/>
            <a:endParaRPr lang="en-CA" altLang="en-US">
              <a:latin typeface="Arial" panose="020B0604020202020204" pitchFamily="34" charset="0"/>
            </a:endParaRPr>
          </a:p>
        </p:txBody>
      </p:sp>
    </p:spTree>
    <p:extLst>
      <p:ext uri="{BB962C8B-B14F-4D97-AF65-F5344CB8AC3E}">
        <p14:creationId xmlns:p14="http://schemas.microsoft.com/office/powerpoint/2010/main" val="4111347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a:extLst>
              <a:ext uri="{FF2B5EF4-FFF2-40B4-BE49-F238E27FC236}">
                <a16:creationId xmlns:a16="http://schemas.microsoft.com/office/drawing/2014/main" id="{77921090-D596-1949-9B53-BC760A82886D}"/>
              </a:ext>
            </a:extLst>
          </p:cNvPr>
          <p:cNvSpPr>
            <a:spLocks noGrp="1" noChangeArrowheads="1"/>
          </p:cNvSpPr>
          <p:nvPr>
            <p:ph type="sldNum" sz="quarter" idx="5"/>
          </p:nvPr>
        </p:nvSpPr>
        <p:spPr>
          <a:noFill/>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fld id="{4925167B-92D2-5940-95A0-440CD64C3596}" type="slidenum">
              <a:rPr lang="en-US" altLang="en-US" b="0"/>
              <a:pPr eaLnBrk="1" hangingPunct="1"/>
              <a:t>12</a:t>
            </a:fld>
            <a:endParaRPr lang="en-US" altLang="en-US" b="0"/>
          </a:p>
        </p:txBody>
      </p:sp>
      <p:sp>
        <p:nvSpPr>
          <p:cNvPr id="60419" name="Rectangle 2">
            <a:extLst>
              <a:ext uri="{FF2B5EF4-FFF2-40B4-BE49-F238E27FC236}">
                <a16:creationId xmlns:a16="http://schemas.microsoft.com/office/drawing/2014/main" id="{36FA6BE1-218E-E94F-99A3-4032FBA0246C}"/>
              </a:ext>
            </a:extLst>
          </p:cNvPr>
          <p:cNvSpPr>
            <a:spLocks noRot="1" noChangeArrowheads="1" noTextEdit="1"/>
          </p:cNvSpPr>
          <p:nvPr>
            <p:ph type="sldImg"/>
          </p:nvPr>
        </p:nvSpPr>
        <p:spPr>
          <a:ln/>
        </p:spPr>
      </p:sp>
      <p:sp>
        <p:nvSpPr>
          <p:cNvPr id="60420" name="Rectangle 3">
            <a:extLst>
              <a:ext uri="{FF2B5EF4-FFF2-40B4-BE49-F238E27FC236}">
                <a16:creationId xmlns:a16="http://schemas.microsoft.com/office/drawing/2014/main" id="{139AA29A-B7DC-9E4B-9041-279373330C74}"/>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4371315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a:extLst>
              <a:ext uri="{FF2B5EF4-FFF2-40B4-BE49-F238E27FC236}">
                <a16:creationId xmlns:a16="http://schemas.microsoft.com/office/drawing/2014/main" id="{37224DBB-AE3B-0F41-8E20-66CAD3C8BCA3}"/>
              </a:ext>
            </a:extLst>
          </p:cNvPr>
          <p:cNvSpPr>
            <a:spLocks noGrp="1" noChangeArrowheads="1"/>
          </p:cNvSpPr>
          <p:nvPr>
            <p:ph type="sldNum" sz="quarter" idx="5"/>
          </p:nvPr>
        </p:nvSpPr>
        <p:spPr>
          <a:noFill/>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fld id="{280DAC16-64FE-3E4C-89B9-C9C276EC8150}" type="slidenum">
              <a:rPr lang="en-US" altLang="en-US" b="0"/>
              <a:pPr eaLnBrk="1" hangingPunct="1"/>
              <a:t>13</a:t>
            </a:fld>
            <a:endParaRPr lang="en-US" altLang="en-US" b="0"/>
          </a:p>
        </p:txBody>
      </p:sp>
      <p:sp>
        <p:nvSpPr>
          <p:cNvPr id="61443" name="Rectangle 2">
            <a:extLst>
              <a:ext uri="{FF2B5EF4-FFF2-40B4-BE49-F238E27FC236}">
                <a16:creationId xmlns:a16="http://schemas.microsoft.com/office/drawing/2014/main" id="{398154F5-100C-C746-81D2-7EBA277E4A4F}"/>
              </a:ext>
            </a:extLst>
          </p:cNvPr>
          <p:cNvSpPr>
            <a:spLocks noRot="1" noChangeArrowheads="1" noTextEdit="1"/>
          </p:cNvSpPr>
          <p:nvPr>
            <p:ph type="sldImg"/>
          </p:nvPr>
        </p:nvSpPr>
        <p:spPr>
          <a:ln/>
        </p:spPr>
      </p:sp>
      <p:sp>
        <p:nvSpPr>
          <p:cNvPr id="61444" name="Rectangle 3">
            <a:extLst>
              <a:ext uri="{FF2B5EF4-FFF2-40B4-BE49-F238E27FC236}">
                <a16:creationId xmlns:a16="http://schemas.microsoft.com/office/drawing/2014/main" id="{19375894-CE16-5949-BC06-106EF4D77F73}"/>
              </a:ext>
            </a:extLst>
          </p:cNvPr>
          <p:cNvSpPr>
            <a:spLocks noGrp="1" noChangeArrowheads="1"/>
          </p:cNvSpPr>
          <p:nvPr>
            <p:ph type="body" idx="1"/>
          </p:nvPr>
        </p:nvSpPr>
        <p:spPr>
          <a:noFill/>
        </p:spPr>
        <p:txBody>
          <a:bodyPr/>
          <a:lstStyle/>
          <a:p>
            <a:pPr eaLnBrk="1" hangingPunct="1"/>
            <a:endParaRPr lang="en-CA" altLang="en-US">
              <a:latin typeface="Arial" panose="020B0604020202020204" pitchFamily="34" charset="0"/>
            </a:endParaRPr>
          </a:p>
        </p:txBody>
      </p:sp>
    </p:spTree>
    <p:extLst>
      <p:ext uri="{BB962C8B-B14F-4D97-AF65-F5344CB8AC3E}">
        <p14:creationId xmlns:p14="http://schemas.microsoft.com/office/powerpoint/2010/main" val="41213922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a:extLst>
              <a:ext uri="{FF2B5EF4-FFF2-40B4-BE49-F238E27FC236}">
                <a16:creationId xmlns:a16="http://schemas.microsoft.com/office/drawing/2014/main" id="{45B546FF-DA8B-AC45-A3D3-0A641C324294}"/>
              </a:ext>
            </a:extLst>
          </p:cNvPr>
          <p:cNvSpPr>
            <a:spLocks noGrp="1" noChangeArrowheads="1"/>
          </p:cNvSpPr>
          <p:nvPr>
            <p:ph type="sldNum" sz="quarter" idx="5"/>
          </p:nvPr>
        </p:nvSpPr>
        <p:spPr>
          <a:noFill/>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fld id="{FA5BBC46-6763-054F-A964-4C46241053D2}" type="slidenum">
              <a:rPr lang="en-US" altLang="en-US" b="0"/>
              <a:pPr eaLnBrk="1" hangingPunct="1"/>
              <a:t>14</a:t>
            </a:fld>
            <a:endParaRPr lang="en-US" altLang="en-US" b="0"/>
          </a:p>
        </p:txBody>
      </p:sp>
      <p:sp>
        <p:nvSpPr>
          <p:cNvPr id="62467" name="Rectangle 2">
            <a:extLst>
              <a:ext uri="{FF2B5EF4-FFF2-40B4-BE49-F238E27FC236}">
                <a16:creationId xmlns:a16="http://schemas.microsoft.com/office/drawing/2014/main" id="{19BE23B0-694F-2742-B83B-1DB8AED60C19}"/>
              </a:ext>
            </a:extLst>
          </p:cNvPr>
          <p:cNvSpPr>
            <a:spLocks noRot="1" noChangeArrowheads="1" noTextEdit="1"/>
          </p:cNvSpPr>
          <p:nvPr>
            <p:ph type="sldImg"/>
          </p:nvPr>
        </p:nvSpPr>
        <p:spPr>
          <a:ln/>
        </p:spPr>
      </p:sp>
      <p:sp>
        <p:nvSpPr>
          <p:cNvPr id="62468" name="Rectangle 3">
            <a:extLst>
              <a:ext uri="{FF2B5EF4-FFF2-40B4-BE49-F238E27FC236}">
                <a16:creationId xmlns:a16="http://schemas.microsoft.com/office/drawing/2014/main" id="{25085E4B-E455-4346-9C49-446340902843}"/>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9136505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a:extLst>
              <a:ext uri="{FF2B5EF4-FFF2-40B4-BE49-F238E27FC236}">
                <a16:creationId xmlns:a16="http://schemas.microsoft.com/office/drawing/2014/main" id="{EAA55520-54EB-A44C-8E0D-871426FF2881}"/>
              </a:ext>
            </a:extLst>
          </p:cNvPr>
          <p:cNvSpPr>
            <a:spLocks noGrp="1" noChangeArrowheads="1"/>
          </p:cNvSpPr>
          <p:nvPr>
            <p:ph type="sldNum" sz="quarter" idx="5"/>
          </p:nvPr>
        </p:nvSpPr>
        <p:spPr>
          <a:noFill/>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fld id="{77AEC027-5FA3-9745-91A6-257E625C0BB3}" type="slidenum">
              <a:rPr lang="en-US" altLang="en-US" b="0"/>
              <a:pPr eaLnBrk="1" hangingPunct="1"/>
              <a:t>15</a:t>
            </a:fld>
            <a:endParaRPr lang="en-US" altLang="en-US" b="0"/>
          </a:p>
        </p:txBody>
      </p:sp>
      <p:sp>
        <p:nvSpPr>
          <p:cNvPr id="63491" name="Rectangle 2">
            <a:extLst>
              <a:ext uri="{FF2B5EF4-FFF2-40B4-BE49-F238E27FC236}">
                <a16:creationId xmlns:a16="http://schemas.microsoft.com/office/drawing/2014/main" id="{D89476FD-7225-464F-8D06-26D651FE209E}"/>
              </a:ext>
            </a:extLst>
          </p:cNvPr>
          <p:cNvSpPr>
            <a:spLocks noRot="1" noChangeArrowheads="1" noTextEdit="1"/>
          </p:cNvSpPr>
          <p:nvPr>
            <p:ph type="sldImg"/>
          </p:nvPr>
        </p:nvSpPr>
        <p:spPr>
          <a:ln/>
        </p:spPr>
      </p:sp>
      <p:sp>
        <p:nvSpPr>
          <p:cNvPr id="63492" name="Rectangle 3">
            <a:extLst>
              <a:ext uri="{FF2B5EF4-FFF2-40B4-BE49-F238E27FC236}">
                <a16:creationId xmlns:a16="http://schemas.microsoft.com/office/drawing/2014/main" id="{D55CFC92-73C7-1B46-BD86-78F283619D7F}"/>
              </a:ext>
            </a:extLst>
          </p:cNvPr>
          <p:cNvSpPr>
            <a:spLocks noGrp="1" noChangeArrowheads="1"/>
          </p:cNvSpPr>
          <p:nvPr>
            <p:ph type="body" idx="1"/>
          </p:nvPr>
        </p:nvSpPr>
        <p:spPr>
          <a:noFill/>
        </p:spPr>
        <p:txBody>
          <a:bodyPr/>
          <a:lstStyle/>
          <a:p>
            <a:pPr eaLnBrk="1" hangingPunct="1"/>
            <a:endParaRPr lang="en-CA" altLang="en-US">
              <a:latin typeface="Arial" panose="020B0604020202020204" pitchFamily="34" charset="0"/>
            </a:endParaRPr>
          </a:p>
        </p:txBody>
      </p:sp>
    </p:spTree>
    <p:extLst>
      <p:ext uri="{BB962C8B-B14F-4D97-AF65-F5344CB8AC3E}">
        <p14:creationId xmlns:p14="http://schemas.microsoft.com/office/powerpoint/2010/main" val="19344670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a:extLst>
              <a:ext uri="{FF2B5EF4-FFF2-40B4-BE49-F238E27FC236}">
                <a16:creationId xmlns:a16="http://schemas.microsoft.com/office/drawing/2014/main" id="{085B4402-03D5-BC47-B5B6-E05568DF0709}"/>
              </a:ext>
            </a:extLst>
          </p:cNvPr>
          <p:cNvSpPr>
            <a:spLocks noGrp="1" noChangeArrowheads="1"/>
          </p:cNvSpPr>
          <p:nvPr>
            <p:ph type="sldNum" sz="quarter" idx="5"/>
          </p:nvPr>
        </p:nvSpPr>
        <p:spPr>
          <a:noFill/>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fld id="{8D4BEB01-3DB1-0C45-B00F-5937F9CDD29A}" type="slidenum">
              <a:rPr lang="en-US" altLang="en-US" b="0"/>
              <a:pPr eaLnBrk="1" hangingPunct="1"/>
              <a:t>16</a:t>
            </a:fld>
            <a:endParaRPr lang="en-US" altLang="en-US" b="0"/>
          </a:p>
        </p:txBody>
      </p:sp>
      <p:sp>
        <p:nvSpPr>
          <p:cNvPr id="64515" name="Rectangle 2">
            <a:extLst>
              <a:ext uri="{FF2B5EF4-FFF2-40B4-BE49-F238E27FC236}">
                <a16:creationId xmlns:a16="http://schemas.microsoft.com/office/drawing/2014/main" id="{D1FB32A2-1CBC-FB45-A2ED-F89AB5E00D6C}"/>
              </a:ext>
            </a:extLst>
          </p:cNvPr>
          <p:cNvSpPr>
            <a:spLocks noRot="1" noChangeArrowheads="1" noTextEdit="1"/>
          </p:cNvSpPr>
          <p:nvPr>
            <p:ph type="sldImg"/>
          </p:nvPr>
        </p:nvSpPr>
        <p:spPr>
          <a:ln/>
        </p:spPr>
      </p:sp>
      <p:sp>
        <p:nvSpPr>
          <p:cNvPr id="64516" name="Rectangle 3">
            <a:extLst>
              <a:ext uri="{FF2B5EF4-FFF2-40B4-BE49-F238E27FC236}">
                <a16:creationId xmlns:a16="http://schemas.microsoft.com/office/drawing/2014/main" id="{1964D351-D48C-B545-B433-B0CDEAE23AA7}"/>
              </a:ext>
            </a:extLst>
          </p:cNvPr>
          <p:cNvSpPr>
            <a:spLocks noGrp="1" noChangeArrowheads="1"/>
          </p:cNvSpPr>
          <p:nvPr>
            <p:ph type="body" idx="1"/>
          </p:nvPr>
        </p:nvSpPr>
        <p:spPr>
          <a:noFill/>
        </p:spPr>
        <p:txBody>
          <a:bodyPr/>
          <a:lstStyle/>
          <a:p>
            <a:pPr eaLnBrk="1" hangingPunct="1"/>
            <a:endParaRPr lang="en-CA" altLang="en-US">
              <a:latin typeface="Arial" panose="020B0604020202020204" pitchFamily="34" charset="0"/>
            </a:endParaRPr>
          </a:p>
        </p:txBody>
      </p:sp>
    </p:spTree>
    <p:extLst>
      <p:ext uri="{BB962C8B-B14F-4D97-AF65-F5344CB8AC3E}">
        <p14:creationId xmlns:p14="http://schemas.microsoft.com/office/powerpoint/2010/main" val="38021332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a:extLst>
              <a:ext uri="{FF2B5EF4-FFF2-40B4-BE49-F238E27FC236}">
                <a16:creationId xmlns:a16="http://schemas.microsoft.com/office/drawing/2014/main" id="{B35623D5-16B4-E44B-B157-CB7DCE33D3CE}"/>
              </a:ext>
            </a:extLst>
          </p:cNvPr>
          <p:cNvSpPr>
            <a:spLocks noGrp="1" noChangeArrowheads="1"/>
          </p:cNvSpPr>
          <p:nvPr>
            <p:ph type="sldNum" sz="quarter" idx="5"/>
          </p:nvPr>
        </p:nvSpPr>
        <p:spPr>
          <a:noFill/>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fld id="{02744AB2-E17B-2749-A8BF-F4B281E4330D}" type="slidenum">
              <a:rPr lang="en-US" altLang="en-US" b="0"/>
              <a:pPr eaLnBrk="1" hangingPunct="1"/>
              <a:t>17</a:t>
            </a:fld>
            <a:endParaRPr lang="en-US" altLang="en-US" b="0"/>
          </a:p>
        </p:txBody>
      </p:sp>
      <p:sp>
        <p:nvSpPr>
          <p:cNvPr id="65539" name="Rectangle 2">
            <a:extLst>
              <a:ext uri="{FF2B5EF4-FFF2-40B4-BE49-F238E27FC236}">
                <a16:creationId xmlns:a16="http://schemas.microsoft.com/office/drawing/2014/main" id="{FDC4B269-9741-D649-B3F7-D9F43F8A21FB}"/>
              </a:ext>
            </a:extLst>
          </p:cNvPr>
          <p:cNvSpPr>
            <a:spLocks noRot="1" noChangeArrowheads="1" noTextEdit="1"/>
          </p:cNvSpPr>
          <p:nvPr>
            <p:ph type="sldImg"/>
          </p:nvPr>
        </p:nvSpPr>
        <p:spPr>
          <a:ln/>
        </p:spPr>
      </p:sp>
      <p:sp>
        <p:nvSpPr>
          <p:cNvPr id="65540" name="Rectangle 3">
            <a:extLst>
              <a:ext uri="{FF2B5EF4-FFF2-40B4-BE49-F238E27FC236}">
                <a16:creationId xmlns:a16="http://schemas.microsoft.com/office/drawing/2014/main" id="{31403164-D632-4C48-8BB6-1763D10A6720}"/>
              </a:ext>
            </a:extLst>
          </p:cNvPr>
          <p:cNvSpPr>
            <a:spLocks noGrp="1" noChangeArrowheads="1"/>
          </p:cNvSpPr>
          <p:nvPr>
            <p:ph type="body" idx="1"/>
          </p:nvPr>
        </p:nvSpPr>
        <p:spPr>
          <a:noFill/>
        </p:spPr>
        <p:txBody>
          <a:bodyPr/>
          <a:lstStyle/>
          <a:p>
            <a:pPr eaLnBrk="1" hangingPunct="1"/>
            <a:endParaRPr lang="en-CA" altLang="en-US">
              <a:latin typeface="Arial" panose="020B0604020202020204" pitchFamily="34" charset="0"/>
            </a:endParaRPr>
          </a:p>
        </p:txBody>
      </p:sp>
    </p:spTree>
    <p:extLst>
      <p:ext uri="{BB962C8B-B14F-4D97-AF65-F5344CB8AC3E}">
        <p14:creationId xmlns:p14="http://schemas.microsoft.com/office/powerpoint/2010/main" val="42204195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a:extLst>
              <a:ext uri="{FF2B5EF4-FFF2-40B4-BE49-F238E27FC236}">
                <a16:creationId xmlns:a16="http://schemas.microsoft.com/office/drawing/2014/main" id="{F09F769A-F0F5-1A41-A402-C6EF8D471446}"/>
              </a:ext>
            </a:extLst>
          </p:cNvPr>
          <p:cNvSpPr>
            <a:spLocks noGrp="1" noChangeArrowheads="1"/>
          </p:cNvSpPr>
          <p:nvPr>
            <p:ph type="sldNum" sz="quarter" idx="5"/>
          </p:nvPr>
        </p:nvSpPr>
        <p:spPr>
          <a:noFill/>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fld id="{EEA43048-3978-3E48-928C-C335E90130EB}" type="slidenum">
              <a:rPr lang="en-US" altLang="en-US" b="0"/>
              <a:pPr eaLnBrk="1" hangingPunct="1"/>
              <a:t>18</a:t>
            </a:fld>
            <a:endParaRPr lang="en-US" altLang="en-US" b="0"/>
          </a:p>
        </p:txBody>
      </p:sp>
      <p:sp>
        <p:nvSpPr>
          <p:cNvPr id="66563" name="Rectangle 2">
            <a:extLst>
              <a:ext uri="{FF2B5EF4-FFF2-40B4-BE49-F238E27FC236}">
                <a16:creationId xmlns:a16="http://schemas.microsoft.com/office/drawing/2014/main" id="{94676765-E159-0545-A853-99C300E0B7EA}"/>
              </a:ext>
            </a:extLst>
          </p:cNvPr>
          <p:cNvSpPr>
            <a:spLocks noRot="1" noChangeArrowheads="1" noTextEdit="1"/>
          </p:cNvSpPr>
          <p:nvPr>
            <p:ph type="sldImg"/>
          </p:nvPr>
        </p:nvSpPr>
        <p:spPr>
          <a:ln/>
        </p:spPr>
      </p:sp>
      <p:sp>
        <p:nvSpPr>
          <p:cNvPr id="66564" name="Rectangle 3">
            <a:extLst>
              <a:ext uri="{FF2B5EF4-FFF2-40B4-BE49-F238E27FC236}">
                <a16:creationId xmlns:a16="http://schemas.microsoft.com/office/drawing/2014/main" id="{5482DCB5-F4F3-4449-9C90-AD1CEDF412AE}"/>
              </a:ext>
            </a:extLst>
          </p:cNvPr>
          <p:cNvSpPr>
            <a:spLocks noGrp="1" noChangeArrowheads="1"/>
          </p:cNvSpPr>
          <p:nvPr>
            <p:ph type="body" idx="1"/>
          </p:nvPr>
        </p:nvSpPr>
        <p:spPr>
          <a:noFill/>
        </p:spPr>
        <p:txBody>
          <a:bodyPr/>
          <a:lstStyle/>
          <a:p>
            <a:pPr eaLnBrk="1" hangingPunct="1"/>
            <a:endParaRPr lang="en-CA" altLang="en-US">
              <a:latin typeface="Arial" panose="020B0604020202020204" pitchFamily="34" charset="0"/>
            </a:endParaRPr>
          </a:p>
        </p:txBody>
      </p:sp>
    </p:spTree>
    <p:extLst>
      <p:ext uri="{BB962C8B-B14F-4D97-AF65-F5344CB8AC3E}">
        <p14:creationId xmlns:p14="http://schemas.microsoft.com/office/powerpoint/2010/main" val="3301083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a:extLst>
              <a:ext uri="{FF2B5EF4-FFF2-40B4-BE49-F238E27FC236}">
                <a16:creationId xmlns:a16="http://schemas.microsoft.com/office/drawing/2014/main" id="{2C6F9357-5DE9-6A4D-93AC-0C3DB503AAB1}"/>
              </a:ext>
            </a:extLst>
          </p:cNvPr>
          <p:cNvSpPr>
            <a:spLocks noGrp="1" noChangeArrowheads="1"/>
          </p:cNvSpPr>
          <p:nvPr>
            <p:ph type="sldNum" sz="quarter" idx="5"/>
          </p:nvPr>
        </p:nvSpPr>
        <p:spPr>
          <a:noFill/>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fld id="{3DCF977F-2826-4B4F-99C5-927CEF5B6D0C}" type="slidenum">
              <a:rPr lang="en-US" altLang="en-US" b="0"/>
              <a:pPr eaLnBrk="1" hangingPunct="1"/>
              <a:t>3</a:t>
            </a:fld>
            <a:endParaRPr lang="en-US" altLang="en-US" b="0"/>
          </a:p>
        </p:txBody>
      </p:sp>
      <p:sp>
        <p:nvSpPr>
          <p:cNvPr id="50179" name="Rectangle 2">
            <a:extLst>
              <a:ext uri="{FF2B5EF4-FFF2-40B4-BE49-F238E27FC236}">
                <a16:creationId xmlns:a16="http://schemas.microsoft.com/office/drawing/2014/main" id="{A1B0B435-7A78-2F4B-AA1D-E316433B97A4}"/>
              </a:ext>
            </a:extLst>
          </p:cNvPr>
          <p:cNvSpPr>
            <a:spLocks noRot="1" noChangeArrowheads="1" noTextEdit="1"/>
          </p:cNvSpPr>
          <p:nvPr>
            <p:ph type="sldImg"/>
          </p:nvPr>
        </p:nvSpPr>
        <p:spPr>
          <a:ln/>
        </p:spPr>
      </p:sp>
      <p:sp>
        <p:nvSpPr>
          <p:cNvPr id="50180" name="Rectangle 3">
            <a:extLst>
              <a:ext uri="{FF2B5EF4-FFF2-40B4-BE49-F238E27FC236}">
                <a16:creationId xmlns:a16="http://schemas.microsoft.com/office/drawing/2014/main" id="{08879C43-862F-4048-9B9D-7584F4D7FADB}"/>
              </a:ext>
            </a:extLst>
          </p:cNvPr>
          <p:cNvSpPr>
            <a:spLocks noGrp="1" noChangeArrowheads="1"/>
          </p:cNvSpPr>
          <p:nvPr>
            <p:ph type="body" idx="1"/>
          </p:nvPr>
        </p:nvSpPr>
        <p:spPr>
          <a:noFill/>
        </p:spPr>
        <p:txBody>
          <a:bodyPr/>
          <a:lstStyle/>
          <a:p>
            <a:pPr eaLnBrk="1" hangingPunct="1"/>
            <a:endParaRPr lang="en-CA" altLang="en-US">
              <a:latin typeface="Arial" panose="020B0604020202020204" pitchFamily="34" charset="0"/>
            </a:endParaRPr>
          </a:p>
        </p:txBody>
      </p:sp>
    </p:spTree>
    <p:extLst>
      <p:ext uri="{BB962C8B-B14F-4D97-AF65-F5344CB8AC3E}">
        <p14:creationId xmlns:p14="http://schemas.microsoft.com/office/powerpoint/2010/main" val="18493966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1CB7E881-B8BD-5243-A148-B97401F3EA2D}"/>
              </a:ext>
            </a:extLst>
          </p:cNvPr>
          <p:cNvSpPr>
            <a:spLocks noGrp="1" noChangeArrowheads="1"/>
          </p:cNvSpPr>
          <p:nvPr>
            <p:ph type="sldNum" sz="quarter" idx="5"/>
          </p:nvPr>
        </p:nvSpPr>
        <p:spPr>
          <a:noFill/>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fld id="{ECCBEA48-CC67-784B-A566-ACF175A9ADC6}" type="slidenum">
              <a:rPr lang="en-US" altLang="en-US" b="0"/>
              <a:pPr eaLnBrk="1" hangingPunct="1"/>
              <a:t>4</a:t>
            </a:fld>
            <a:endParaRPr lang="en-US" altLang="en-US" b="0"/>
          </a:p>
        </p:txBody>
      </p:sp>
      <p:sp>
        <p:nvSpPr>
          <p:cNvPr id="51203" name="Rectangle 2">
            <a:extLst>
              <a:ext uri="{FF2B5EF4-FFF2-40B4-BE49-F238E27FC236}">
                <a16:creationId xmlns:a16="http://schemas.microsoft.com/office/drawing/2014/main" id="{0A25B167-63E3-054E-B2E5-8248CE589CA7}"/>
              </a:ext>
            </a:extLst>
          </p:cNvPr>
          <p:cNvSpPr>
            <a:spLocks noRot="1" noChangeArrowheads="1" noTextEdit="1"/>
          </p:cNvSpPr>
          <p:nvPr>
            <p:ph type="sldImg"/>
          </p:nvPr>
        </p:nvSpPr>
        <p:spPr>
          <a:ln/>
        </p:spPr>
      </p:sp>
      <p:sp>
        <p:nvSpPr>
          <p:cNvPr id="51204" name="Rectangle 3">
            <a:extLst>
              <a:ext uri="{FF2B5EF4-FFF2-40B4-BE49-F238E27FC236}">
                <a16:creationId xmlns:a16="http://schemas.microsoft.com/office/drawing/2014/main" id="{57A43279-855F-DE46-A5FB-AEAC61560AB2}"/>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2768790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a:extLst>
              <a:ext uri="{FF2B5EF4-FFF2-40B4-BE49-F238E27FC236}">
                <a16:creationId xmlns:a16="http://schemas.microsoft.com/office/drawing/2014/main" id="{ADFF53E6-B3B8-FF47-8F14-499E43FBCCB9}"/>
              </a:ext>
            </a:extLst>
          </p:cNvPr>
          <p:cNvSpPr>
            <a:spLocks noGrp="1" noChangeArrowheads="1"/>
          </p:cNvSpPr>
          <p:nvPr>
            <p:ph type="sldNum" sz="quarter" idx="5"/>
          </p:nvPr>
        </p:nvSpPr>
        <p:spPr>
          <a:noFill/>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fld id="{DE9F1DB5-2159-0A4D-9B30-D069737D2CC3}" type="slidenum">
              <a:rPr lang="en-US" altLang="en-US" b="0"/>
              <a:pPr eaLnBrk="1" hangingPunct="1"/>
              <a:t>5</a:t>
            </a:fld>
            <a:endParaRPr lang="en-US" altLang="en-US" b="0"/>
          </a:p>
        </p:txBody>
      </p:sp>
      <p:sp>
        <p:nvSpPr>
          <p:cNvPr id="52227" name="Rectangle 2">
            <a:extLst>
              <a:ext uri="{FF2B5EF4-FFF2-40B4-BE49-F238E27FC236}">
                <a16:creationId xmlns:a16="http://schemas.microsoft.com/office/drawing/2014/main" id="{E56CED5C-1CC1-844A-8467-7D550F515469}"/>
              </a:ext>
            </a:extLst>
          </p:cNvPr>
          <p:cNvSpPr>
            <a:spLocks noRot="1" noChangeArrowheads="1" noTextEdit="1"/>
          </p:cNvSpPr>
          <p:nvPr>
            <p:ph type="sldImg"/>
          </p:nvPr>
        </p:nvSpPr>
        <p:spPr>
          <a:ln/>
        </p:spPr>
      </p:sp>
      <p:sp>
        <p:nvSpPr>
          <p:cNvPr id="52228" name="Rectangle 3">
            <a:extLst>
              <a:ext uri="{FF2B5EF4-FFF2-40B4-BE49-F238E27FC236}">
                <a16:creationId xmlns:a16="http://schemas.microsoft.com/office/drawing/2014/main" id="{CC514387-91B3-414F-9B44-6736EB816856}"/>
              </a:ext>
            </a:extLst>
          </p:cNvPr>
          <p:cNvSpPr>
            <a:spLocks noGrp="1" noChangeArrowheads="1"/>
          </p:cNvSpPr>
          <p:nvPr>
            <p:ph type="body" idx="1"/>
          </p:nvPr>
        </p:nvSpPr>
        <p:spPr>
          <a:noFill/>
        </p:spPr>
        <p:txBody>
          <a:bodyPr/>
          <a:lstStyle/>
          <a:p>
            <a:pPr eaLnBrk="1" hangingPunct="1"/>
            <a:endParaRPr lang="en-CA" altLang="en-US">
              <a:latin typeface="Arial" panose="020B0604020202020204" pitchFamily="34" charset="0"/>
            </a:endParaRPr>
          </a:p>
        </p:txBody>
      </p:sp>
    </p:spTree>
    <p:extLst>
      <p:ext uri="{BB962C8B-B14F-4D97-AF65-F5344CB8AC3E}">
        <p14:creationId xmlns:p14="http://schemas.microsoft.com/office/powerpoint/2010/main" val="40859266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a:extLst>
              <a:ext uri="{FF2B5EF4-FFF2-40B4-BE49-F238E27FC236}">
                <a16:creationId xmlns:a16="http://schemas.microsoft.com/office/drawing/2014/main" id="{85D5B292-F075-4F41-8469-8967D2F12E5C}"/>
              </a:ext>
            </a:extLst>
          </p:cNvPr>
          <p:cNvSpPr>
            <a:spLocks noGrp="1" noChangeArrowheads="1"/>
          </p:cNvSpPr>
          <p:nvPr>
            <p:ph type="sldNum" sz="quarter" idx="5"/>
          </p:nvPr>
        </p:nvSpPr>
        <p:spPr>
          <a:noFill/>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fld id="{ED57EE0D-245E-454E-99A8-F8F8997B80DE}" type="slidenum">
              <a:rPr lang="en-US" altLang="en-US" b="0"/>
              <a:pPr eaLnBrk="1" hangingPunct="1"/>
              <a:t>6</a:t>
            </a:fld>
            <a:endParaRPr lang="en-US" altLang="en-US" b="0"/>
          </a:p>
        </p:txBody>
      </p:sp>
      <p:sp>
        <p:nvSpPr>
          <p:cNvPr id="53251" name="Rectangle 2">
            <a:extLst>
              <a:ext uri="{FF2B5EF4-FFF2-40B4-BE49-F238E27FC236}">
                <a16:creationId xmlns:a16="http://schemas.microsoft.com/office/drawing/2014/main" id="{44B0912C-2270-934A-A770-216950CFE029}"/>
              </a:ext>
            </a:extLst>
          </p:cNvPr>
          <p:cNvSpPr>
            <a:spLocks noRot="1" noChangeArrowheads="1" noTextEdit="1"/>
          </p:cNvSpPr>
          <p:nvPr>
            <p:ph type="sldImg"/>
          </p:nvPr>
        </p:nvSpPr>
        <p:spPr>
          <a:ln/>
        </p:spPr>
      </p:sp>
      <p:sp>
        <p:nvSpPr>
          <p:cNvPr id="53252" name="Rectangle 3">
            <a:extLst>
              <a:ext uri="{FF2B5EF4-FFF2-40B4-BE49-F238E27FC236}">
                <a16:creationId xmlns:a16="http://schemas.microsoft.com/office/drawing/2014/main" id="{34DA72F8-59C9-394F-8107-1DB69516A7B9}"/>
              </a:ext>
            </a:extLst>
          </p:cNvPr>
          <p:cNvSpPr>
            <a:spLocks noGrp="1" noChangeArrowheads="1"/>
          </p:cNvSpPr>
          <p:nvPr>
            <p:ph type="body" idx="1"/>
          </p:nvPr>
        </p:nvSpPr>
        <p:spPr>
          <a:noFill/>
        </p:spPr>
        <p:txBody>
          <a:bodyPr/>
          <a:lstStyle/>
          <a:p>
            <a:pPr eaLnBrk="1" hangingPunct="1"/>
            <a:endParaRPr lang="en-CA" altLang="en-US">
              <a:latin typeface="Arial" panose="020B0604020202020204" pitchFamily="34" charset="0"/>
            </a:endParaRPr>
          </a:p>
        </p:txBody>
      </p:sp>
    </p:spTree>
    <p:extLst>
      <p:ext uri="{BB962C8B-B14F-4D97-AF65-F5344CB8AC3E}">
        <p14:creationId xmlns:p14="http://schemas.microsoft.com/office/powerpoint/2010/main" val="22387924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a:extLst>
              <a:ext uri="{FF2B5EF4-FFF2-40B4-BE49-F238E27FC236}">
                <a16:creationId xmlns:a16="http://schemas.microsoft.com/office/drawing/2014/main" id="{C0E2596A-5569-6445-8184-BF3FF5E283EB}"/>
              </a:ext>
            </a:extLst>
          </p:cNvPr>
          <p:cNvSpPr>
            <a:spLocks noGrp="1" noChangeArrowheads="1"/>
          </p:cNvSpPr>
          <p:nvPr>
            <p:ph type="sldNum" sz="quarter" idx="5"/>
          </p:nvPr>
        </p:nvSpPr>
        <p:spPr>
          <a:noFill/>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fld id="{8933D5D3-A1EC-354F-ADBC-FC994350D6F9}" type="slidenum">
              <a:rPr lang="en-US" altLang="en-US" b="0"/>
              <a:pPr eaLnBrk="1" hangingPunct="1"/>
              <a:t>7</a:t>
            </a:fld>
            <a:endParaRPr lang="en-US" altLang="en-US" b="0"/>
          </a:p>
        </p:txBody>
      </p:sp>
      <p:sp>
        <p:nvSpPr>
          <p:cNvPr id="55299" name="Rectangle 2">
            <a:extLst>
              <a:ext uri="{FF2B5EF4-FFF2-40B4-BE49-F238E27FC236}">
                <a16:creationId xmlns:a16="http://schemas.microsoft.com/office/drawing/2014/main" id="{28AACF5E-C3CC-2F40-A0F4-F789D358F0AD}"/>
              </a:ext>
            </a:extLst>
          </p:cNvPr>
          <p:cNvSpPr>
            <a:spLocks noRot="1" noChangeArrowheads="1" noTextEdit="1"/>
          </p:cNvSpPr>
          <p:nvPr>
            <p:ph type="sldImg"/>
          </p:nvPr>
        </p:nvSpPr>
        <p:spPr>
          <a:ln/>
        </p:spPr>
      </p:sp>
      <p:sp>
        <p:nvSpPr>
          <p:cNvPr id="55300" name="Rectangle 3">
            <a:extLst>
              <a:ext uri="{FF2B5EF4-FFF2-40B4-BE49-F238E27FC236}">
                <a16:creationId xmlns:a16="http://schemas.microsoft.com/office/drawing/2014/main" id="{DA11463B-B16F-F14D-8901-F8984537AF3C}"/>
              </a:ext>
            </a:extLst>
          </p:cNvPr>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1623035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a:extLst>
              <a:ext uri="{FF2B5EF4-FFF2-40B4-BE49-F238E27FC236}">
                <a16:creationId xmlns:a16="http://schemas.microsoft.com/office/drawing/2014/main" id="{00219474-0121-B04B-839B-A84F2F0F6704}"/>
              </a:ext>
            </a:extLst>
          </p:cNvPr>
          <p:cNvSpPr>
            <a:spLocks noGrp="1" noChangeArrowheads="1"/>
          </p:cNvSpPr>
          <p:nvPr>
            <p:ph type="sldNum" sz="quarter" idx="5"/>
          </p:nvPr>
        </p:nvSpPr>
        <p:spPr>
          <a:noFill/>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fld id="{739A74BD-01D4-2A4A-9EDA-7D296B393582}" type="slidenum">
              <a:rPr lang="en-US" altLang="en-US" b="0"/>
              <a:pPr eaLnBrk="1" hangingPunct="1"/>
              <a:t>8</a:t>
            </a:fld>
            <a:endParaRPr lang="en-US" altLang="en-US" b="0"/>
          </a:p>
        </p:txBody>
      </p:sp>
      <p:sp>
        <p:nvSpPr>
          <p:cNvPr id="56323" name="Rectangle 2">
            <a:extLst>
              <a:ext uri="{FF2B5EF4-FFF2-40B4-BE49-F238E27FC236}">
                <a16:creationId xmlns:a16="http://schemas.microsoft.com/office/drawing/2014/main" id="{AB594184-37CB-9448-86C5-84CEB6C838F2}"/>
              </a:ext>
            </a:extLst>
          </p:cNvPr>
          <p:cNvSpPr>
            <a:spLocks noRot="1" noChangeArrowheads="1" noTextEdit="1"/>
          </p:cNvSpPr>
          <p:nvPr>
            <p:ph type="sldImg"/>
          </p:nvPr>
        </p:nvSpPr>
        <p:spPr>
          <a:ln/>
        </p:spPr>
      </p:sp>
      <p:sp>
        <p:nvSpPr>
          <p:cNvPr id="56324" name="Rectangle 3">
            <a:extLst>
              <a:ext uri="{FF2B5EF4-FFF2-40B4-BE49-F238E27FC236}">
                <a16:creationId xmlns:a16="http://schemas.microsoft.com/office/drawing/2014/main" id="{DA910C3C-1729-3240-ADCB-6D2EEDDA0BF6}"/>
              </a:ext>
            </a:extLst>
          </p:cNvPr>
          <p:cNvSpPr>
            <a:spLocks noGrp="1" noChangeArrowheads="1"/>
          </p:cNvSpPr>
          <p:nvPr>
            <p:ph type="body" idx="1"/>
          </p:nvPr>
        </p:nvSpPr>
        <p:spPr>
          <a:noFill/>
        </p:spPr>
        <p:txBody>
          <a:bodyPr/>
          <a:lstStyle/>
          <a:p>
            <a:pPr eaLnBrk="1" hangingPunct="1"/>
            <a:endParaRPr lang="en-CA" altLang="en-US">
              <a:latin typeface="Arial" panose="020B0604020202020204" pitchFamily="34" charset="0"/>
            </a:endParaRPr>
          </a:p>
        </p:txBody>
      </p:sp>
    </p:spTree>
    <p:extLst>
      <p:ext uri="{BB962C8B-B14F-4D97-AF65-F5344CB8AC3E}">
        <p14:creationId xmlns:p14="http://schemas.microsoft.com/office/powerpoint/2010/main" val="25285820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a:extLst>
              <a:ext uri="{FF2B5EF4-FFF2-40B4-BE49-F238E27FC236}">
                <a16:creationId xmlns:a16="http://schemas.microsoft.com/office/drawing/2014/main" id="{538BEA62-16D4-A14F-8421-88B0E614F0B4}"/>
              </a:ext>
            </a:extLst>
          </p:cNvPr>
          <p:cNvSpPr>
            <a:spLocks noGrp="1" noChangeArrowheads="1"/>
          </p:cNvSpPr>
          <p:nvPr>
            <p:ph type="sldNum" sz="quarter" idx="5"/>
          </p:nvPr>
        </p:nvSpPr>
        <p:spPr>
          <a:noFill/>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fld id="{ABE040E8-1387-ED4E-A36E-4474B09170B7}" type="slidenum">
              <a:rPr lang="en-US" altLang="en-US" b="0"/>
              <a:pPr eaLnBrk="1" hangingPunct="1"/>
              <a:t>9</a:t>
            </a:fld>
            <a:endParaRPr lang="en-US" altLang="en-US" b="0"/>
          </a:p>
        </p:txBody>
      </p:sp>
      <p:sp>
        <p:nvSpPr>
          <p:cNvPr id="57347" name="Rectangle 2">
            <a:extLst>
              <a:ext uri="{FF2B5EF4-FFF2-40B4-BE49-F238E27FC236}">
                <a16:creationId xmlns:a16="http://schemas.microsoft.com/office/drawing/2014/main" id="{3A9681C2-4675-D24E-B0A0-1ED5F3E938FE}"/>
              </a:ext>
            </a:extLst>
          </p:cNvPr>
          <p:cNvSpPr>
            <a:spLocks noRot="1" noChangeArrowheads="1" noTextEdit="1"/>
          </p:cNvSpPr>
          <p:nvPr>
            <p:ph type="sldImg"/>
          </p:nvPr>
        </p:nvSpPr>
        <p:spPr>
          <a:ln/>
        </p:spPr>
      </p:sp>
      <p:sp>
        <p:nvSpPr>
          <p:cNvPr id="57348" name="Rectangle 3">
            <a:extLst>
              <a:ext uri="{FF2B5EF4-FFF2-40B4-BE49-F238E27FC236}">
                <a16:creationId xmlns:a16="http://schemas.microsoft.com/office/drawing/2014/main" id="{5445D4A3-A62E-474A-BAFD-A63CFDDCADC9}"/>
              </a:ext>
            </a:extLst>
          </p:cNvPr>
          <p:cNvSpPr>
            <a:spLocks noGrp="1" noChangeArrowheads="1"/>
          </p:cNvSpPr>
          <p:nvPr>
            <p:ph type="body" idx="1"/>
          </p:nvPr>
        </p:nvSpPr>
        <p:spPr>
          <a:noFill/>
        </p:spPr>
        <p:txBody>
          <a:bodyPr/>
          <a:lstStyle/>
          <a:p>
            <a:pPr eaLnBrk="1" hangingPunct="1"/>
            <a:endParaRPr lang="en-CA" altLang="en-US">
              <a:latin typeface="Arial" panose="020B0604020202020204" pitchFamily="34" charset="0"/>
            </a:endParaRPr>
          </a:p>
        </p:txBody>
      </p:sp>
    </p:spTree>
    <p:extLst>
      <p:ext uri="{BB962C8B-B14F-4D97-AF65-F5344CB8AC3E}">
        <p14:creationId xmlns:p14="http://schemas.microsoft.com/office/powerpoint/2010/main" val="16686261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a:extLst>
              <a:ext uri="{FF2B5EF4-FFF2-40B4-BE49-F238E27FC236}">
                <a16:creationId xmlns:a16="http://schemas.microsoft.com/office/drawing/2014/main" id="{55E569A1-6FCF-0249-834C-4BC65CC67717}"/>
              </a:ext>
            </a:extLst>
          </p:cNvPr>
          <p:cNvSpPr>
            <a:spLocks noGrp="1" noChangeArrowheads="1"/>
          </p:cNvSpPr>
          <p:nvPr>
            <p:ph type="sldNum" sz="quarter" idx="5"/>
          </p:nvPr>
        </p:nvSpPr>
        <p:spPr>
          <a:noFill/>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defRPr>
            </a:lvl9pPr>
          </a:lstStyle>
          <a:p>
            <a:pPr eaLnBrk="1" hangingPunct="1"/>
            <a:fld id="{D021BCE2-0B4C-0B43-B648-6F00D7ABAD15}" type="slidenum">
              <a:rPr lang="en-US" altLang="en-US" b="0"/>
              <a:pPr eaLnBrk="1" hangingPunct="1"/>
              <a:t>10</a:t>
            </a:fld>
            <a:endParaRPr lang="en-US" altLang="en-US" b="0"/>
          </a:p>
        </p:txBody>
      </p:sp>
      <p:sp>
        <p:nvSpPr>
          <p:cNvPr id="58371" name="Rectangle 2">
            <a:extLst>
              <a:ext uri="{FF2B5EF4-FFF2-40B4-BE49-F238E27FC236}">
                <a16:creationId xmlns:a16="http://schemas.microsoft.com/office/drawing/2014/main" id="{E6A2645C-B411-3043-BA56-F94374B61410}"/>
              </a:ext>
            </a:extLst>
          </p:cNvPr>
          <p:cNvSpPr>
            <a:spLocks noRot="1" noChangeArrowheads="1" noTextEdit="1"/>
          </p:cNvSpPr>
          <p:nvPr>
            <p:ph type="sldImg"/>
          </p:nvPr>
        </p:nvSpPr>
        <p:spPr>
          <a:ln/>
        </p:spPr>
      </p:sp>
      <p:sp>
        <p:nvSpPr>
          <p:cNvPr id="58372" name="Rectangle 3">
            <a:extLst>
              <a:ext uri="{FF2B5EF4-FFF2-40B4-BE49-F238E27FC236}">
                <a16:creationId xmlns:a16="http://schemas.microsoft.com/office/drawing/2014/main" id="{1AFCA8CA-1B03-AB46-9BE1-F7F66CBD3264}"/>
              </a:ext>
            </a:extLst>
          </p:cNvPr>
          <p:cNvSpPr>
            <a:spLocks noGrp="1" noChangeArrowheads="1"/>
          </p:cNvSpPr>
          <p:nvPr>
            <p:ph type="body" idx="1"/>
          </p:nvPr>
        </p:nvSpPr>
        <p:spPr>
          <a:noFill/>
        </p:spPr>
        <p:txBody>
          <a:bodyPr/>
          <a:lstStyle/>
          <a:p>
            <a:pPr eaLnBrk="1" hangingPunct="1"/>
            <a:endParaRPr lang="en-CA" altLang="en-US">
              <a:latin typeface="Arial" panose="020B0604020202020204" pitchFamily="34" charset="0"/>
            </a:endParaRPr>
          </a:p>
        </p:txBody>
      </p:sp>
    </p:spTree>
    <p:extLst>
      <p:ext uri="{BB962C8B-B14F-4D97-AF65-F5344CB8AC3E}">
        <p14:creationId xmlns:p14="http://schemas.microsoft.com/office/powerpoint/2010/main" val="41791858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A6A2B-03AE-D14E-AE91-C5DFC223234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C0C1261-418B-3A48-AF38-BD22F6EA08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208CB06-D1C0-6B4B-AAD1-07ABF55E94FA}"/>
              </a:ext>
            </a:extLst>
          </p:cNvPr>
          <p:cNvSpPr>
            <a:spLocks noGrp="1"/>
          </p:cNvSpPr>
          <p:nvPr>
            <p:ph type="dt" sz="half" idx="10"/>
          </p:nvPr>
        </p:nvSpPr>
        <p:spPr/>
        <p:txBody>
          <a:bodyPr/>
          <a:lstStyle/>
          <a:p>
            <a:fld id="{E13D184C-F249-ED44-8CFB-E73DB516F0B5}" type="datetimeFigureOut">
              <a:rPr lang="en-US" smtClean="0"/>
              <a:t>4/29/21</a:t>
            </a:fld>
            <a:endParaRPr lang="en-US"/>
          </a:p>
        </p:txBody>
      </p:sp>
      <p:sp>
        <p:nvSpPr>
          <p:cNvPr id="5" name="Footer Placeholder 4">
            <a:extLst>
              <a:ext uri="{FF2B5EF4-FFF2-40B4-BE49-F238E27FC236}">
                <a16:creationId xmlns:a16="http://schemas.microsoft.com/office/drawing/2014/main" id="{3305EC3D-1DE1-D047-8065-961B1045BE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BEFF83-7B6C-084F-8032-5DAC1AFFE514}"/>
              </a:ext>
            </a:extLst>
          </p:cNvPr>
          <p:cNvSpPr>
            <a:spLocks noGrp="1"/>
          </p:cNvSpPr>
          <p:nvPr>
            <p:ph type="sldNum" sz="quarter" idx="12"/>
          </p:nvPr>
        </p:nvSpPr>
        <p:spPr/>
        <p:txBody>
          <a:bodyPr/>
          <a:lstStyle/>
          <a:p>
            <a:fld id="{9188FD98-A63F-0A49-9769-AA907410F45C}" type="slidenum">
              <a:rPr lang="en-US" smtClean="0"/>
              <a:t>‹#›</a:t>
            </a:fld>
            <a:endParaRPr lang="en-US"/>
          </a:p>
        </p:txBody>
      </p:sp>
    </p:spTree>
    <p:extLst>
      <p:ext uri="{BB962C8B-B14F-4D97-AF65-F5344CB8AC3E}">
        <p14:creationId xmlns:p14="http://schemas.microsoft.com/office/powerpoint/2010/main" val="8193765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CCF03-B323-2743-B787-CE4885E84A9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6D8789A-5BB1-DF4C-A2BC-19D8DE77136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1621FA-850A-EC4B-A94C-EABF396AB596}"/>
              </a:ext>
            </a:extLst>
          </p:cNvPr>
          <p:cNvSpPr>
            <a:spLocks noGrp="1"/>
          </p:cNvSpPr>
          <p:nvPr>
            <p:ph type="dt" sz="half" idx="10"/>
          </p:nvPr>
        </p:nvSpPr>
        <p:spPr/>
        <p:txBody>
          <a:bodyPr/>
          <a:lstStyle/>
          <a:p>
            <a:fld id="{E13D184C-F249-ED44-8CFB-E73DB516F0B5}" type="datetimeFigureOut">
              <a:rPr lang="en-US" smtClean="0"/>
              <a:t>4/29/21</a:t>
            </a:fld>
            <a:endParaRPr lang="en-US"/>
          </a:p>
        </p:txBody>
      </p:sp>
      <p:sp>
        <p:nvSpPr>
          <p:cNvPr id="5" name="Footer Placeholder 4">
            <a:extLst>
              <a:ext uri="{FF2B5EF4-FFF2-40B4-BE49-F238E27FC236}">
                <a16:creationId xmlns:a16="http://schemas.microsoft.com/office/drawing/2014/main" id="{76739980-F34B-AF42-AE91-DE7943F618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F0CE46-5FFD-D349-8E67-1DE7D3E5C1B3}"/>
              </a:ext>
            </a:extLst>
          </p:cNvPr>
          <p:cNvSpPr>
            <a:spLocks noGrp="1"/>
          </p:cNvSpPr>
          <p:nvPr>
            <p:ph type="sldNum" sz="quarter" idx="12"/>
          </p:nvPr>
        </p:nvSpPr>
        <p:spPr/>
        <p:txBody>
          <a:bodyPr/>
          <a:lstStyle/>
          <a:p>
            <a:fld id="{9188FD98-A63F-0A49-9769-AA907410F45C}" type="slidenum">
              <a:rPr lang="en-US" smtClean="0"/>
              <a:t>‹#›</a:t>
            </a:fld>
            <a:endParaRPr lang="en-US"/>
          </a:p>
        </p:txBody>
      </p:sp>
    </p:spTree>
    <p:extLst>
      <p:ext uri="{BB962C8B-B14F-4D97-AF65-F5344CB8AC3E}">
        <p14:creationId xmlns:p14="http://schemas.microsoft.com/office/powerpoint/2010/main" val="40093677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B6C8B0A-BA63-D340-90AC-D4D37B957A3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ED955C5-0301-B747-9B09-9894D07E7D2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AB7A26-EB55-B64F-8506-B6CFBF71371D}"/>
              </a:ext>
            </a:extLst>
          </p:cNvPr>
          <p:cNvSpPr>
            <a:spLocks noGrp="1"/>
          </p:cNvSpPr>
          <p:nvPr>
            <p:ph type="dt" sz="half" idx="10"/>
          </p:nvPr>
        </p:nvSpPr>
        <p:spPr/>
        <p:txBody>
          <a:bodyPr/>
          <a:lstStyle/>
          <a:p>
            <a:fld id="{E13D184C-F249-ED44-8CFB-E73DB516F0B5}" type="datetimeFigureOut">
              <a:rPr lang="en-US" smtClean="0"/>
              <a:t>4/29/21</a:t>
            </a:fld>
            <a:endParaRPr lang="en-US"/>
          </a:p>
        </p:txBody>
      </p:sp>
      <p:sp>
        <p:nvSpPr>
          <p:cNvPr id="5" name="Footer Placeholder 4">
            <a:extLst>
              <a:ext uri="{FF2B5EF4-FFF2-40B4-BE49-F238E27FC236}">
                <a16:creationId xmlns:a16="http://schemas.microsoft.com/office/drawing/2014/main" id="{4633D309-D430-A14C-B95A-1379BF4EEC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B87387-FACE-6342-B20C-6166D610751E}"/>
              </a:ext>
            </a:extLst>
          </p:cNvPr>
          <p:cNvSpPr>
            <a:spLocks noGrp="1"/>
          </p:cNvSpPr>
          <p:nvPr>
            <p:ph type="sldNum" sz="quarter" idx="12"/>
          </p:nvPr>
        </p:nvSpPr>
        <p:spPr/>
        <p:txBody>
          <a:bodyPr/>
          <a:lstStyle/>
          <a:p>
            <a:fld id="{9188FD98-A63F-0A49-9769-AA907410F45C}" type="slidenum">
              <a:rPr lang="en-US" smtClean="0"/>
              <a:t>‹#›</a:t>
            </a:fld>
            <a:endParaRPr lang="en-US"/>
          </a:p>
        </p:txBody>
      </p:sp>
    </p:spTree>
    <p:extLst>
      <p:ext uri="{BB962C8B-B14F-4D97-AF65-F5344CB8AC3E}">
        <p14:creationId xmlns:p14="http://schemas.microsoft.com/office/powerpoint/2010/main" val="319745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6464A3-5A66-FE49-972A-634F840E6F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B234A0E-7DEE-194A-9F98-8BADE5BAF8DF}"/>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2B5D7B5-1BE0-3D4B-B625-B5DA5EB1C524}"/>
              </a:ext>
            </a:extLst>
          </p:cNvPr>
          <p:cNvSpPr>
            <a:spLocks noGrp="1"/>
          </p:cNvSpPr>
          <p:nvPr>
            <p:ph type="dt" sz="half" idx="10"/>
          </p:nvPr>
        </p:nvSpPr>
        <p:spPr/>
        <p:txBody>
          <a:bodyPr/>
          <a:lstStyle/>
          <a:p>
            <a:fld id="{E13D184C-F249-ED44-8CFB-E73DB516F0B5}" type="datetimeFigureOut">
              <a:rPr lang="en-US" smtClean="0"/>
              <a:t>4/29/21</a:t>
            </a:fld>
            <a:endParaRPr lang="en-US"/>
          </a:p>
        </p:txBody>
      </p:sp>
      <p:sp>
        <p:nvSpPr>
          <p:cNvPr id="5" name="Footer Placeholder 4">
            <a:extLst>
              <a:ext uri="{FF2B5EF4-FFF2-40B4-BE49-F238E27FC236}">
                <a16:creationId xmlns:a16="http://schemas.microsoft.com/office/drawing/2014/main" id="{D18BFCC5-8480-BC4E-BFF8-1FA9264773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8D0E67-90F8-4A4E-B922-05F6C856978E}"/>
              </a:ext>
            </a:extLst>
          </p:cNvPr>
          <p:cNvSpPr>
            <a:spLocks noGrp="1"/>
          </p:cNvSpPr>
          <p:nvPr>
            <p:ph type="sldNum" sz="quarter" idx="12"/>
          </p:nvPr>
        </p:nvSpPr>
        <p:spPr/>
        <p:txBody>
          <a:bodyPr/>
          <a:lstStyle/>
          <a:p>
            <a:fld id="{9188FD98-A63F-0A49-9769-AA907410F45C}" type="slidenum">
              <a:rPr lang="en-US" smtClean="0"/>
              <a:t>‹#›</a:t>
            </a:fld>
            <a:endParaRPr lang="en-US"/>
          </a:p>
        </p:txBody>
      </p:sp>
    </p:spTree>
    <p:extLst>
      <p:ext uri="{BB962C8B-B14F-4D97-AF65-F5344CB8AC3E}">
        <p14:creationId xmlns:p14="http://schemas.microsoft.com/office/powerpoint/2010/main" val="2232414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5BF655-DF9E-6049-A9EF-8F443826CB1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2A6FFBA-BA6D-A848-A80C-825CEBA3C5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EB796FDB-8E92-5047-B6D7-0B21DE403551}"/>
              </a:ext>
            </a:extLst>
          </p:cNvPr>
          <p:cNvSpPr>
            <a:spLocks noGrp="1"/>
          </p:cNvSpPr>
          <p:nvPr>
            <p:ph type="dt" sz="half" idx="10"/>
          </p:nvPr>
        </p:nvSpPr>
        <p:spPr/>
        <p:txBody>
          <a:bodyPr/>
          <a:lstStyle/>
          <a:p>
            <a:fld id="{E13D184C-F249-ED44-8CFB-E73DB516F0B5}" type="datetimeFigureOut">
              <a:rPr lang="en-US" smtClean="0"/>
              <a:t>4/29/21</a:t>
            </a:fld>
            <a:endParaRPr lang="en-US"/>
          </a:p>
        </p:txBody>
      </p:sp>
      <p:sp>
        <p:nvSpPr>
          <p:cNvPr id="5" name="Footer Placeholder 4">
            <a:extLst>
              <a:ext uri="{FF2B5EF4-FFF2-40B4-BE49-F238E27FC236}">
                <a16:creationId xmlns:a16="http://schemas.microsoft.com/office/drawing/2014/main" id="{309EB483-8F1E-6C41-8A13-6EC64F0EB9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67E914-6733-B542-A71B-7F634A896A1D}"/>
              </a:ext>
            </a:extLst>
          </p:cNvPr>
          <p:cNvSpPr>
            <a:spLocks noGrp="1"/>
          </p:cNvSpPr>
          <p:nvPr>
            <p:ph type="sldNum" sz="quarter" idx="12"/>
          </p:nvPr>
        </p:nvSpPr>
        <p:spPr/>
        <p:txBody>
          <a:bodyPr/>
          <a:lstStyle/>
          <a:p>
            <a:fld id="{9188FD98-A63F-0A49-9769-AA907410F45C}" type="slidenum">
              <a:rPr lang="en-US" smtClean="0"/>
              <a:t>‹#›</a:t>
            </a:fld>
            <a:endParaRPr lang="en-US"/>
          </a:p>
        </p:txBody>
      </p:sp>
    </p:spTree>
    <p:extLst>
      <p:ext uri="{BB962C8B-B14F-4D97-AF65-F5344CB8AC3E}">
        <p14:creationId xmlns:p14="http://schemas.microsoft.com/office/powerpoint/2010/main" val="3416513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E0162-44F0-5649-A342-E5413C6E3C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69E772-9984-9147-BE57-0475942D734C}"/>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4E3046D-C0F8-0E44-B3E2-D8421280121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F0DBE1F-C917-A340-9D41-8B6900C1EC31}"/>
              </a:ext>
            </a:extLst>
          </p:cNvPr>
          <p:cNvSpPr>
            <a:spLocks noGrp="1"/>
          </p:cNvSpPr>
          <p:nvPr>
            <p:ph type="dt" sz="half" idx="10"/>
          </p:nvPr>
        </p:nvSpPr>
        <p:spPr/>
        <p:txBody>
          <a:bodyPr/>
          <a:lstStyle/>
          <a:p>
            <a:fld id="{E13D184C-F249-ED44-8CFB-E73DB516F0B5}" type="datetimeFigureOut">
              <a:rPr lang="en-US" smtClean="0"/>
              <a:t>4/29/21</a:t>
            </a:fld>
            <a:endParaRPr lang="en-US"/>
          </a:p>
        </p:txBody>
      </p:sp>
      <p:sp>
        <p:nvSpPr>
          <p:cNvPr id="6" name="Footer Placeholder 5">
            <a:extLst>
              <a:ext uri="{FF2B5EF4-FFF2-40B4-BE49-F238E27FC236}">
                <a16:creationId xmlns:a16="http://schemas.microsoft.com/office/drawing/2014/main" id="{A81CA45B-792C-B140-AB72-8F1C3F327F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58A1A46-342A-414E-B0BF-01B617D2AA22}"/>
              </a:ext>
            </a:extLst>
          </p:cNvPr>
          <p:cNvSpPr>
            <a:spLocks noGrp="1"/>
          </p:cNvSpPr>
          <p:nvPr>
            <p:ph type="sldNum" sz="quarter" idx="12"/>
          </p:nvPr>
        </p:nvSpPr>
        <p:spPr/>
        <p:txBody>
          <a:bodyPr/>
          <a:lstStyle/>
          <a:p>
            <a:fld id="{9188FD98-A63F-0A49-9769-AA907410F45C}" type="slidenum">
              <a:rPr lang="en-US" smtClean="0"/>
              <a:t>‹#›</a:t>
            </a:fld>
            <a:endParaRPr lang="en-US"/>
          </a:p>
        </p:txBody>
      </p:sp>
    </p:spTree>
    <p:extLst>
      <p:ext uri="{BB962C8B-B14F-4D97-AF65-F5344CB8AC3E}">
        <p14:creationId xmlns:p14="http://schemas.microsoft.com/office/powerpoint/2010/main" val="1303440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87201-ECA0-8F44-AF45-A9A2D38A261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B7CB9C8-E7CC-E244-9834-8EB3C79E08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C8878FD-690C-744B-98AC-12CA8D7615F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CE41987-C30F-714E-AB3E-94E39E7382B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16F33CB-2486-6F4E-9DED-5ACE798F776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F3345AA-07A8-8C4C-8DFC-C8C7939A5622}"/>
              </a:ext>
            </a:extLst>
          </p:cNvPr>
          <p:cNvSpPr>
            <a:spLocks noGrp="1"/>
          </p:cNvSpPr>
          <p:nvPr>
            <p:ph type="dt" sz="half" idx="10"/>
          </p:nvPr>
        </p:nvSpPr>
        <p:spPr/>
        <p:txBody>
          <a:bodyPr/>
          <a:lstStyle/>
          <a:p>
            <a:fld id="{E13D184C-F249-ED44-8CFB-E73DB516F0B5}" type="datetimeFigureOut">
              <a:rPr lang="en-US" smtClean="0"/>
              <a:t>4/29/21</a:t>
            </a:fld>
            <a:endParaRPr lang="en-US"/>
          </a:p>
        </p:txBody>
      </p:sp>
      <p:sp>
        <p:nvSpPr>
          <p:cNvPr id="8" name="Footer Placeholder 7">
            <a:extLst>
              <a:ext uri="{FF2B5EF4-FFF2-40B4-BE49-F238E27FC236}">
                <a16:creationId xmlns:a16="http://schemas.microsoft.com/office/drawing/2014/main" id="{3A96FDF5-C636-D046-B82B-81596EDC79E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C2BC6D5-1E5F-A74E-B70D-F6B0F6705623}"/>
              </a:ext>
            </a:extLst>
          </p:cNvPr>
          <p:cNvSpPr>
            <a:spLocks noGrp="1"/>
          </p:cNvSpPr>
          <p:nvPr>
            <p:ph type="sldNum" sz="quarter" idx="12"/>
          </p:nvPr>
        </p:nvSpPr>
        <p:spPr/>
        <p:txBody>
          <a:bodyPr/>
          <a:lstStyle/>
          <a:p>
            <a:fld id="{9188FD98-A63F-0A49-9769-AA907410F45C}" type="slidenum">
              <a:rPr lang="en-US" smtClean="0"/>
              <a:t>‹#›</a:t>
            </a:fld>
            <a:endParaRPr lang="en-US"/>
          </a:p>
        </p:txBody>
      </p:sp>
    </p:spTree>
    <p:extLst>
      <p:ext uri="{BB962C8B-B14F-4D97-AF65-F5344CB8AC3E}">
        <p14:creationId xmlns:p14="http://schemas.microsoft.com/office/powerpoint/2010/main" val="2395403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6349A-3FC9-5E40-A3B4-28432658B1A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8E6BE70-F9B8-0742-AAD2-757F4D7B6293}"/>
              </a:ext>
            </a:extLst>
          </p:cNvPr>
          <p:cNvSpPr>
            <a:spLocks noGrp="1"/>
          </p:cNvSpPr>
          <p:nvPr>
            <p:ph type="dt" sz="half" idx="10"/>
          </p:nvPr>
        </p:nvSpPr>
        <p:spPr/>
        <p:txBody>
          <a:bodyPr/>
          <a:lstStyle/>
          <a:p>
            <a:fld id="{E13D184C-F249-ED44-8CFB-E73DB516F0B5}" type="datetimeFigureOut">
              <a:rPr lang="en-US" smtClean="0"/>
              <a:t>4/29/21</a:t>
            </a:fld>
            <a:endParaRPr lang="en-US"/>
          </a:p>
        </p:txBody>
      </p:sp>
      <p:sp>
        <p:nvSpPr>
          <p:cNvPr id="4" name="Footer Placeholder 3">
            <a:extLst>
              <a:ext uri="{FF2B5EF4-FFF2-40B4-BE49-F238E27FC236}">
                <a16:creationId xmlns:a16="http://schemas.microsoft.com/office/drawing/2014/main" id="{541E2170-B02B-0849-8260-2A838E1011D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750451C-A623-5041-AFE4-52562485E966}"/>
              </a:ext>
            </a:extLst>
          </p:cNvPr>
          <p:cNvSpPr>
            <a:spLocks noGrp="1"/>
          </p:cNvSpPr>
          <p:nvPr>
            <p:ph type="sldNum" sz="quarter" idx="12"/>
          </p:nvPr>
        </p:nvSpPr>
        <p:spPr/>
        <p:txBody>
          <a:bodyPr/>
          <a:lstStyle/>
          <a:p>
            <a:fld id="{9188FD98-A63F-0A49-9769-AA907410F45C}" type="slidenum">
              <a:rPr lang="en-US" smtClean="0"/>
              <a:t>‹#›</a:t>
            </a:fld>
            <a:endParaRPr lang="en-US"/>
          </a:p>
        </p:txBody>
      </p:sp>
    </p:spTree>
    <p:extLst>
      <p:ext uri="{BB962C8B-B14F-4D97-AF65-F5344CB8AC3E}">
        <p14:creationId xmlns:p14="http://schemas.microsoft.com/office/powerpoint/2010/main" val="3029274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EEA1783-1693-4943-91BE-22A48FD9ABCE}"/>
              </a:ext>
            </a:extLst>
          </p:cNvPr>
          <p:cNvSpPr>
            <a:spLocks noGrp="1"/>
          </p:cNvSpPr>
          <p:nvPr>
            <p:ph type="dt" sz="half" idx="10"/>
          </p:nvPr>
        </p:nvSpPr>
        <p:spPr/>
        <p:txBody>
          <a:bodyPr/>
          <a:lstStyle/>
          <a:p>
            <a:fld id="{E13D184C-F249-ED44-8CFB-E73DB516F0B5}" type="datetimeFigureOut">
              <a:rPr lang="en-US" smtClean="0"/>
              <a:t>4/29/21</a:t>
            </a:fld>
            <a:endParaRPr lang="en-US"/>
          </a:p>
        </p:txBody>
      </p:sp>
      <p:sp>
        <p:nvSpPr>
          <p:cNvPr id="3" name="Footer Placeholder 2">
            <a:extLst>
              <a:ext uri="{FF2B5EF4-FFF2-40B4-BE49-F238E27FC236}">
                <a16:creationId xmlns:a16="http://schemas.microsoft.com/office/drawing/2014/main" id="{DA5FD19E-E233-0C40-8F72-717D951129F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4A89791-EC99-F948-A6F3-88B869DA5A12}"/>
              </a:ext>
            </a:extLst>
          </p:cNvPr>
          <p:cNvSpPr>
            <a:spLocks noGrp="1"/>
          </p:cNvSpPr>
          <p:nvPr>
            <p:ph type="sldNum" sz="quarter" idx="12"/>
          </p:nvPr>
        </p:nvSpPr>
        <p:spPr/>
        <p:txBody>
          <a:bodyPr/>
          <a:lstStyle/>
          <a:p>
            <a:fld id="{9188FD98-A63F-0A49-9769-AA907410F45C}" type="slidenum">
              <a:rPr lang="en-US" smtClean="0"/>
              <a:t>‹#›</a:t>
            </a:fld>
            <a:endParaRPr lang="en-US"/>
          </a:p>
        </p:txBody>
      </p:sp>
    </p:spTree>
    <p:extLst>
      <p:ext uri="{BB962C8B-B14F-4D97-AF65-F5344CB8AC3E}">
        <p14:creationId xmlns:p14="http://schemas.microsoft.com/office/powerpoint/2010/main" val="850417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063B2-3EF7-534D-BE9D-62C19CB2E1B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1D46C90-A5ED-E74F-9590-E929E412310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4BB713-9952-454C-983A-773ACD30594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5AC71B6D-2E3D-244E-AB6F-E43068DCAF0B}"/>
              </a:ext>
            </a:extLst>
          </p:cNvPr>
          <p:cNvSpPr>
            <a:spLocks noGrp="1"/>
          </p:cNvSpPr>
          <p:nvPr>
            <p:ph type="dt" sz="half" idx="10"/>
          </p:nvPr>
        </p:nvSpPr>
        <p:spPr/>
        <p:txBody>
          <a:bodyPr/>
          <a:lstStyle/>
          <a:p>
            <a:fld id="{E13D184C-F249-ED44-8CFB-E73DB516F0B5}" type="datetimeFigureOut">
              <a:rPr lang="en-US" smtClean="0"/>
              <a:t>4/29/21</a:t>
            </a:fld>
            <a:endParaRPr lang="en-US"/>
          </a:p>
        </p:txBody>
      </p:sp>
      <p:sp>
        <p:nvSpPr>
          <p:cNvPr id="6" name="Footer Placeholder 5">
            <a:extLst>
              <a:ext uri="{FF2B5EF4-FFF2-40B4-BE49-F238E27FC236}">
                <a16:creationId xmlns:a16="http://schemas.microsoft.com/office/drawing/2014/main" id="{A3ADB8B1-8F71-4B4B-8EA8-B1097D68C1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25E382F-BEFB-8D44-9416-B7829C47683E}"/>
              </a:ext>
            </a:extLst>
          </p:cNvPr>
          <p:cNvSpPr>
            <a:spLocks noGrp="1"/>
          </p:cNvSpPr>
          <p:nvPr>
            <p:ph type="sldNum" sz="quarter" idx="12"/>
          </p:nvPr>
        </p:nvSpPr>
        <p:spPr/>
        <p:txBody>
          <a:bodyPr/>
          <a:lstStyle/>
          <a:p>
            <a:fld id="{9188FD98-A63F-0A49-9769-AA907410F45C}" type="slidenum">
              <a:rPr lang="en-US" smtClean="0"/>
              <a:t>‹#›</a:t>
            </a:fld>
            <a:endParaRPr lang="en-US"/>
          </a:p>
        </p:txBody>
      </p:sp>
    </p:spTree>
    <p:extLst>
      <p:ext uri="{BB962C8B-B14F-4D97-AF65-F5344CB8AC3E}">
        <p14:creationId xmlns:p14="http://schemas.microsoft.com/office/powerpoint/2010/main" val="1367589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5464D-C3BF-5544-BCAB-E641F48AA6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0861E84-5BCD-204A-860C-D89E2099F9D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08E86C-F94D-B043-8992-DE5D76A5B5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9C69E5C-452A-4346-AC86-8276B09368C0}"/>
              </a:ext>
            </a:extLst>
          </p:cNvPr>
          <p:cNvSpPr>
            <a:spLocks noGrp="1"/>
          </p:cNvSpPr>
          <p:nvPr>
            <p:ph type="dt" sz="half" idx="10"/>
          </p:nvPr>
        </p:nvSpPr>
        <p:spPr/>
        <p:txBody>
          <a:bodyPr/>
          <a:lstStyle/>
          <a:p>
            <a:fld id="{E13D184C-F249-ED44-8CFB-E73DB516F0B5}" type="datetimeFigureOut">
              <a:rPr lang="en-US" smtClean="0"/>
              <a:t>4/29/21</a:t>
            </a:fld>
            <a:endParaRPr lang="en-US"/>
          </a:p>
        </p:txBody>
      </p:sp>
      <p:sp>
        <p:nvSpPr>
          <p:cNvPr id="6" name="Footer Placeholder 5">
            <a:extLst>
              <a:ext uri="{FF2B5EF4-FFF2-40B4-BE49-F238E27FC236}">
                <a16:creationId xmlns:a16="http://schemas.microsoft.com/office/drawing/2014/main" id="{8A0EDB7E-4DCF-9243-9C31-D2149E4B0B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EFDE4D6-76F3-B245-BF9A-9C4523CBE031}"/>
              </a:ext>
            </a:extLst>
          </p:cNvPr>
          <p:cNvSpPr>
            <a:spLocks noGrp="1"/>
          </p:cNvSpPr>
          <p:nvPr>
            <p:ph type="sldNum" sz="quarter" idx="12"/>
          </p:nvPr>
        </p:nvSpPr>
        <p:spPr/>
        <p:txBody>
          <a:bodyPr/>
          <a:lstStyle/>
          <a:p>
            <a:fld id="{9188FD98-A63F-0A49-9769-AA907410F45C}" type="slidenum">
              <a:rPr lang="en-US" smtClean="0"/>
              <a:t>‹#›</a:t>
            </a:fld>
            <a:endParaRPr lang="en-US"/>
          </a:p>
        </p:txBody>
      </p:sp>
    </p:spTree>
    <p:extLst>
      <p:ext uri="{BB962C8B-B14F-4D97-AF65-F5344CB8AC3E}">
        <p14:creationId xmlns:p14="http://schemas.microsoft.com/office/powerpoint/2010/main" val="4013270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4C9D59-5E2B-8C4C-948E-8CF34225782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8E97F86-9CE1-E941-AA54-EF273249C2A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D5C6D2-5101-ED42-B9BB-609215B157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3D184C-F249-ED44-8CFB-E73DB516F0B5}" type="datetimeFigureOut">
              <a:rPr lang="en-US" smtClean="0"/>
              <a:t>4/29/21</a:t>
            </a:fld>
            <a:endParaRPr lang="en-US"/>
          </a:p>
        </p:txBody>
      </p:sp>
      <p:sp>
        <p:nvSpPr>
          <p:cNvPr id="5" name="Footer Placeholder 4">
            <a:extLst>
              <a:ext uri="{FF2B5EF4-FFF2-40B4-BE49-F238E27FC236}">
                <a16:creationId xmlns:a16="http://schemas.microsoft.com/office/drawing/2014/main" id="{6B8F195A-661D-AE40-A6A7-98E25512E7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463C4A5-9F68-A944-A446-F84983BE7A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88FD98-A63F-0A49-9769-AA907410F45C}" type="slidenum">
              <a:rPr lang="en-US" smtClean="0"/>
              <a:t>‹#›</a:t>
            </a:fld>
            <a:endParaRPr lang="en-US"/>
          </a:p>
        </p:txBody>
      </p:sp>
    </p:spTree>
    <p:extLst>
      <p:ext uri="{BB962C8B-B14F-4D97-AF65-F5344CB8AC3E}">
        <p14:creationId xmlns:p14="http://schemas.microsoft.com/office/powerpoint/2010/main" val="15342760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FD7D4A-55EA-6F45-8EBF-FD7B91D287DA}"/>
              </a:ext>
            </a:extLst>
          </p:cNvPr>
          <p:cNvSpPr>
            <a:spLocks noGrp="1"/>
          </p:cNvSpPr>
          <p:nvPr>
            <p:ph type="ctrTitle"/>
          </p:nvPr>
        </p:nvSpPr>
        <p:spPr/>
        <p:txBody>
          <a:bodyPr/>
          <a:lstStyle/>
          <a:p>
            <a:r>
              <a:rPr lang="en-US" altLang="en-US" dirty="0">
                <a:latin typeface="Times New Roman" panose="02020603050405020304" pitchFamily="18" charset="0"/>
              </a:rPr>
              <a:t>Monopolistic Competition</a:t>
            </a:r>
            <a:br>
              <a:rPr lang="en-US" altLang="en-US" dirty="0">
                <a:latin typeface="Times New Roman" panose="02020603050405020304" pitchFamily="18" charset="0"/>
              </a:rPr>
            </a:br>
            <a:endParaRPr lang="en-US" dirty="0"/>
          </a:p>
        </p:txBody>
      </p:sp>
      <p:sp>
        <p:nvSpPr>
          <p:cNvPr id="3" name="Subtitle 2">
            <a:extLst>
              <a:ext uri="{FF2B5EF4-FFF2-40B4-BE49-F238E27FC236}">
                <a16:creationId xmlns:a16="http://schemas.microsoft.com/office/drawing/2014/main" id="{719E9789-470D-D047-A747-E6A44711F9C0}"/>
              </a:ext>
            </a:extLst>
          </p:cNvPr>
          <p:cNvSpPr>
            <a:spLocks noGrp="1"/>
          </p:cNvSpPr>
          <p:nvPr>
            <p:ph type="subTitle" idx="1"/>
          </p:nvPr>
        </p:nvSpPr>
        <p:spPr/>
        <p:txBody>
          <a:bodyPr/>
          <a:lstStyle/>
          <a:p>
            <a:r>
              <a:rPr lang="en-US" dirty="0" err="1"/>
              <a:t>Mrs</a:t>
            </a:r>
            <a:r>
              <a:rPr lang="en-US" dirty="0"/>
              <a:t> Sarika Singh</a:t>
            </a:r>
          </a:p>
          <a:p>
            <a:r>
              <a:rPr lang="en-US" dirty="0"/>
              <a:t>FMS MLSU Udaipur</a:t>
            </a:r>
          </a:p>
        </p:txBody>
      </p:sp>
    </p:spTree>
    <p:extLst>
      <p:ext uri="{BB962C8B-B14F-4D97-AF65-F5344CB8AC3E}">
        <p14:creationId xmlns:p14="http://schemas.microsoft.com/office/powerpoint/2010/main" val="12556495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FF083DCF-6C5A-B849-8702-66CCC253DFF2}"/>
              </a:ext>
            </a:extLst>
          </p:cNvPr>
          <p:cNvSpPr>
            <a:spLocks noGrp="1" noChangeArrowheads="1"/>
          </p:cNvSpPr>
          <p:nvPr>
            <p:ph type="title"/>
          </p:nvPr>
        </p:nvSpPr>
        <p:spPr>
          <a:xfrm>
            <a:off x="635620" y="234177"/>
            <a:ext cx="10571356" cy="888109"/>
          </a:xfrm>
        </p:spPr>
        <p:txBody>
          <a:bodyPr/>
          <a:lstStyle/>
          <a:p>
            <a:pPr eaLnBrk="1" hangingPunct="1"/>
            <a:r>
              <a:rPr lang="en-US" altLang="en-US" dirty="0"/>
              <a:t>Price and Output in Monopolistic Competition</a:t>
            </a:r>
          </a:p>
        </p:txBody>
      </p:sp>
      <p:sp>
        <p:nvSpPr>
          <p:cNvPr id="509955" name="Rectangle 3">
            <a:extLst>
              <a:ext uri="{FF2B5EF4-FFF2-40B4-BE49-F238E27FC236}">
                <a16:creationId xmlns:a16="http://schemas.microsoft.com/office/drawing/2014/main" id="{BA3CBCFA-368B-6D47-8EDF-D6D64B23CEBE}"/>
              </a:ext>
            </a:extLst>
          </p:cNvPr>
          <p:cNvSpPr>
            <a:spLocks noGrp="1" noChangeArrowheads="1"/>
          </p:cNvSpPr>
          <p:nvPr>
            <p:ph type="body" idx="1"/>
          </p:nvPr>
        </p:nvSpPr>
        <p:spPr/>
        <p:txBody>
          <a:bodyPr/>
          <a:lstStyle/>
          <a:p>
            <a:pPr marL="0" indent="0"/>
            <a:r>
              <a:rPr lang="en-US" altLang="en-US"/>
              <a:t>Profit Maximizing Might be Loss Minimizing</a:t>
            </a:r>
          </a:p>
          <a:p>
            <a:pPr lvl="1" indent="0"/>
            <a:r>
              <a:rPr lang="en-US" altLang="en-US"/>
              <a:t>A firm might incur an economic loss in the short run.</a:t>
            </a:r>
          </a:p>
          <a:p>
            <a:pPr lvl="1" indent="0"/>
            <a:r>
              <a:rPr lang="en-US" altLang="en-US"/>
              <a:t>Here is an example.</a:t>
            </a:r>
          </a:p>
          <a:p>
            <a:pPr lvl="1" indent="0"/>
            <a:r>
              <a:rPr lang="en-US" altLang="en-US"/>
              <a:t>In this case, </a:t>
            </a:r>
            <a:r>
              <a:rPr lang="en-US" altLang="en-US" i="1"/>
              <a:t>P</a:t>
            </a:r>
            <a:r>
              <a:rPr lang="en-US" altLang="en-US"/>
              <a:t> &lt; </a:t>
            </a:r>
            <a:r>
              <a:rPr lang="en-US" altLang="en-US" i="1"/>
              <a:t>ATC</a:t>
            </a:r>
            <a:r>
              <a:rPr lang="en-US" altLang="en-US"/>
              <a:t>. </a:t>
            </a:r>
          </a:p>
        </p:txBody>
      </p:sp>
      <p:pic>
        <p:nvPicPr>
          <p:cNvPr id="23556" name="Picture 11" descr="FIG1303d">
            <a:extLst>
              <a:ext uri="{FF2B5EF4-FFF2-40B4-BE49-F238E27FC236}">
                <a16:creationId xmlns:a16="http://schemas.microsoft.com/office/drawing/2014/main" id="{7D6F911F-DD33-484D-96DC-8BB9A177A41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33168" y="2884565"/>
            <a:ext cx="3960813" cy="3995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6912322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09955">
                                            <p:txEl>
                                              <p:pRg st="1" end="1"/>
                                            </p:txEl>
                                          </p:spTgt>
                                        </p:tgtEl>
                                        <p:attrNameLst>
                                          <p:attrName>style.visibility</p:attrName>
                                        </p:attrNameLst>
                                      </p:cBhvr>
                                      <p:to>
                                        <p:strVal val="visible"/>
                                      </p:to>
                                    </p:set>
                                    <p:animEffect transition="in" filter="wipe(left)">
                                      <p:cBhvr>
                                        <p:cTn id="7" dur="1000"/>
                                        <p:tgtEl>
                                          <p:spTgt spid="50995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09955">
                                            <p:txEl>
                                              <p:pRg st="2" end="2"/>
                                            </p:txEl>
                                          </p:spTgt>
                                        </p:tgtEl>
                                        <p:attrNameLst>
                                          <p:attrName>style.visibility</p:attrName>
                                        </p:attrNameLst>
                                      </p:cBhvr>
                                      <p:to>
                                        <p:strVal val="visible"/>
                                      </p:to>
                                    </p:set>
                                    <p:animEffect transition="in" filter="wipe(left)">
                                      <p:cBhvr>
                                        <p:cTn id="12" dur="1000"/>
                                        <p:tgtEl>
                                          <p:spTgt spid="50995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09955">
                                            <p:txEl>
                                              <p:pRg st="3" end="3"/>
                                            </p:txEl>
                                          </p:spTgt>
                                        </p:tgtEl>
                                        <p:attrNameLst>
                                          <p:attrName>style.visibility</p:attrName>
                                        </p:attrNameLst>
                                      </p:cBhvr>
                                      <p:to>
                                        <p:strVal val="visible"/>
                                      </p:to>
                                    </p:set>
                                    <p:animEffect transition="in" filter="wipe(left)">
                                      <p:cBhvr>
                                        <p:cTn id="17" dur="1000"/>
                                        <p:tgtEl>
                                          <p:spTgt spid="5099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9955" grpId="0" build="p" bldLvl="3"/>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1311DCA1-40E4-754C-990B-B72CD883A931}"/>
              </a:ext>
            </a:extLst>
          </p:cNvPr>
          <p:cNvSpPr>
            <a:spLocks noGrp="1" noChangeArrowheads="1"/>
          </p:cNvSpPr>
          <p:nvPr>
            <p:ph type="title"/>
          </p:nvPr>
        </p:nvSpPr>
        <p:spPr>
          <a:xfrm>
            <a:off x="747131" y="211873"/>
            <a:ext cx="10838985" cy="680225"/>
          </a:xfrm>
        </p:spPr>
        <p:txBody>
          <a:bodyPr>
            <a:normAutofit fontScale="90000"/>
          </a:bodyPr>
          <a:lstStyle/>
          <a:p>
            <a:pPr eaLnBrk="1" hangingPunct="1"/>
            <a:r>
              <a:rPr lang="en-US" altLang="en-US"/>
              <a:t>Price and Output in Monopolistic Competition</a:t>
            </a:r>
          </a:p>
        </p:txBody>
      </p:sp>
      <p:sp>
        <p:nvSpPr>
          <p:cNvPr id="228355" name="Rectangle 3">
            <a:extLst>
              <a:ext uri="{FF2B5EF4-FFF2-40B4-BE49-F238E27FC236}">
                <a16:creationId xmlns:a16="http://schemas.microsoft.com/office/drawing/2014/main" id="{472E055F-4F61-0444-B366-667E0E74C806}"/>
              </a:ext>
            </a:extLst>
          </p:cNvPr>
          <p:cNvSpPr>
            <a:spLocks noGrp="1" noChangeArrowheads="1"/>
          </p:cNvSpPr>
          <p:nvPr>
            <p:ph type="body" idx="1"/>
          </p:nvPr>
        </p:nvSpPr>
        <p:spPr/>
        <p:txBody>
          <a:bodyPr/>
          <a:lstStyle/>
          <a:p>
            <a:pPr marL="0" indent="0"/>
            <a:r>
              <a:rPr lang="en-US" altLang="en-US"/>
              <a:t>Long Run: Zero Economic Profit</a:t>
            </a:r>
          </a:p>
          <a:p>
            <a:pPr lvl="1" indent="0"/>
            <a:r>
              <a:rPr lang="en-US" altLang="en-US"/>
              <a:t>In the long run, economic profit induces entry.</a:t>
            </a:r>
          </a:p>
          <a:p>
            <a:pPr lvl="1" indent="0"/>
            <a:r>
              <a:rPr lang="en-US" altLang="en-US"/>
              <a:t>And entry continues as long as firms in the industry make an economic profit—as long as (</a:t>
            </a:r>
            <a:r>
              <a:rPr lang="en-US" altLang="en-US" i="1"/>
              <a:t>P </a:t>
            </a:r>
            <a:r>
              <a:rPr lang="en-US" altLang="en-US"/>
              <a:t>&gt; </a:t>
            </a:r>
            <a:r>
              <a:rPr lang="en-US" altLang="en-US" i="1"/>
              <a:t>ATC</a:t>
            </a:r>
            <a:r>
              <a:rPr lang="en-US" altLang="en-US"/>
              <a:t>).</a:t>
            </a:r>
          </a:p>
          <a:p>
            <a:pPr lvl="1" indent="0"/>
            <a:r>
              <a:rPr lang="en-US" altLang="en-US"/>
              <a:t>In the long run, a firm in monopolistic competition maximizes its profit by producing the quantity at which its marginal revenue equals its marginal cost, </a:t>
            </a:r>
            <a:r>
              <a:rPr lang="en-US" altLang="en-US" i="1"/>
              <a:t>MR</a:t>
            </a:r>
            <a:r>
              <a:rPr lang="en-US" altLang="en-US"/>
              <a:t> = </a:t>
            </a:r>
            <a:r>
              <a:rPr lang="en-US" altLang="en-US" i="1"/>
              <a:t>MC</a:t>
            </a:r>
            <a:r>
              <a:rPr lang="en-US" altLang="en-US"/>
              <a:t>.</a:t>
            </a:r>
          </a:p>
        </p:txBody>
      </p:sp>
    </p:spTree>
    <p:extLst>
      <p:ext uri="{BB962C8B-B14F-4D97-AF65-F5344CB8AC3E}">
        <p14:creationId xmlns:p14="http://schemas.microsoft.com/office/powerpoint/2010/main" val="11728048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8355">
                                            <p:txEl>
                                              <p:pRg st="1" end="1"/>
                                            </p:txEl>
                                          </p:spTgt>
                                        </p:tgtEl>
                                        <p:attrNameLst>
                                          <p:attrName>style.visibility</p:attrName>
                                        </p:attrNameLst>
                                      </p:cBhvr>
                                      <p:to>
                                        <p:strVal val="visible"/>
                                      </p:to>
                                    </p:set>
                                    <p:animEffect transition="in" filter="wipe(left)">
                                      <p:cBhvr>
                                        <p:cTn id="7" dur="1000"/>
                                        <p:tgtEl>
                                          <p:spTgt spid="228355">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28355">
                                            <p:txEl>
                                              <p:pRg st="2" end="2"/>
                                            </p:txEl>
                                          </p:spTgt>
                                        </p:tgtEl>
                                        <p:attrNameLst>
                                          <p:attrName>style.visibility</p:attrName>
                                        </p:attrNameLst>
                                      </p:cBhvr>
                                      <p:to>
                                        <p:strVal val="visible"/>
                                      </p:to>
                                    </p:set>
                                    <p:animEffect transition="in" filter="wipe(left)">
                                      <p:cBhvr>
                                        <p:cTn id="12" dur="1000"/>
                                        <p:tgtEl>
                                          <p:spTgt spid="22835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28355">
                                            <p:txEl>
                                              <p:pRg st="3" end="3"/>
                                            </p:txEl>
                                          </p:spTgt>
                                        </p:tgtEl>
                                        <p:attrNameLst>
                                          <p:attrName>style.visibility</p:attrName>
                                        </p:attrNameLst>
                                      </p:cBhvr>
                                      <p:to>
                                        <p:strVal val="visible"/>
                                      </p:to>
                                    </p:set>
                                    <p:animEffect transition="in" filter="wipe(left)">
                                      <p:cBhvr>
                                        <p:cTn id="17" dur="1000"/>
                                        <p:tgtEl>
                                          <p:spTgt spid="22835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8355" grpId="0" build="p" bldLvl="3"/>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25488A1E-E5B3-8449-92ED-C11299B597E5}"/>
              </a:ext>
            </a:extLst>
          </p:cNvPr>
          <p:cNvSpPr>
            <a:spLocks noGrp="1" noChangeArrowheads="1"/>
          </p:cNvSpPr>
          <p:nvPr>
            <p:ph type="title"/>
          </p:nvPr>
        </p:nvSpPr>
        <p:spPr>
          <a:xfrm>
            <a:off x="713677" y="178421"/>
            <a:ext cx="10816683" cy="970155"/>
          </a:xfrm>
        </p:spPr>
        <p:txBody>
          <a:bodyPr/>
          <a:lstStyle/>
          <a:p>
            <a:pPr eaLnBrk="1" hangingPunct="1"/>
            <a:r>
              <a:rPr lang="en-US" altLang="en-US"/>
              <a:t>Price and Output in Monopolistic Competition</a:t>
            </a:r>
          </a:p>
        </p:txBody>
      </p:sp>
      <p:sp>
        <p:nvSpPr>
          <p:cNvPr id="231427" name="Rectangle 3">
            <a:extLst>
              <a:ext uri="{FF2B5EF4-FFF2-40B4-BE49-F238E27FC236}">
                <a16:creationId xmlns:a16="http://schemas.microsoft.com/office/drawing/2014/main" id="{48776797-183E-A545-8C07-B27C00F2ED10}"/>
              </a:ext>
            </a:extLst>
          </p:cNvPr>
          <p:cNvSpPr>
            <a:spLocks noGrp="1" noChangeArrowheads="1"/>
          </p:cNvSpPr>
          <p:nvPr>
            <p:ph type="body" idx="1"/>
          </p:nvPr>
        </p:nvSpPr>
        <p:spPr/>
        <p:txBody>
          <a:bodyPr/>
          <a:lstStyle/>
          <a:p>
            <a:pPr lvl="1" indent="0"/>
            <a:r>
              <a:rPr lang="en-US" altLang="en-US"/>
              <a:t>As firms enter the industry, each existing firm loses some of its market share. The demand for its product decreases and the demand curve for its product shifts leftward.</a:t>
            </a:r>
          </a:p>
          <a:p>
            <a:pPr lvl="1" indent="0"/>
            <a:r>
              <a:rPr lang="en-US" altLang="en-US"/>
              <a:t>The decrease in demand decreases the quantity at which </a:t>
            </a:r>
            <a:r>
              <a:rPr lang="en-US" altLang="en-US" i="1"/>
              <a:t>MR</a:t>
            </a:r>
            <a:r>
              <a:rPr lang="en-US" altLang="en-US"/>
              <a:t> = </a:t>
            </a:r>
            <a:r>
              <a:rPr lang="en-US" altLang="en-US" i="1"/>
              <a:t>MC</a:t>
            </a:r>
            <a:r>
              <a:rPr lang="en-US" altLang="en-US"/>
              <a:t> and lowers the maximum price that the firm can charge to sell this quantity.</a:t>
            </a:r>
          </a:p>
          <a:p>
            <a:pPr lvl="1" indent="0"/>
            <a:r>
              <a:rPr lang="en-US" altLang="en-US"/>
              <a:t>Price and quantity fall with firm entry until </a:t>
            </a:r>
            <a:r>
              <a:rPr lang="en-US" altLang="en-US" i="1"/>
              <a:t>P</a:t>
            </a:r>
            <a:r>
              <a:rPr lang="en-US" altLang="en-US"/>
              <a:t> = </a:t>
            </a:r>
            <a:r>
              <a:rPr lang="en-US" altLang="en-US" i="1"/>
              <a:t>ATC</a:t>
            </a:r>
            <a:r>
              <a:rPr lang="en-US" altLang="en-US"/>
              <a:t> and firms earn zero economic profit.</a:t>
            </a:r>
          </a:p>
        </p:txBody>
      </p:sp>
    </p:spTree>
    <p:extLst>
      <p:ext uri="{BB962C8B-B14F-4D97-AF65-F5344CB8AC3E}">
        <p14:creationId xmlns:p14="http://schemas.microsoft.com/office/powerpoint/2010/main" val="26108821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1427">
                                            <p:txEl>
                                              <p:pRg st="1" end="1"/>
                                            </p:txEl>
                                          </p:spTgt>
                                        </p:tgtEl>
                                        <p:attrNameLst>
                                          <p:attrName>style.visibility</p:attrName>
                                        </p:attrNameLst>
                                      </p:cBhvr>
                                      <p:to>
                                        <p:strVal val="visible"/>
                                      </p:to>
                                    </p:set>
                                    <p:animEffect transition="in" filter="wipe(left)">
                                      <p:cBhvr>
                                        <p:cTn id="7" dur="1000"/>
                                        <p:tgtEl>
                                          <p:spTgt spid="23142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1427">
                                            <p:txEl>
                                              <p:pRg st="2" end="2"/>
                                            </p:txEl>
                                          </p:spTgt>
                                        </p:tgtEl>
                                        <p:attrNameLst>
                                          <p:attrName>style.visibility</p:attrName>
                                        </p:attrNameLst>
                                      </p:cBhvr>
                                      <p:to>
                                        <p:strVal val="visible"/>
                                      </p:to>
                                    </p:set>
                                    <p:animEffect transition="in" filter="wipe(left)">
                                      <p:cBhvr>
                                        <p:cTn id="12" dur="1000"/>
                                        <p:tgtEl>
                                          <p:spTgt spid="2314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7" grpId="0" build="p" bldLvl="3"/>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123A377E-ACAD-4444-BCEF-C259FC49F4E6}"/>
              </a:ext>
            </a:extLst>
          </p:cNvPr>
          <p:cNvSpPr>
            <a:spLocks noGrp="1" noChangeArrowheads="1"/>
          </p:cNvSpPr>
          <p:nvPr>
            <p:ph type="title"/>
          </p:nvPr>
        </p:nvSpPr>
        <p:spPr>
          <a:xfrm>
            <a:off x="557561" y="256479"/>
            <a:ext cx="12177132" cy="869794"/>
          </a:xfrm>
        </p:spPr>
        <p:txBody>
          <a:bodyPr>
            <a:normAutofit fontScale="90000"/>
          </a:bodyPr>
          <a:lstStyle/>
          <a:p>
            <a:pPr eaLnBrk="1" hangingPunct="1"/>
            <a:r>
              <a:rPr lang="en-US" altLang="en-US" dirty="0"/>
              <a:t>Price and Output in Long run  Monopolistic Competition</a:t>
            </a:r>
          </a:p>
        </p:txBody>
      </p:sp>
      <p:sp>
        <p:nvSpPr>
          <p:cNvPr id="229379" name="Rectangle 3">
            <a:extLst>
              <a:ext uri="{FF2B5EF4-FFF2-40B4-BE49-F238E27FC236}">
                <a16:creationId xmlns:a16="http://schemas.microsoft.com/office/drawing/2014/main" id="{3C893F7B-DF9A-EC47-9404-D706EE0F8D60}"/>
              </a:ext>
            </a:extLst>
          </p:cNvPr>
          <p:cNvSpPr>
            <a:spLocks noGrp="1" noChangeArrowheads="1"/>
          </p:cNvSpPr>
          <p:nvPr>
            <p:ph type="body" idx="1"/>
          </p:nvPr>
        </p:nvSpPr>
        <p:spPr/>
        <p:txBody>
          <a:bodyPr/>
          <a:lstStyle/>
          <a:p>
            <a:pPr lvl="1" indent="0"/>
            <a:r>
              <a:rPr lang="en-US" altLang="en-US"/>
              <a:t>Figure shows a firm in monopolistic competition in long-run equilibrium.</a:t>
            </a:r>
          </a:p>
          <a:p>
            <a:pPr lvl="1" indent="0"/>
            <a:r>
              <a:rPr lang="en-US" altLang="en-US"/>
              <a:t>If firms incur an economic loss, firms exit to achieve the long-run equilibrium.</a:t>
            </a:r>
          </a:p>
        </p:txBody>
      </p:sp>
      <p:pic>
        <p:nvPicPr>
          <p:cNvPr id="26628" name="Picture 10" descr="FIG1304">
            <a:extLst>
              <a:ext uri="{FF2B5EF4-FFF2-40B4-BE49-F238E27FC236}">
                <a16:creationId xmlns:a16="http://schemas.microsoft.com/office/drawing/2014/main" id="{B6753363-91AA-AB45-90AF-F124016650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69150" y="2650442"/>
            <a:ext cx="3322599" cy="33058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1262546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9379">
                                            <p:txEl>
                                              <p:pRg st="1" end="1"/>
                                            </p:txEl>
                                          </p:spTgt>
                                        </p:tgtEl>
                                        <p:attrNameLst>
                                          <p:attrName>style.visibility</p:attrName>
                                        </p:attrNameLst>
                                      </p:cBhvr>
                                      <p:to>
                                        <p:strVal val="visible"/>
                                      </p:to>
                                    </p:set>
                                    <p:animEffect transition="in" filter="wipe(left)">
                                      <p:cBhvr>
                                        <p:cTn id="7" dur="1000"/>
                                        <p:tgtEl>
                                          <p:spTgt spid="2293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9379" grpId="0" build="p" bldLvl="3"/>
    </p:bld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pic>
        <p:nvPicPr>
          <p:cNvPr id="27650" name="Picture 4" descr="FIG1304">
            <a:extLst>
              <a:ext uri="{FF2B5EF4-FFF2-40B4-BE49-F238E27FC236}">
                <a16:creationId xmlns:a16="http://schemas.microsoft.com/office/drawing/2014/main" id="{31CED77F-9953-E942-A460-A8BDC52F888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09939" y="657225"/>
            <a:ext cx="5572125" cy="5543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236944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A1BD1BF5-675E-1546-894C-36C58C7E59D8}"/>
              </a:ext>
            </a:extLst>
          </p:cNvPr>
          <p:cNvSpPr>
            <a:spLocks noGrp="1" noChangeArrowheads="1"/>
          </p:cNvSpPr>
          <p:nvPr>
            <p:ph type="title"/>
          </p:nvPr>
        </p:nvSpPr>
        <p:spPr>
          <a:xfrm>
            <a:off x="345688" y="189572"/>
            <a:ext cx="11008112" cy="1081668"/>
          </a:xfrm>
        </p:spPr>
        <p:txBody>
          <a:bodyPr/>
          <a:lstStyle/>
          <a:p>
            <a:pPr eaLnBrk="1" hangingPunct="1"/>
            <a:r>
              <a:rPr lang="en-US" altLang="en-US"/>
              <a:t>Price and Output in Monopolistic Competition</a:t>
            </a:r>
          </a:p>
        </p:txBody>
      </p:sp>
      <p:sp>
        <p:nvSpPr>
          <p:cNvPr id="232451" name="Rectangle 3">
            <a:extLst>
              <a:ext uri="{FF2B5EF4-FFF2-40B4-BE49-F238E27FC236}">
                <a16:creationId xmlns:a16="http://schemas.microsoft.com/office/drawing/2014/main" id="{EC817C9A-21B3-4648-8803-C733063AE191}"/>
              </a:ext>
            </a:extLst>
          </p:cNvPr>
          <p:cNvSpPr>
            <a:spLocks noGrp="1" noChangeArrowheads="1"/>
          </p:cNvSpPr>
          <p:nvPr>
            <p:ph type="body" idx="1"/>
          </p:nvPr>
        </p:nvSpPr>
        <p:spPr/>
        <p:txBody>
          <a:bodyPr/>
          <a:lstStyle/>
          <a:p>
            <a:pPr marL="0" indent="0"/>
            <a:r>
              <a:rPr lang="en-US" altLang="en-US"/>
              <a:t>Monopolistic Competition and Perfect Competition</a:t>
            </a:r>
          </a:p>
          <a:p>
            <a:pPr lvl="1" indent="0"/>
            <a:r>
              <a:rPr lang="en-US" altLang="en-US"/>
              <a:t>Two key differences between monopolistic competition and perfect competition are:</a:t>
            </a:r>
          </a:p>
          <a:p>
            <a:pPr lvl="1" indent="0">
              <a:buClr>
                <a:srgbClr val="3963AB"/>
              </a:buClr>
              <a:buFont typeface="Wingdings" pitchFamily="2" charset="2"/>
              <a:buChar char="§"/>
            </a:pPr>
            <a:r>
              <a:rPr lang="en-US" altLang="en-US"/>
              <a:t> Excess capacity</a:t>
            </a:r>
          </a:p>
          <a:p>
            <a:pPr lvl="1" indent="0">
              <a:buClr>
                <a:srgbClr val="3963AB"/>
              </a:buClr>
              <a:buFont typeface="Wingdings" pitchFamily="2" charset="2"/>
              <a:buChar char="§"/>
            </a:pPr>
            <a:r>
              <a:rPr lang="en-US" altLang="en-US"/>
              <a:t> Markup</a:t>
            </a:r>
          </a:p>
          <a:p>
            <a:pPr lvl="1" indent="0"/>
            <a:r>
              <a:rPr lang="en-US" altLang="en-US"/>
              <a:t>A firm has excess capacity if it produces less than the quantity at which </a:t>
            </a:r>
            <a:r>
              <a:rPr lang="en-US" altLang="en-US" i="1"/>
              <a:t>ATC</a:t>
            </a:r>
            <a:r>
              <a:rPr lang="en-US" altLang="en-US"/>
              <a:t> is a minimum.</a:t>
            </a:r>
          </a:p>
          <a:p>
            <a:pPr lvl="1" indent="0"/>
            <a:r>
              <a:rPr lang="en-US" altLang="en-US"/>
              <a:t>A firm’s markup is the amount by which its price exceeds its marginal cost. </a:t>
            </a:r>
          </a:p>
        </p:txBody>
      </p:sp>
    </p:spTree>
    <p:extLst>
      <p:ext uri="{BB962C8B-B14F-4D97-AF65-F5344CB8AC3E}">
        <p14:creationId xmlns:p14="http://schemas.microsoft.com/office/powerpoint/2010/main" val="36682479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2451">
                                            <p:txEl>
                                              <p:pRg st="1" end="1"/>
                                            </p:txEl>
                                          </p:spTgt>
                                        </p:tgtEl>
                                        <p:attrNameLst>
                                          <p:attrName>style.visibility</p:attrName>
                                        </p:attrNameLst>
                                      </p:cBhvr>
                                      <p:to>
                                        <p:strVal val="visible"/>
                                      </p:to>
                                    </p:set>
                                    <p:animEffect transition="in" filter="wipe(left)">
                                      <p:cBhvr>
                                        <p:cTn id="7" dur="1000"/>
                                        <p:tgtEl>
                                          <p:spTgt spid="23245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32451">
                                            <p:txEl>
                                              <p:pRg st="2" end="2"/>
                                            </p:txEl>
                                          </p:spTgt>
                                        </p:tgtEl>
                                        <p:attrNameLst>
                                          <p:attrName>style.visibility</p:attrName>
                                        </p:attrNameLst>
                                      </p:cBhvr>
                                      <p:to>
                                        <p:strVal val="visible"/>
                                      </p:to>
                                    </p:set>
                                    <p:animEffect transition="in" filter="wipe(left)">
                                      <p:cBhvr>
                                        <p:cTn id="12" dur="1000"/>
                                        <p:tgtEl>
                                          <p:spTgt spid="23245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32451">
                                            <p:txEl>
                                              <p:pRg st="3" end="3"/>
                                            </p:txEl>
                                          </p:spTgt>
                                        </p:tgtEl>
                                        <p:attrNameLst>
                                          <p:attrName>style.visibility</p:attrName>
                                        </p:attrNameLst>
                                      </p:cBhvr>
                                      <p:to>
                                        <p:strVal val="visible"/>
                                      </p:to>
                                    </p:set>
                                    <p:animEffect transition="in" filter="wipe(left)">
                                      <p:cBhvr>
                                        <p:cTn id="17" dur="1000"/>
                                        <p:tgtEl>
                                          <p:spTgt spid="232451">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32451">
                                            <p:txEl>
                                              <p:pRg st="4" end="4"/>
                                            </p:txEl>
                                          </p:spTgt>
                                        </p:tgtEl>
                                        <p:attrNameLst>
                                          <p:attrName>style.visibility</p:attrName>
                                        </p:attrNameLst>
                                      </p:cBhvr>
                                      <p:to>
                                        <p:strVal val="visible"/>
                                      </p:to>
                                    </p:set>
                                    <p:animEffect transition="in" filter="wipe(left)">
                                      <p:cBhvr>
                                        <p:cTn id="22" dur="1000"/>
                                        <p:tgtEl>
                                          <p:spTgt spid="232451">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32451">
                                            <p:txEl>
                                              <p:pRg st="5" end="5"/>
                                            </p:txEl>
                                          </p:spTgt>
                                        </p:tgtEl>
                                        <p:attrNameLst>
                                          <p:attrName>style.visibility</p:attrName>
                                        </p:attrNameLst>
                                      </p:cBhvr>
                                      <p:to>
                                        <p:strVal val="visible"/>
                                      </p:to>
                                    </p:set>
                                    <p:animEffect transition="in" filter="wipe(left)">
                                      <p:cBhvr>
                                        <p:cTn id="27" dur="1000"/>
                                        <p:tgtEl>
                                          <p:spTgt spid="23245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2451" grpId="0" build="p" bldLvl="3"/>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6F9E829E-10CF-D84C-B319-F4050C7B91AA}"/>
              </a:ext>
            </a:extLst>
          </p:cNvPr>
          <p:cNvSpPr>
            <a:spLocks noGrp="1" noChangeArrowheads="1"/>
          </p:cNvSpPr>
          <p:nvPr>
            <p:ph type="title"/>
          </p:nvPr>
        </p:nvSpPr>
        <p:spPr>
          <a:xfrm>
            <a:off x="369269" y="146360"/>
            <a:ext cx="10703892" cy="913006"/>
          </a:xfrm>
        </p:spPr>
        <p:txBody>
          <a:bodyPr/>
          <a:lstStyle/>
          <a:p>
            <a:pPr eaLnBrk="1" hangingPunct="1"/>
            <a:r>
              <a:rPr lang="en-US" altLang="en-US" dirty="0"/>
              <a:t>Price and Output in Monopolistic Competition</a:t>
            </a:r>
          </a:p>
        </p:txBody>
      </p:sp>
      <p:sp>
        <p:nvSpPr>
          <p:cNvPr id="233475" name="Rectangle 3">
            <a:extLst>
              <a:ext uri="{FF2B5EF4-FFF2-40B4-BE49-F238E27FC236}">
                <a16:creationId xmlns:a16="http://schemas.microsoft.com/office/drawing/2014/main" id="{D90161C2-4673-6F4A-B3B5-DB08C1C23503}"/>
              </a:ext>
            </a:extLst>
          </p:cNvPr>
          <p:cNvSpPr>
            <a:spLocks noGrp="1" noChangeArrowheads="1"/>
          </p:cNvSpPr>
          <p:nvPr>
            <p:ph type="body" idx="1"/>
          </p:nvPr>
        </p:nvSpPr>
        <p:spPr>
          <a:xfrm>
            <a:off x="1981200" y="2016125"/>
            <a:ext cx="3962400" cy="4110038"/>
          </a:xfrm>
        </p:spPr>
        <p:txBody>
          <a:bodyPr/>
          <a:lstStyle/>
          <a:p>
            <a:pPr lvl="1" indent="0"/>
            <a:r>
              <a:rPr lang="en-US" altLang="en-US" b="1">
                <a:solidFill>
                  <a:srgbClr val="3963AB"/>
                </a:solidFill>
              </a:rPr>
              <a:t>Excess Capacity</a:t>
            </a:r>
          </a:p>
          <a:p>
            <a:pPr lvl="1" indent="0"/>
            <a:r>
              <a:rPr lang="en-US" altLang="en-US"/>
              <a:t>Firms in monopolistic competition operate with  excess capacity in long-run equilibrium.</a:t>
            </a:r>
          </a:p>
          <a:p>
            <a:pPr lvl="1" indent="0"/>
            <a:r>
              <a:rPr lang="en-US" altLang="en-US"/>
              <a:t>The downward-sloping demand curve for their products drives this result.</a:t>
            </a:r>
          </a:p>
        </p:txBody>
      </p:sp>
      <p:pic>
        <p:nvPicPr>
          <p:cNvPr id="29700" name="Picture 9" descr="FIG1305aa">
            <a:extLst>
              <a:ext uri="{FF2B5EF4-FFF2-40B4-BE49-F238E27FC236}">
                <a16:creationId xmlns:a16="http://schemas.microsoft.com/office/drawing/2014/main" id="{99A66EEC-ED77-B346-B4CC-A3D5C826249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0464" y="1916114"/>
            <a:ext cx="4060825" cy="442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3482" name="Picture 10" descr="FIG1305ab">
            <a:extLst>
              <a:ext uri="{FF2B5EF4-FFF2-40B4-BE49-F238E27FC236}">
                <a16:creationId xmlns:a16="http://schemas.microsoft.com/office/drawing/2014/main" id="{70EC7824-D286-564B-A75C-C4982EC26FB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0464" y="1916114"/>
            <a:ext cx="4060825" cy="442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3483" name="Picture 11" descr="FIG1305ac">
            <a:extLst>
              <a:ext uri="{FF2B5EF4-FFF2-40B4-BE49-F238E27FC236}">
                <a16:creationId xmlns:a16="http://schemas.microsoft.com/office/drawing/2014/main" id="{B46D0461-5361-994D-A457-E6D2CD8B9A5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40464" y="1916114"/>
            <a:ext cx="4060825" cy="442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1284155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3475">
                                            <p:txEl>
                                              <p:pRg st="1" end="1"/>
                                            </p:txEl>
                                          </p:spTgt>
                                        </p:tgtEl>
                                        <p:attrNameLst>
                                          <p:attrName>style.visibility</p:attrName>
                                        </p:attrNameLst>
                                      </p:cBhvr>
                                      <p:to>
                                        <p:strVal val="visible"/>
                                      </p:to>
                                    </p:set>
                                    <p:animEffect transition="in" filter="wipe(left)">
                                      <p:cBhvr>
                                        <p:cTn id="7" dur="1000"/>
                                        <p:tgtEl>
                                          <p:spTgt spid="233475">
                                            <p:txEl>
                                              <p:pRg st="1" end="1"/>
                                            </p:txEl>
                                          </p:spTgt>
                                        </p:tgtEl>
                                      </p:cBhvr>
                                    </p:animEffect>
                                  </p:childTnLst>
                                </p:cTn>
                              </p:par>
                            </p:childTnLst>
                          </p:cTn>
                        </p:par>
                        <p:par>
                          <p:cTn id="8" fill="hold" nodeType="afterGroup">
                            <p:stCondLst>
                              <p:cond delay="1000"/>
                            </p:stCondLst>
                            <p:childTnLst>
                              <p:par>
                                <p:cTn id="9" presetID="22" presetClass="entr" presetSubtype="4" fill="hold" nodeType="afterEffect">
                                  <p:stCondLst>
                                    <p:cond delay="0"/>
                                  </p:stCondLst>
                                  <p:childTnLst>
                                    <p:set>
                                      <p:cBhvr>
                                        <p:cTn id="10" dur="1" fill="hold">
                                          <p:stCondLst>
                                            <p:cond delay="0"/>
                                          </p:stCondLst>
                                        </p:cTn>
                                        <p:tgtEl>
                                          <p:spTgt spid="233482"/>
                                        </p:tgtEl>
                                        <p:attrNameLst>
                                          <p:attrName>style.visibility</p:attrName>
                                        </p:attrNameLst>
                                      </p:cBhvr>
                                      <p:to>
                                        <p:strVal val="visible"/>
                                      </p:to>
                                    </p:set>
                                    <p:animEffect transition="in" filter="wipe(down)">
                                      <p:cBhvr>
                                        <p:cTn id="11" dur="1000"/>
                                        <p:tgtEl>
                                          <p:spTgt spid="233482"/>
                                        </p:tgtEl>
                                      </p:cBhvr>
                                    </p:animEffect>
                                  </p:childTnLst>
                                </p:cTn>
                              </p:par>
                            </p:childTnLst>
                          </p:cTn>
                        </p:par>
                        <p:par>
                          <p:cTn id="12" fill="hold" nodeType="afterGroup">
                            <p:stCondLst>
                              <p:cond delay="2000"/>
                            </p:stCondLst>
                            <p:childTnLst>
                              <p:par>
                                <p:cTn id="13" presetID="22" presetClass="entr" presetSubtype="8" fill="hold" nodeType="afterEffect">
                                  <p:stCondLst>
                                    <p:cond delay="0"/>
                                  </p:stCondLst>
                                  <p:childTnLst>
                                    <p:set>
                                      <p:cBhvr>
                                        <p:cTn id="14" dur="1" fill="hold">
                                          <p:stCondLst>
                                            <p:cond delay="0"/>
                                          </p:stCondLst>
                                        </p:cTn>
                                        <p:tgtEl>
                                          <p:spTgt spid="233483"/>
                                        </p:tgtEl>
                                        <p:attrNameLst>
                                          <p:attrName>style.visibility</p:attrName>
                                        </p:attrNameLst>
                                      </p:cBhvr>
                                      <p:to>
                                        <p:strVal val="visible"/>
                                      </p:to>
                                    </p:set>
                                    <p:animEffect transition="in" filter="wipe(left)">
                                      <p:cBhvr>
                                        <p:cTn id="15" dur="1000"/>
                                        <p:tgtEl>
                                          <p:spTgt spid="233483"/>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233475">
                                            <p:txEl>
                                              <p:pRg st="2" end="2"/>
                                            </p:txEl>
                                          </p:spTgt>
                                        </p:tgtEl>
                                        <p:attrNameLst>
                                          <p:attrName>style.visibility</p:attrName>
                                        </p:attrNameLst>
                                      </p:cBhvr>
                                      <p:to>
                                        <p:strVal val="visible"/>
                                      </p:to>
                                    </p:set>
                                    <p:animEffect transition="in" filter="wipe(left)">
                                      <p:cBhvr>
                                        <p:cTn id="20" dur="1000"/>
                                        <p:tgtEl>
                                          <p:spTgt spid="23347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3475" grpId="0" build="p" bldLvl="3"/>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F16BFC45-295C-2042-8642-5C6A974943B3}"/>
              </a:ext>
            </a:extLst>
          </p:cNvPr>
          <p:cNvSpPr>
            <a:spLocks noGrp="1" noChangeArrowheads="1"/>
          </p:cNvSpPr>
          <p:nvPr>
            <p:ph type="title"/>
          </p:nvPr>
        </p:nvSpPr>
        <p:spPr>
          <a:xfrm>
            <a:off x="446049" y="267630"/>
            <a:ext cx="11151219" cy="747132"/>
          </a:xfrm>
        </p:spPr>
        <p:txBody>
          <a:bodyPr/>
          <a:lstStyle/>
          <a:p>
            <a:pPr eaLnBrk="1" hangingPunct="1"/>
            <a:r>
              <a:rPr lang="en-US" altLang="en-US"/>
              <a:t>Price and Output in Monopolistic Competition</a:t>
            </a:r>
          </a:p>
        </p:txBody>
      </p:sp>
      <p:sp>
        <p:nvSpPr>
          <p:cNvPr id="513027" name="Rectangle 3">
            <a:extLst>
              <a:ext uri="{FF2B5EF4-FFF2-40B4-BE49-F238E27FC236}">
                <a16:creationId xmlns:a16="http://schemas.microsoft.com/office/drawing/2014/main" id="{421ECEFA-F563-2943-9CD8-A6C0B3C76D61}"/>
              </a:ext>
            </a:extLst>
          </p:cNvPr>
          <p:cNvSpPr>
            <a:spLocks noGrp="1" noChangeArrowheads="1"/>
          </p:cNvSpPr>
          <p:nvPr>
            <p:ph type="body" idx="1"/>
          </p:nvPr>
        </p:nvSpPr>
        <p:spPr>
          <a:xfrm>
            <a:off x="1981200" y="1727200"/>
            <a:ext cx="3962400" cy="4110038"/>
          </a:xfrm>
        </p:spPr>
        <p:txBody>
          <a:bodyPr/>
          <a:lstStyle/>
          <a:p>
            <a:pPr lvl="1" indent="0"/>
            <a:r>
              <a:rPr lang="en-US" altLang="en-US" b="1">
                <a:solidFill>
                  <a:srgbClr val="3963AB"/>
                </a:solidFill>
              </a:rPr>
              <a:t>Markup</a:t>
            </a:r>
          </a:p>
          <a:p>
            <a:pPr lvl="1" indent="0"/>
            <a:r>
              <a:rPr lang="en-US" altLang="en-US"/>
              <a:t>Firms in monopolistic competition operate with  positive mark up.</a:t>
            </a:r>
          </a:p>
          <a:p>
            <a:pPr lvl="1" indent="0"/>
            <a:r>
              <a:rPr lang="en-US" altLang="en-US"/>
              <a:t>Again, the downward-sloping demand curve for their products drives this result.</a:t>
            </a:r>
          </a:p>
        </p:txBody>
      </p:sp>
      <p:pic>
        <p:nvPicPr>
          <p:cNvPr id="30724" name="Picture 10" descr="FIG1305aa">
            <a:extLst>
              <a:ext uri="{FF2B5EF4-FFF2-40B4-BE49-F238E27FC236}">
                <a16:creationId xmlns:a16="http://schemas.microsoft.com/office/drawing/2014/main" id="{8E120DBA-E68E-A14A-AF26-201017DC332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0464" y="1916114"/>
            <a:ext cx="4060825" cy="442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5" name="Picture 11" descr="FIG1305ab">
            <a:extLst>
              <a:ext uri="{FF2B5EF4-FFF2-40B4-BE49-F238E27FC236}">
                <a16:creationId xmlns:a16="http://schemas.microsoft.com/office/drawing/2014/main" id="{5E356D79-0C5D-B34F-9A62-69A53E12491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0464" y="1916114"/>
            <a:ext cx="4060825" cy="442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6" name="Picture 12" descr="FIG1305ac">
            <a:extLst>
              <a:ext uri="{FF2B5EF4-FFF2-40B4-BE49-F238E27FC236}">
                <a16:creationId xmlns:a16="http://schemas.microsoft.com/office/drawing/2014/main" id="{7036003E-0A06-DF4C-8C0C-2E974F4BD21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40464" y="1916114"/>
            <a:ext cx="4060825" cy="442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3037" name="Picture 13" descr="FIG1305ad">
            <a:extLst>
              <a:ext uri="{FF2B5EF4-FFF2-40B4-BE49-F238E27FC236}">
                <a16:creationId xmlns:a16="http://schemas.microsoft.com/office/drawing/2014/main" id="{6876AC1D-9F90-0942-86A3-F4058CAF245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240464" y="1916114"/>
            <a:ext cx="4060825" cy="4429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79411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3027">
                                            <p:txEl>
                                              <p:pRg st="1" end="1"/>
                                            </p:txEl>
                                          </p:spTgt>
                                        </p:tgtEl>
                                        <p:attrNameLst>
                                          <p:attrName>style.visibility</p:attrName>
                                        </p:attrNameLst>
                                      </p:cBhvr>
                                      <p:to>
                                        <p:strVal val="visible"/>
                                      </p:to>
                                    </p:set>
                                    <p:animEffect transition="in" filter="wipe(left)">
                                      <p:cBhvr>
                                        <p:cTn id="7" dur="1000"/>
                                        <p:tgtEl>
                                          <p:spTgt spid="513027">
                                            <p:txEl>
                                              <p:pRg st="1" end="1"/>
                                            </p:txEl>
                                          </p:spTgt>
                                        </p:tgtEl>
                                      </p:cBhvr>
                                    </p:animEffect>
                                  </p:childTnLst>
                                </p:cTn>
                              </p:par>
                            </p:childTnLst>
                          </p:cTn>
                        </p:par>
                        <p:par>
                          <p:cTn id="8" fill="hold" nodeType="afterGroup">
                            <p:stCondLst>
                              <p:cond delay="1000"/>
                            </p:stCondLst>
                            <p:childTnLst>
                              <p:par>
                                <p:cTn id="9" presetID="22" presetClass="entr" presetSubtype="4" fill="hold" nodeType="afterEffect">
                                  <p:stCondLst>
                                    <p:cond delay="0"/>
                                  </p:stCondLst>
                                  <p:childTnLst>
                                    <p:set>
                                      <p:cBhvr>
                                        <p:cTn id="10" dur="1" fill="hold">
                                          <p:stCondLst>
                                            <p:cond delay="0"/>
                                          </p:stCondLst>
                                        </p:cTn>
                                        <p:tgtEl>
                                          <p:spTgt spid="513037"/>
                                        </p:tgtEl>
                                        <p:attrNameLst>
                                          <p:attrName>style.visibility</p:attrName>
                                        </p:attrNameLst>
                                      </p:cBhvr>
                                      <p:to>
                                        <p:strVal val="visible"/>
                                      </p:to>
                                    </p:set>
                                    <p:animEffect transition="in" filter="wipe(down)">
                                      <p:cBhvr>
                                        <p:cTn id="11" dur="1000"/>
                                        <p:tgtEl>
                                          <p:spTgt spid="513037"/>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513027">
                                            <p:txEl>
                                              <p:pRg st="2" end="2"/>
                                            </p:txEl>
                                          </p:spTgt>
                                        </p:tgtEl>
                                        <p:attrNameLst>
                                          <p:attrName>style.visibility</p:attrName>
                                        </p:attrNameLst>
                                      </p:cBhvr>
                                      <p:to>
                                        <p:strVal val="visible"/>
                                      </p:to>
                                    </p:set>
                                    <p:animEffect transition="in" filter="wipe(left)">
                                      <p:cBhvr>
                                        <p:cTn id="16" dur="1000"/>
                                        <p:tgtEl>
                                          <p:spTgt spid="51302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027" grpId="0" build="p" bldLvl="3"/>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373CCDC8-6546-E249-AB5F-2301588D3CE8}"/>
              </a:ext>
            </a:extLst>
          </p:cNvPr>
          <p:cNvSpPr>
            <a:spLocks noGrp="1" noChangeArrowheads="1"/>
          </p:cNvSpPr>
          <p:nvPr>
            <p:ph type="title"/>
          </p:nvPr>
        </p:nvSpPr>
        <p:spPr>
          <a:xfrm>
            <a:off x="501805" y="211873"/>
            <a:ext cx="10972800" cy="1126273"/>
          </a:xfrm>
        </p:spPr>
        <p:txBody>
          <a:bodyPr/>
          <a:lstStyle/>
          <a:p>
            <a:pPr eaLnBrk="1" hangingPunct="1"/>
            <a:r>
              <a:rPr lang="en-US" altLang="en-US" dirty="0"/>
              <a:t>Price and Output in Monopolistic Competition</a:t>
            </a:r>
          </a:p>
        </p:txBody>
      </p:sp>
      <p:sp>
        <p:nvSpPr>
          <p:cNvPr id="234499" name="Rectangle 3">
            <a:extLst>
              <a:ext uri="{FF2B5EF4-FFF2-40B4-BE49-F238E27FC236}">
                <a16:creationId xmlns:a16="http://schemas.microsoft.com/office/drawing/2014/main" id="{2B436116-2D90-D648-8E4D-DB26C72E28E0}"/>
              </a:ext>
            </a:extLst>
          </p:cNvPr>
          <p:cNvSpPr>
            <a:spLocks noGrp="1" noChangeArrowheads="1"/>
          </p:cNvSpPr>
          <p:nvPr>
            <p:ph type="body" idx="1"/>
          </p:nvPr>
        </p:nvSpPr>
        <p:spPr>
          <a:xfrm>
            <a:off x="613317" y="1881188"/>
            <a:ext cx="5330283" cy="4244975"/>
          </a:xfrm>
        </p:spPr>
        <p:txBody>
          <a:bodyPr/>
          <a:lstStyle/>
          <a:p>
            <a:pPr lvl="1" indent="0"/>
            <a:r>
              <a:rPr lang="en-US" altLang="en-US" dirty="0"/>
              <a:t>In contrast, firms in perfect competition have no excess capacity and no markup.</a:t>
            </a:r>
          </a:p>
          <a:p>
            <a:pPr lvl="1" indent="0"/>
            <a:r>
              <a:rPr lang="en-US" altLang="en-US" dirty="0"/>
              <a:t>The perfectly elastic demand curve for their products drives this result.</a:t>
            </a:r>
          </a:p>
        </p:txBody>
      </p:sp>
      <p:pic>
        <p:nvPicPr>
          <p:cNvPr id="31748" name="Picture 18">
            <a:extLst>
              <a:ext uri="{FF2B5EF4-FFF2-40B4-BE49-F238E27FC236}">
                <a16:creationId xmlns:a16="http://schemas.microsoft.com/office/drawing/2014/main" id="{16F25A50-C237-4644-BD52-CAE9E8A209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40463" y="1881188"/>
            <a:ext cx="4100512" cy="4462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00765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34499">
                                            <p:txEl>
                                              <p:pRg st="1" end="1"/>
                                            </p:txEl>
                                          </p:spTgt>
                                        </p:tgtEl>
                                        <p:attrNameLst>
                                          <p:attrName>style.visibility</p:attrName>
                                        </p:attrNameLst>
                                      </p:cBhvr>
                                      <p:to>
                                        <p:strVal val="visible"/>
                                      </p:to>
                                    </p:set>
                                    <p:animEffect transition="in" filter="wipe(left)">
                                      <p:cBhvr>
                                        <p:cTn id="7" dur="1000"/>
                                        <p:tgtEl>
                                          <p:spTgt spid="2344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4499" grpId="0" build="p" bldLvl="3"/>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E019BDE8-7A80-4D49-B1B8-1CC5A0F08401}"/>
              </a:ext>
            </a:extLst>
          </p:cNvPr>
          <p:cNvSpPr>
            <a:spLocks noGrp="1" noChangeArrowheads="1"/>
          </p:cNvSpPr>
          <p:nvPr>
            <p:ph type="title"/>
          </p:nvPr>
        </p:nvSpPr>
        <p:spPr/>
        <p:txBody>
          <a:bodyPr/>
          <a:lstStyle/>
          <a:p>
            <a:pPr eaLnBrk="1" hangingPunct="1"/>
            <a:r>
              <a:rPr lang="en-US" altLang="en-US"/>
              <a:t>What Is Monopolistic Competition?</a:t>
            </a:r>
          </a:p>
        </p:txBody>
      </p:sp>
      <p:sp>
        <p:nvSpPr>
          <p:cNvPr id="14339" name="Rectangle 3">
            <a:extLst>
              <a:ext uri="{FF2B5EF4-FFF2-40B4-BE49-F238E27FC236}">
                <a16:creationId xmlns:a16="http://schemas.microsoft.com/office/drawing/2014/main" id="{C2E50606-6410-E847-B321-471F440105FE}"/>
              </a:ext>
            </a:extLst>
          </p:cNvPr>
          <p:cNvSpPr>
            <a:spLocks noGrp="1" noChangeArrowheads="1"/>
          </p:cNvSpPr>
          <p:nvPr>
            <p:ph type="body" idx="1"/>
          </p:nvPr>
        </p:nvSpPr>
        <p:spPr/>
        <p:txBody>
          <a:bodyPr/>
          <a:lstStyle/>
          <a:p>
            <a:pPr lvl="1" indent="0">
              <a:buNone/>
            </a:pPr>
            <a:r>
              <a:rPr lang="en-US" altLang="en-US" dirty="0"/>
              <a:t>Monopolistic competition is a market where:</a:t>
            </a:r>
          </a:p>
          <a:p>
            <a:pPr marL="1028700" lvl="1" indent="-342900">
              <a:buClr>
                <a:srgbClr val="8B037E"/>
              </a:buClr>
            </a:pPr>
            <a:r>
              <a:rPr lang="en-US" altLang="en-US" dirty="0"/>
              <a:t> A large number of firms.</a:t>
            </a:r>
          </a:p>
          <a:p>
            <a:pPr marL="1028700" lvl="1" indent="-342900">
              <a:buClr>
                <a:srgbClr val="8B037E"/>
              </a:buClr>
            </a:pPr>
            <a:r>
              <a:rPr lang="en-US" altLang="en-US" dirty="0"/>
              <a:t> Each firm produces a differentiated product.</a:t>
            </a:r>
          </a:p>
          <a:p>
            <a:pPr marL="1028700" lvl="1" indent="-342900">
              <a:buClr>
                <a:srgbClr val="8B037E"/>
              </a:buClr>
            </a:pPr>
            <a:r>
              <a:rPr lang="en-US" altLang="en-US" dirty="0"/>
              <a:t> Firms compete on product quality, price, and marketing.</a:t>
            </a:r>
          </a:p>
          <a:p>
            <a:pPr marL="1028700" lvl="1" indent="-342900">
              <a:buClr>
                <a:srgbClr val="8B037E"/>
              </a:buClr>
            </a:pPr>
            <a:r>
              <a:rPr lang="en-US" altLang="en-US" dirty="0"/>
              <a:t> Firms are free to enter and exit the industry.</a:t>
            </a:r>
          </a:p>
        </p:txBody>
      </p:sp>
    </p:spTree>
    <p:extLst>
      <p:ext uri="{BB962C8B-B14F-4D97-AF65-F5344CB8AC3E}">
        <p14:creationId xmlns:p14="http://schemas.microsoft.com/office/powerpoint/2010/main" val="2831831393"/>
      </p:ext>
    </p:extLst>
  </p:cSld>
  <p:clrMapOvr>
    <a:masterClrMapping/>
  </p:clrMapOvr>
  <p:transition spd="med">
    <p:pull dir="d"/>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52B9477F-C53E-EA46-ADCD-7A0F043D1BE7}"/>
              </a:ext>
            </a:extLst>
          </p:cNvPr>
          <p:cNvSpPr>
            <a:spLocks noGrp="1" noChangeArrowheads="1"/>
          </p:cNvSpPr>
          <p:nvPr>
            <p:ph type="title"/>
          </p:nvPr>
        </p:nvSpPr>
        <p:spPr/>
        <p:txBody>
          <a:bodyPr/>
          <a:lstStyle/>
          <a:p>
            <a:pPr eaLnBrk="1" hangingPunct="1"/>
            <a:r>
              <a:rPr lang="en-US" altLang="en-US"/>
              <a:t>What Is Monopolistic Competition?</a:t>
            </a:r>
          </a:p>
        </p:txBody>
      </p:sp>
      <p:sp>
        <p:nvSpPr>
          <p:cNvPr id="211971" name="Rectangle 3">
            <a:extLst>
              <a:ext uri="{FF2B5EF4-FFF2-40B4-BE49-F238E27FC236}">
                <a16:creationId xmlns:a16="http://schemas.microsoft.com/office/drawing/2014/main" id="{044BD4BB-068E-9F4C-BDE4-1F2EAB5C7939}"/>
              </a:ext>
            </a:extLst>
          </p:cNvPr>
          <p:cNvSpPr>
            <a:spLocks noGrp="1" noChangeArrowheads="1"/>
          </p:cNvSpPr>
          <p:nvPr>
            <p:ph type="body" idx="1"/>
          </p:nvPr>
        </p:nvSpPr>
        <p:spPr/>
        <p:txBody>
          <a:bodyPr/>
          <a:lstStyle/>
          <a:p>
            <a:pPr marL="0" indent="0">
              <a:tabLst>
                <a:tab pos="344488" algn="l"/>
              </a:tabLst>
            </a:pPr>
            <a:r>
              <a:rPr lang="en-US" altLang="en-US"/>
              <a:t>Large Number of Firms</a:t>
            </a:r>
          </a:p>
          <a:p>
            <a:pPr lvl="1" indent="0">
              <a:tabLst>
                <a:tab pos="344488" algn="l"/>
              </a:tabLst>
            </a:pPr>
            <a:r>
              <a:rPr lang="en-US" altLang="en-US"/>
              <a:t>The presence of a large number of firms in the market implies:</a:t>
            </a:r>
          </a:p>
          <a:p>
            <a:pPr lvl="1" indent="0">
              <a:buClr>
                <a:srgbClr val="3963AB"/>
              </a:buClr>
              <a:buFont typeface="Wingdings" pitchFamily="2" charset="2"/>
              <a:buChar char="§"/>
              <a:tabLst>
                <a:tab pos="344488" algn="l"/>
              </a:tabLst>
            </a:pPr>
            <a:r>
              <a:rPr lang="en-US" altLang="en-US"/>
              <a:t> Each firm has only a small market share and therefore 	has limited market power to influence the price of its 	product.</a:t>
            </a:r>
          </a:p>
          <a:p>
            <a:pPr lvl="1" indent="0">
              <a:buClr>
                <a:srgbClr val="3963AB"/>
              </a:buClr>
              <a:buFont typeface="Wingdings" pitchFamily="2" charset="2"/>
              <a:buChar char="§"/>
              <a:tabLst>
                <a:tab pos="344488" algn="l"/>
              </a:tabLst>
            </a:pPr>
            <a:r>
              <a:rPr lang="en-US" altLang="en-US"/>
              <a:t> Each firm is sensitive to the average market price, but no 	firm pays attention to the actions of the other, and no 	one firm’s actions directly affect the actions of other 	firms.</a:t>
            </a:r>
          </a:p>
          <a:p>
            <a:pPr lvl="1" indent="0">
              <a:buClr>
                <a:srgbClr val="3963AB"/>
              </a:buClr>
              <a:buFont typeface="Wingdings" pitchFamily="2" charset="2"/>
              <a:buChar char="§"/>
              <a:tabLst>
                <a:tab pos="344488" algn="l"/>
              </a:tabLst>
            </a:pPr>
            <a:r>
              <a:rPr lang="en-US" altLang="en-US"/>
              <a:t> Collusion, or conspiring to fix prices, is impossible.</a:t>
            </a:r>
          </a:p>
        </p:txBody>
      </p:sp>
    </p:spTree>
    <p:extLst>
      <p:ext uri="{BB962C8B-B14F-4D97-AF65-F5344CB8AC3E}">
        <p14:creationId xmlns:p14="http://schemas.microsoft.com/office/powerpoint/2010/main" val="127737264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1971">
                                            <p:txEl>
                                              <p:pRg st="1" end="1"/>
                                            </p:txEl>
                                          </p:spTgt>
                                        </p:tgtEl>
                                        <p:attrNameLst>
                                          <p:attrName>style.visibility</p:attrName>
                                        </p:attrNameLst>
                                      </p:cBhvr>
                                      <p:to>
                                        <p:strVal val="visible"/>
                                      </p:to>
                                    </p:set>
                                    <p:animEffect transition="in" filter="wipe(left)">
                                      <p:cBhvr>
                                        <p:cTn id="7" dur="1000"/>
                                        <p:tgtEl>
                                          <p:spTgt spid="21197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1971">
                                            <p:txEl>
                                              <p:pRg st="2" end="2"/>
                                            </p:txEl>
                                          </p:spTgt>
                                        </p:tgtEl>
                                        <p:attrNameLst>
                                          <p:attrName>style.visibility</p:attrName>
                                        </p:attrNameLst>
                                      </p:cBhvr>
                                      <p:to>
                                        <p:strVal val="visible"/>
                                      </p:to>
                                    </p:set>
                                    <p:animEffect transition="in" filter="wipe(left)">
                                      <p:cBhvr>
                                        <p:cTn id="12" dur="1000"/>
                                        <p:tgtEl>
                                          <p:spTgt spid="211971">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1971">
                                            <p:txEl>
                                              <p:pRg st="3" end="3"/>
                                            </p:txEl>
                                          </p:spTgt>
                                        </p:tgtEl>
                                        <p:attrNameLst>
                                          <p:attrName>style.visibility</p:attrName>
                                        </p:attrNameLst>
                                      </p:cBhvr>
                                      <p:to>
                                        <p:strVal val="visible"/>
                                      </p:to>
                                    </p:set>
                                    <p:animEffect transition="in" filter="wipe(left)">
                                      <p:cBhvr>
                                        <p:cTn id="17" dur="1000"/>
                                        <p:tgtEl>
                                          <p:spTgt spid="211971">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11971">
                                            <p:txEl>
                                              <p:pRg st="4" end="4"/>
                                            </p:txEl>
                                          </p:spTgt>
                                        </p:tgtEl>
                                        <p:attrNameLst>
                                          <p:attrName>style.visibility</p:attrName>
                                        </p:attrNameLst>
                                      </p:cBhvr>
                                      <p:to>
                                        <p:strVal val="visible"/>
                                      </p:to>
                                    </p:set>
                                    <p:animEffect transition="in" filter="wipe(left)">
                                      <p:cBhvr>
                                        <p:cTn id="22" dur="1000"/>
                                        <p:tgtEl>
                                          <p:spTgt spid="21197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1971" grpId="0" build="p" bldLvl="3"/>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0096A65-E40B-8F41-9DC8-5D581C25FE80}"/>
              </a:ext>
            </a:extLst>
          </p:cNvPr>
          <p:cNvSpPr>
            <a:spLocks noGrp="1" noChangeArrowheads="1"/>
          </p:cNvSpPr>
          <p:nvPr>
            <p:ph type="title"/>
          </p:nvPr>
        </p:nvSpPr>
        <p:spPr/>
        <p:txBody>
          <a:bodyPr/>
          <a:lstStyle/>
          <a:p>
            <a:pPr eaLnBrk="1" hangingPunct="1"/>
            <a:r>
              <a:rPr lang="en-US" altLang="en-US"/>
              <a:t>What Is Monopolistic Competition?</a:t>
            </a:r>
          </a:p>
        </p:txBody>
      </p:sp>
      <p:sp>
        <p:nvSpPr>
          <p:cNvPr id="212995" name="Rectangle 3">
            <a:extLst>
              <a:ext uri="{FF2B5EF4-FFF2-40B4-BE49-F238E27FC236}">
                <a16:creationId xmlns:a16="http://schemas.microsoft.com/office/drawing/2014/main" id="{C95FBA71-87AF-B940-B328-DD725805F87F}"/>
              </a:ext>
            </a:extLst>
          </p:cNvPr>
          <p:cNvSpPr>
            <a:spLocks noGrp="1" noChangeArrowheads="1"/>
          </p:cNvSpPr>
          <p:nvPr>
            <p:ph type="body" idx="1"/>
          </p:nvPr>
        </p:nvSpPr>
        <p:spPr/>
        <p:txBody>
          <a:bodyPr/>
          <a:lstStyle/>
          <a:p>
            <a:pPr marL="0" indent="0"/>
            <a:r>
              <a:rPr lang="en-US" altLang="en-US" dirty="0"/>
              <a:t>Product Differentiation</a:t>
            </a:r>
          </a:p>
          <a:p>
            <a:pPr lvl="1" indent="0"/>
            <a:r>
              <a:rPr lang="en-US" altLang="en-US" dirty="0"/>
              <a:t>Firms in monopolistic competition practice product differentiation, which means that each firm makes a product that is slightly different from the products of competing firms.</a:t>
            </a:r>
          </a:p>
        </p:txBody>
      </p:sp>
    </p:spTree>
    <p:extLst>
      <p:ext uri="{BB962C8B-B14F-4D97-AF65-F5344CB8AC3E}">
        <p14:creationId xmlns:p14="http://schemas.microsoft.com/office/powerpoint/2010/main" val="30124304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2995">
                                            <p:txEl>
                                              <p:pRg st="1" end="1"/>
                                            </p:txEl>
                                          </p:spTgt>
                                        </p:tgtEl>
                                        <p:attrNameLst>
                                          <p:attrName>style.visibility</p:attrName>
                                        </p:attrNameLst>
                                      </p:cBhvr>
                                      <p:to>
                                        <p:strVal val="visible"/>
                                      </p:to>
                                    </p:set>
                                    <p:animEffect transition="in" filter="wipe(left)">
                                      <p:cBhvr>
                                        <p:cTn id="7" dur="1000"/>
                                        <p:tgtEl>
                                          <p:spTgt spid="21299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2995" grpId="0" build="p" bldLvl="3"/>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717AD182-5CC4-3C42-A8EF-849E87FD2E14}"/>
              </a:ext>
            </a:extLst>
          </p:cNvPr>
          <p:cNvSpPr>
            <a:spLocks noGrp="1" noChangeArrowheads="1"/>
          </p:cNvSpPr>
          <p:nvPr>
            <p:ph type="title"/>
          </p:nvPr>
        </p:nvSpPr>
        <p:spPr/>
        <p:txBody>
          <a:bodyPr/>
          <a:lstStyle/>
          <a:p>
            <a:pPr eaLnBrk="1" hangingPunct="1"/>
            <a:r>
              <a:rPr lang="en-US" altLang="en-US"/>
              <a:t>What Is Monopolistic Competition?</a:t>
            </a:r>
          </a:p>
        </p:txBody>
      </p:sp>
      <p:sp>
        <p:nvSpPr>
          <p:cNvPr id="214019" name="Rectangle 3">
            <a:extLst>
              <a:ext uri="{FF2B5EF4-FFF2-40B4-BE49-F238E27FC236}">
                <a16:creationId xmlns:a16="http://schemas.microsoft.com/office/drawing/2014/main" id="{EB1825BD-BD1C-834E-B9F4-E9B374DA1684}"/>
              </a:ext>
            </a:extLst>
          </p:cNvPr>
          <p:cNvSpPr>
            <a:spLocks noGrp="1" noChangeArrowheads="1"/>
          </p:cNvSpPr>
          <p:nvPr>
            <p:ph type="body" idx="1"/>
          </p:nvPr>
        </p:nvSpPr>
        <p:spPr/>
        <p:txBody>
          <a:bodyPr/>
          <a:lstStyle/>
          <a:p>
            <a:pPr marL="0" indent="0"/>
            <a:r>
              <a:rPr lang="en-US" altLang="en-US"/>
              <a:t>Competing on Quality, Price, and Marketing</a:t>
            </a:r>
          </a:p>
          <a:p>
            <a:pPr lvl="1" indent="0"/>
            <a:r>
              <a:rPr lang="en-US" altLang="en-US"/>
              <a:t>Product differentiation enables firms to compete in three areas: quality, price, and marketing.</a:t>
            </a:r>
          </a:p>
          <a:p>
            <a:pPr lvl="1" indent="0"/>
            <a:r>
              <a:rPr lang="en-US" altLang="en-US"/>
              <a:t>Quality includes design, reliability, and service.</a:t>
            </a:r>
          </a:p>
          <a:p>
            <a:pPr lvl="1" indent="0"/>
            <a:r>
              <a:rPr lang="en-US" altLang="en-US"/>
              <a:t>Because firms produce differentiated products, each firm has a downward-sloping demand curve for its own product.</a:t>
            </a:r>
          </a:p>
          <a:p>
            <a:pPr lvl="1" indent="0"/>
            <a:r>
              <a:rPr lang="en-US" altLang="en-US"/>
              <a:t>But there is a tradeoff between price and quality.</a:t>
            </a:r>
          </a:p>
          <a:p>
            <a:pPr lvl="1" indent="0"/>
            <a:r>
              <a:rPr lang="en-US" altLang="en-US"/>
              <a:t>Differentiated products must be marketed using advertising and packaging.</a:t>
            </a:r>
          </a:p>
        </p:txBody>
      </p:sp>
    </p:spTree>
    <p:extLst>
      <p:ext uri="{BB962C8B-B14F-4D97-AF65-F5344CB8AC3E}">
        <p14:creationId xmlns:p14="http://schemas.microsoft.com/office/powerpoint/2010/main" val="25749986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4019">
                                            <p:txEl>
                                              <p:pRg st="1" end="1"/>
                                            </p:txEl>
                                          </p:spTgt>
                                        </p:tgtEl>
                                        <p:attrNameLst>
                                          <p:attrName>style.visibility</p:attrName>
                                        </p:attrNameLst>
                                      </p:cBhvr>
                                      <p:to>
                                        <p:strVal val="visible"/>
                                      </p:to>
                                    </p:set>
                                    <p:animEffect transition="in" filter="wipe(left)">
                                      <p:cBhvr>
                                        <p:cTn id="7" dur="1000"/>
                                        <p:tgtEl>
                                          <p:spTgt spid="21401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14019">
                                            <p:txEl>
                                              <p:pRg st="2" end="2"/>
                                            </p:txEl>
                                          </p:spTgt>
                                        </p:tgtEl>
                                        <p:attrNameLst>
                                          <p:attrName>style.visibility</p:attrName>
                                        </p:attrNameLst>
                                      </p:cBhvr>
                                      <p:to>
                                        <p:strVal val="visible"/>
                                      </p:to>
                                    </p:set>
                                    <p:animEffect transition="in" filter="wipe(left)">
                                      <p:cBhvr>
                                        <p:cTn id="12" dur="1000"/>
                                        <p:tgtEl>
                                          <p:spTgt spid="21401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14019">
                                            <p:txEl>
                                              <p:pRg st="3" end="3"/>
                                            </p:txEl>
                                          </p:spTgt>
                                        </p:tgtEl>
                                        <p:attrNameLst>
                                          <p:attrName>style.visibility</p:attrName>
                                        </p:attrNameLst>
                                      </p:cBhvr>
                                      <p:to>
                                        <p:strVal val="visible"/>
                                      </p:to>
                                    </p:set>
                                    <p:animEffect transition="in" filter="wipe(left)">
                                      <p:cBhvr>
                                        <p:cTn id="17" dur="1000"/>
                                        <p:tgtEl>
                                          <p:spTgt spid="21401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14019">
                                            <p:txEl>
                                              <p:pRg st="4" end="4"/>
                                            </p:txEl>
                                          </p:spTgt>
                                        </p:tgtEl>
                                        <p:attrNameLst>
                                          <p:attrName>style.visibility</p:attrName>
                                        </p:attrNameLst>
                                      </p:cBhvr>
                                      <p:to>
                                        <p:strVal val="visible"/>
                                      </p:to>
                                    </p:set>
                                    <p:animEffect transition="in" filter="wipe(left)">
                                      <p:cBhvr>
                                        <p:cTn id="22" dur="1000"/>
                                        <p:tgtEl>
                                          <p:spTgt spid="214019">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14019">
                                            <p:txEl>
                                              <p:pRg st="5" end="5"/>
                                            </p:txEl>
                                          </p:spTgt>
                                        </p:tgtEl>
                                        <p:attrNameLst>
                                          <p:attrName>style.visibility</p:attrName>
                                        </p:attrNameLst>
                                      </p:cBhvr>
                                      <p:to>
                                        <p:strVal val="visible"/>
                                      </p:to>
                                    </p:set>
                                    <p:animEffect transition="in" filter="wipe(left)">
                                      <p:cBhvr>
                                        <p:cTn id="27" dur="1000"/>
                                        <p:tgtEl>
                                          <p:spTgt spid="214019">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4019" grpId="0" build="p" bldLvl="3"/>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E9268232-4592-7748-869D-3AFDA7E4C288}"/>
              </a:ext>
            </a:extLst>
          </p:cNvPr>
          <p:cNvSpPr>
            <a:spLocks noGrp="1" noChangeArrowheads="1"/>
          </p:cNvSpPr>
          <p:nvPr>
            <p:ph type="title"/>
          </p:nvPr>
        </p:nvSpPr>
        <p:spPr/>
        <p:txBody>
          <a:bodyPr/>
          <a:lstStyle/>
          <a:p>
            <a:pPr eaLnBrk="1" hangingPunct="1"/>
            <a:r>
              <a:rPr lang="en-US" altLang="en-US"/>
              <a:t>What Is Monopolistic Competition?</a:t>
            </a:r>
          </a:p>
        </p:txBody>
      </p:sp>
      <p:sp>
        <p:nvSpPr>
          <p:cNvPr id="215043" name="Rectangle 3">
            <a:extLst>
              <a:ext uri="{FF2B5EF4-FFF2-40B4-BE49-F238E27FC236}">
                <a16:creationId xmlns:a16="http://schemas.microsoft.com/office/drawing/2014/main" id="{43E91A66-5C82-1C48-93DB-42DB807657AD}"/>
              </a:ext>
            </a:extLst>
          </p:cNvPr>
          <p:cNvSpPr>
            <a:spLocks noGrp="1" noChangeArrowheads="1"/>
          </p:cNvSpPr>
          <p:nvPr>
            <p:ph type="body" idx="1"/>
          </p:nvPr>
        </p:nvSpPr>
        <p:spPr/>
        <p:txBody>
          <a:bodyPr/>
          <a:lstStyle/>
          <a:p>
            <a:pPr marL="0" indent="0"/>
            <a:r>
              <a:rPr lang="en-US" altLang="en-US" dirty="0"/>
              <a:t>Entry and Exit</a:t>
            </a:r>
          </a:p>
          <a:p>
            <a:pPr lvl="1" indent="0"/>
            <a:r>
              <a:rPr lang="en-US" altLang="en-US" dirty="0"/>
              <a:t>There are no barriers to entry in monopolistic competition, so firms cannot earn an economic profit in the long run.</a:t>
            </a:r>
          </a:p>
        </p:txBody>
      </p:sp>
    </p:spTree>
    <p:extLst>
      <p:ext uri="{BB962C8B-B14F-4D97-AF65-F5344CB8AC3E}">
        <p14:creationId xmlns:p14="http://schemas.microsoft.com/office/powerpoint/2010/main" val="3235422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15043">
                                            <p:txEl>
                                              <p:pRg st="1" end="1"/>
                                            </p:txEl>
                                          </p:spTgt>
                                        </p:tgtEl>
                                        <p:attrNameLst>
                                          <p:attrName>style.visibility</p:attrName>
                                        </p:attrNameLst>
                                      </p:cBhvr>
                                      <p:to>
                                        <p:strVal val="visible"/>
                                      </p:to>
                                    </p:set>
                                    <p:animEffect transition="in" filter="wipe(left)">
                                      <p:cBhvr>
                                        <p:cTn id="7" dur="1000"/>
                                        <p:tgtEl>
                                          <p:spTgt spid="2150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43" grpId="0" build="p" bldLvl="3"/>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190BDDFC-DCC6-1D48-9C8E-A38FFD5F16C4}"/>
              </a:ext>
            </a:extLst>
          </p:cNvPr>
          <p:cNvSpPr>
            <a:spLocks noGrp="1" noChangeArrowheads="1"/>
          </p:cNvSpPr>
          <p:nvPr>
            <p:ph type="title"/>
          </p:nvPr>
        </p:nvSpPr>
        <p:spPr>
          <a:xfrm>
            <a:off x="501805" y="256479"/>
            <a:ext cx="10851995" cy="1037062"/>
          </a:xfrm>
        </p:spPr>
        <p:txBody>
          <a:bodyPr/>
          <a:lstStyle/>
          <a:p>
            <a:pPr eaLnBrk="1" hangingPunct="1"/>
            <a:r>
              <a:rPr lang="en-US" altLang="en-US"/>
              <a:t>Price and Output in Monopolistic Competition</a:t>
            </a:r>
          </a:p>
        </p:txBody>
      </p:sp>
      <p:sp>
        <p:nvSpPr>
          <p:cNvPr id="205827" name="Rectangle 3">
            <a:extLst>
              <a:ext uri="{FF2B5EF4-FFF2-40B4-BE49-F238E27FC236}">
                <a16:creationId xmlns:a16="http://schemas.microsoft.com/office/drawing/2014/main" id="{6939EAC4-F73A-ED45-8ADA-D33C1CB28C88}"/>
              </a:ext>
            </a:extLst>
          </p:cNvPr>
          <p:cNvSpPr>
            <a:spLocks noGrp="1" noChangeArrowheads="1"/>
          </p:cNvSpPr>
          <p:nvPr>
            <p:ph type="body" idx="1"/>
          </p:nvPr>
        </p:nvSpPr>
        <p:spPr/>
        <p:txBody>
          <a:bodyPr/>
          <a:lstStyle/>
          <a:p>
            <a:pPr marL="0" indent="0"/>
            <a:r>
              <a:rPr lang="en-US" altLang="en-US"/>
              <a:t>The Firm’s Short-Run Output and Price Decision</a:t>
            </a:r>
          </a:p>
          <a:p>
            <a:pPr lvl="1" indent="0"/>
            <a:r>
              <a:rPr lang="en-US" altLang="en-US"/>
              <a:t>A firm that has decided the quality of its product and its marketing program produces the profit-maximizing quantity at which its marginal revenue equals its marginal cost (</a:t>
            </a:r>
            <a:r>
              <a:rPr lang="en-US" altLang="en-US" i="1"/>
              <a:t>MR</a:t>
            </a:r>
            <a:r>
              <a:rPr lang="en-US" altLang="en-US"/>
              <a:t> = </a:t>
            </a:r>
            <a:r>
              <a:rPr lang="en-US" altLang="en-US" i="1"/>
              <a:t>MC</a:t>
            </a:r>
            <a:r>
              <a:rPr lang="en-US" altLang="en-US"/>
              <a:t>).</a:t>
            </a:r>
          </a:p>
          <a:p>
            <a:pPr lvl="1" indent="0"/>
            <a:r>
              <a:rPr lang="en-US" altLang="en-US"/>
              <a:t>Price is set at the highest price the firm can charge for the profit-maximizing quantity.</a:t>
            </a:r>
          </a:p>
          <a:p>
            <a:pPr lvl="1" indent="0"/>
            <a:r>
              <a:rPr lang="en-US" altLang="en-US"/>
              <a:t>The price is determined from the demand curve for the firm’s product. </a:t>
            </a:r>
          </a:p>
        </p:txBody>
      </p:sp>
    </p:spTree>
    <p:extLst>
      <p:ext uri="{BB962C8B-B14F-4D97-AF65-F5344CB8AC3E}">
        <p14:creationId xmlns:p14="http://schemas.microsoft.com/office/powerpoint/2010/main" val="850189160"/>
      </p:ext>
    </p:extLst>
  </p:cSld>
  <p:clrMapOvr>
    <a:masterClrMapping/>
  </p:clrMapOvr>
  <p:transition spd="med">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05827">
                                            <p:txEl>
                                              <p:pRg st="1" end="1"/>
                                            </p:txEl>
                                          </p:spTgt>
                                        </p:tgtEl>
                                        <p:attrNameLst>
                                          <p:attrName>style.visibility</p:attrName>
                                        </p:attrNameLst>
                                      </p:cBhvr>
                                      <p:to>
                                        <p:strVal val="visible"/>
                                      </p:to>
                                    </p:set>
                                    <p:animEffect transition="in" filter="wipe(left)">
                                      <p:cBhvr>
                                        <p:cTn id="7" dur="1000"/>
                                        <p:tgtEl>
                                          <p:spTgt spid="20582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05827">
                                            <p:txEl>
                                              <p:pRg st="2" end="2"/>
                                            </p:txEl>
                                          </p:spTgt>
                                        </p:tgtEl>
                                        <p:attrNameLst>
                                          <p:attrName>style.visibility</p:attrName>
                                        </p:attrNameLst>
                                      </p:cBhvr>
                                      <p:to>
                                        <p:strVal val="visible"/>
                                      </p:to>
                                    </p:set>
                                    <p:animEffect transition="in" filter="wipe(left)">
                                      <p:cBhvr>
                                        <p:cTn id="12" dur="1000"/>
                                        <p:tgtEl>
                                          <p:spTgt spid="20582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05827">
                                            <p:txEl>
                                              <p:pRg st="3" end="3"/>
                                            </p:txEl>
                                          </p:spTgt>
                                        </p:tgtEl>
                                        <p:attrNameLst>
                                          <p:attrName>style.visibility</p:attrName>
                                        </p:attrNameLst>
                                      </p:cBhvr>
                                      <p:to>
                                        <p:strVal val="visible"/>
                                      </p:to>
                                    </p:set>
                                    <p:animEffect transition="in" filter="wipe(left)">
                                      <p:cBhvr>
                                        <p:cTn id="17" dur="1000"/>
                                        <p:tgtEl>
                                          <p:spTgt spid="2058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827" grpId="0" build="p" bldLvl="3"/>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616D41B4-F435-0041-8D02-4AE26CACD6EE}"/>
              </a:ext>
            </a:extLst>
          </p:cNvPr>
          <p:cNvSpPr>
            <a:spLocks noGrp="1" noChangeArrowheads="1"/>
          </p:cNvSpPr>
          <p:nvPr>
            <p:ph type="title"/>
          </p:nvPr>
        </p:nvSpPr>
        <p:spPr>
          <a:xfrm>
            <a:off x="602166" y="223024"/>
            <a:ext cx="10660566" cy="1193181"/>
          </a:xfrm>
        </p:spPr>
        <p:txBody>
          <a:bodyPr/>
          <a:lstStyle/>
          <a:p>
            <a:pPr eaLnBrk="1" hangingPunct="1"/>
            <a:r>
              <a:rPr lang="en-US" altLang="en-US" dirty="0"/>
              <a:t>Price and Output in Monopolistic Competition</a:t>
            </a:r>
          </a:p>
        </p:txBody>
      </p:sp>
      <p:sp>
        <p:nvSpPr>
          <p:cNvPr id="227331" name="Rectangle 3">
            <a:extLst>
              <a:ext uri="{FF2B5EF4-FFF2-40B4-BE49-F238E27FC236}">
                <a16:creationId xmlns:a16="http://schemas.microsoft.com/office/drawing/2014/main" id="{F78E6DF3-A227-6A47-944F-ACF12C41AF38}"/>
              </a:ext>
            </a:extLst>
          </p:cNvPr>
          <p:cNvSpPr>
            <a:spLocks noGrp="1" noChangeArrowheads="1"/>
          </p:cNvSpPr>
          <p:nvPr>
            <p:ph type="body" idx="1"/>
          </p:nvPr>
        </p:nvSpPr>
        <p:spPr>
          <a:xfrm>
            <a:off x="1981200" y="1844675"/>
            <a:ext cx="3962400" cy="3994150"/>
          </a:xfrm>
        </p:spPr>
        <p:txBody>
          <a:bodyPr/>
          <a:lstStyle/>
          <a:p>
            <a:pPr lvl="1" indent="0"/>
            <a:r>
              <a:rPr lang="en-US" altLang="en-US"/>
              <a:t>Figure shows a short-run equilibrium for a firm in monopolistic competition.</a:t>
            </a:r>
          </a:p>
          <a:p>
            <a:pPr lvl="1" indent="0"/>
            <a:r>
              <a:rPr lang="en-US" altLang="en-US"/>
              <a:t>It operates much like a single-price monopoly.</a:t>
            </a:r>
          </a:p>
        </p:txBody>
      </p:sp>
      <p:pic>
        <p:nvPicPr>
          <p:cNvPr id="21508" name="Picture 14" descr="FIG1302a">
            <a:extLst>
              <a:ext uri="{FF2B5EF4-FFF2-40B4-BE49-F238E27FC236}">
                <a16:creationId xmlns:a16="http://schemas.microsoft.com/office/drawing/2014/main" id="{F5927764-F7A0-DF46-B090-420EDBFE1C0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67438" y="2241550"/>
            <a:ext cx="3846512"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1973442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7331">
                                            <p:txEl>
                                              <p:pRg st="1" end="1"/>
                                            </p:txEl>
                                          </p:spTgt>
                                        </p:tgtEl>
                                        <p:attrNameLst>
                                          <p:attrName>style.visibility</p:attrName>
                                        </p:attrNameLst>
                                      </p:cBhvr>
                                      <p:to>
                                        <p:strVal val="visible"/>
                                      </p:to>
                                    </p:set>
                                    <p:animEffect transition="in" filter="wipe(left)">
                                      <p:cBhvr>
                                        <p:cTn id="7" dur="1000"/>
                                        <p:tgtEl>
                                          <p:spTgt spid="22733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31" grpId="0" build="p" bldLvl="3"/>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F1DE399B-AFDF-9C4E-9560-4A410E6E4BC5}"/>
              </a:ext>
            </a:extLst>
          </p:cNvPr>
          <p:cNvSpPr>
            <a:spLocks noGrp="1" noChangeArrowheads="1"/>
          </p:cNvSpPr>
          <p:nvPr>
            <p:ph type="title"/>
          </p:nvPr>
        </p:nvSpPr>
        <p:spPr>
          <a:xfrm>
            <a:off x="457201" y="122663"/>
            <a:ext cx="11106614" cy="1025913"/>
          </a:xfrm>
        </p:spPr>
        <p:txBody>
          <a:bodyPr/>
          <a:lstStyle/>
          <a:p>
            <a:pPr eaLnBrk="1" hangingPunct="1"/>
            <a:r>
              <a:rPr lang="en-US" altLang="en-US" dirty="0"/>
              <a:t>Price and Output in Monopolistic Competition</a:t>
            </a:r>
          </a:p>
        </p:txBody>
      </p:sp>
      <p:sp>
        <p:nvSpPr>
          <p:cNvPr id="230403" name="Rectangle 3">
            <a:extLst>
              <a:ext uri="{FF2B5EF4-FFF2-40B4-BE49-F238E27FC236}">
                <a16:creationId xmlns:a16="http://schemas.microsoft.com/office/drawing/2014/main" id="{FF0481BB-3BC6-9347-B1DE-8343CDC2B322}"/>
              </a:ext>
            </a:extLst>
          </p:cNvPr>
          <p:cNvSpPr>
            <a:spLocks noGrp="1" noChangeArrowheads="1"/>
          </p:cNvSpPr>
          <p:nvPr>
            <p:ph type="body" idx="1"/>
          </p:nvPr>
        </p:nvSpPr>
        <p:spPr>
          <a:xfrm>
            <a:off x="1981200" y="2143126"/>
            <a:ext cx="3962400" cy="4525963"/>
          </a:xfrm>
        </p:spPr>
        <p:txBody>
          <a:bodyPr/>
          <a:lstStyle/>
          <a:p>
            <a:pPr lvl="1" indent="0"/>
            <a:r>
              <a:rPr lang="en-US" altLang="en-US"/>
              <a:t>The firm produces the quantity at which marginal revenue equals marginal cost</a:t>
            </a:r>
          </a:p>
          <a:p>
            <a:pPr lvl="1" indent="0"/>
            <a:r>
              <a:rPr lang="en-US" altLang="en-US"/>
              <a:t>and sells that quantity for the highest possible price.</a:t>
            </a:r>
          </a:p>
          <a:p>
            <a:pPr lvl="1" indent="0"/>
            <a:r>
              <a:rPr lang="en-US" altLang="en-US"/>
              <a:t>It makes an economic profit (as in this example) when </a:t>
            </a:r>
            <a:r>
              <a:rPr lang="en-US" altLang="en-US" i="1"/>
              <a:t>P</a:t>
            </a:r>
            <a:r>
              <a:rPr lang="en-US" altLang="en-US"/>
              <a:t> &gt; </a:t>
            </a:r>
            <a:r>
              <a:rPr lang="en-US" altLang="en-US" i="1"/>
              <a:t>ATC</a:t>
            </a:r>
            <a:r>
              <a:rPr lang="en-US" altLang="en-US"/>
              <a:t>. </a:t>
            </a:r>
          </a:p>
        </p:txBody>
      </p:sp>
      <p:pic>
        <p:nvPicPr>
          <p:cNvPr id="22532" name="Picture 17" descr="FIG1302a">
            <a:extLst>
              <a:ext uri="{FF2B5EF4-FFF2-40B4-BE49-F238E27FC236}">
                <a16:creationId xmlns:a16="http://schemas.microsoft.com/office/drawing/2014/main" id="{1BBB6DD4-83F7-1242-9138-0E3623CD819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67438" y="2241550"/>
            <a:ext cx="3846512"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0418" name="Picture 18" descr="FIG1302b">
            <a:extLst>
              <a:ext uri="{FF2B5EF4-FFF2-40B4-BE49-F238E27FC236}">
                <a16:creationId xmlns:a16="http://schemas.microsoft.com/office/drawing/2014/main" id="{E9D3CB49-D444-D34C-9E79-A4E50C73F15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167439" y="2241550"/>
            <a:ext cx="3906837"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0419" name="Picture 19" descr="FIG1302c">
            <a:extLst>
              <a:ext uri="{FF2B5EF4-FFF2-40B4-BE49-F238E27FC236}">
                <a16:creationId xmlns:a16="http://schemas.microsoft.com/office/drawing/2014/main" id="{E88C99C6-6F10-5246-97FF-305D31CA4B6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67439" y="2241550"/>
            <a:ext cx="3906837"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0420" name="Picture 20" descr="FIG1302d">
            <a:extLst>
              <a:ext uri="{FF2B5EF4-FFF2-40B4-BE49-F238E27FC236}">
                <a16:creationId xmlns:a16="http://schemas.microsoft.com/office/drawing/2014/main" id="{7F0B3E19-7DAA-C94E-8BB4-530EF7B3650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67439" y="2241550"/>
            <a:ext cx="3906837"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745590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230418"/>
                                        </p:tgtEl>
                                        <p:attrNameLst>
                                          <p:attrName>style.visibility</p:attrName>
                                        </p:attrNameLst>
                                      </p:cBhvr>
                                      <p:to>
                                        <p:strVal val="visible"/>
                                      </p:to>
                                    </p:set>
                                    <p:animEffect transition="in" filter="wipe(left)">
                                      <p:cBhvr>
                                        <p:cTn id="7" dur="1000"/>
                                        <p:tgtEl>
                                          <p:spTgt spid="2304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230403">
                                            <p:txEl>
                                              <p:pRg st="1" end="1"/>
                                            </p:txEl>
                                          </p:spTgt>
                                        </p:tgtEl>
                                        <p:attrNameLst>
                                          <p:attrName>style.visibility</p:attrName>
                                        </p:attrNameLst>
                                      </p:cBhvr>
                                      <p:to>
                                        <p:strVal val="visible"/>
                                      </p:to>
                                    </p:set>
                                    <p:animEffect transition="in" filter="wipe(left)">
                                      <p:cBhvr>
                                        <p:cTn id="12" dur="1000"/>
                                        <p:tgtEl>
                                          <p:spTgt spid="230403">
                                            <p:txEl>
                                              <p:pRg st="1" end="1"/>
                                            </p:txEl>
                                          </p:spTgt>
                                        </p:tgtEl>
                                      </p:cBhvr>
                                    </p:animEffect>
                                  </p:childTnLst>
                                </p:cTn>
                              </p:par>
                            </p:childTnLst>
                          </p:cTn>
                        </p:par>
                        <p:par>
                          <p:cTn id="13" fill="hold" nodeType="afterGroup">
                            <p:stCondLst>
                              <p:cond delay="1000"/>
                            </p:stCondLst>
                            <p:childTnLst>
                              <p:par>
                                <p:cTn id="14" presetID="22" presetClass="entr" presetSubtype="4" fill="hold" nodeType="afterEffect">
                                  <p:stCondLst>
                                    <p:cond delay="0"/>
                                  </p:stCondLst>
                                  <p:childTnLst>
                                    <p:set>
                                      <p:cBhvr>
                                        <p:cTn id="15" dur="1" fill="hold">
                                          <p:stCondLst>
                                            <p:cond delay="0"/>
                                          </p:stCondLst>
                                        </p:cTn>
                                        <p:tgtEl>
                                          <p:spTgt spid="230419"/>
                                        </p:tgtEl>
                                        <p:attrNameLst>
                                          <p:attrName>style.visibility</p:attrName>
                                        </p:attrNameLst>
                                      </p:cBhvr>
                                      <p:to>
                                        <p:strVal val="visible"/>
                                      </p:to>
                                    </p:set>
                                    <p:animEffect transition="in" filter="wipe(down)">
                                      <p:cBhvr>
                                        <p:cTn id="16" dur="1000"/>
                                        <p:tgtEl>
                                          <p:spTgt spid="230419"/>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nodeType="clickEffect">
                                  <p:stCondLst>
                                    <p:cond delay="0"/>
                                  </p:stCondLst>
                                  <p:childTnLst>
                                    <p:set>
                                      <p:cBhvr>
                                        <p:cTn id="20" dur="1" fill="hold">
                                          <p:stCondLst>
                                            <p:cond delay="0"/>
                                          </p:stCondLst>
                                        </p:cTn>
                                        <p:tgtEl>
                                          <p:spTgt spid="230403">
                                            <p:txEl>
                                              <p:pRg st="2" end="2"/>
                                            </p:txEl>
                                          </p:spTgt>
                                        </p:tgtEl>
                                        <p:attrNameLst>
                                          <p:attrName>style.visibility</p:attrName>
                                        </p:attrNameLst>
                                      </p:cBhvr>
                                      <p:to>
                                        <p:strVal val="visible"/>
                                      </p:to>
                                    </p:set>
                                    <p:animEffect transition="in" filter="wipe(left)">
                                      <p:cBhvr>
                                        <p:cTn id="21" dur="1000"/>
                                        <p:tgtEl>
                                          <p:spTgt spid="230403">
                                            <p:txEl>
                                              <p:pRg st="2" end="2"/>
                                            </p:txEl>
                                          </p:spTgt>
                                        </p:tgtEl>
                                      </p:cBhvr>
                                    </p:animEffect>
                                  </p:childTnLst>
                                </p:cTn>
                              </p:par>
                            </p:childTnLst>
                          </p:cTn>
                        </p:par>
                        <p:par>
                          <p:cTn id="22" fill="hold" nodeType="afterGroup">
                            <p:stCondLst>
                              <p:cond delay="1000"/>
                            </p:stCondLst>
                            <p:childTnLst>
                              <p:par>
                                <p:cTn id="23" presetID="10" presetClass="entr" presetSubtype="0" fill="hold" nodeType="afterEffect">
                                  <p:stCondLst>
                                    <p:cond delay="0"/>
                                  </p:stCondLst>
                                  <p:childTnLst>
                                    <p:set>
                                      <p:cBhvr>
                                        <p:cTn id="24" dur="1" fill="hold">
                                          <p:stCondLst>
                                            <p:cond delay="0"/>
                                          </p:stCondLst>
                                        </p:cTn>
                                        <p:tgtEl>
                                          <p:spTgt spid="230420"/>
                                        </p:tgtEl>
                                        <p:attrNameLst>
                                          <p:attrName>style.visibility</p:attrName>
                                        </p:attrNameLst>
                                      </p:cBhvr>
                                      <p:to>
                                        <p:strVal val="visible"/>
                                      </p:to>
                                    </p:set>
                                    <p:animEffect transition="in" filter="fade">
                                      <p:cBhvr>
                                        <p:cTn id="25" dur="500"/>
                                        <p:tgtEl>
                                          <p:spTgt spid="2304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844</Words>
  <Application>Microsoft Macintosh PowerPoint</Application>
  <PresentationFormat>Widescreen</PresentationFormat>
  <Paragraphs>92</Paragraphs>
  <Slides>18</Slides>
  <Notes>17</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Times New Roman</vt:lpstr>
      <vt:lpstr>Wingdings</vt:lpstr>
      <vt:lpstr>Office Theme</vt:lpstr>
      <vt:lpstr>Monopolistic Competition </vt:lpstr>
      <vt:lpstr>What Is Monopolistic Competition?</vt:lpstr>
      <vt:lpstr>What Is Monopolistic Competition?</vt:lpstr>
      <vt:lpstr>What Is Monopolistic Competition?</vt:lpstr>
      <vt:lpstr>What Is Monopolistic Competition?</vt:lpstr>
      <vt:lpstr>What Is Monopolistic Competition?</vt:lpstr>
      <vt:lpstr>Price and Output in Monopolistic Competition</vt:lpstr>
      <vt:lpstr>Price and Output in Monopolistic Competition</vt:lpstr>
      <vt:lpstr>Price and Output in Monopolistic Competition</vt:lpstr>
      <vt:lpstr>Price and Output in Monopolistic Competition</vt:lpstr>
      <vt:lpstr>Price and Output in Monopolistic Competition</vt:lpstr>
      <vt:lpstr>Price and Output in Monopolistic Competition</vt:lpstr>
      <vt:lpstr>Price and Output in Long run  Monopolistic Competition</vt:lpstr>
      <vt:lpstr>PowerPoint Presentation</vt:lpstr>
      <vt:lpstr>Price and Output in Monopolistic Competition</vt:lpstr>
      <vt:lpstr>Price and Output in Monopolistic Competition</vt:lpstr>
      <vt:lpstr>Price and Output in Monopolistic Competition</vt:lpstr>
      <vt:lpstr>Price and Output in Monopolistic Competition</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Monopolistic Competition </dc:title>
  <dc:creator>Sarika</dc:creator>
  <cp:lastModifiedBy>Sarika</cp:lastModifiedBy>
  <cp:revision>3</cp:revision>
  <dcterms:created xsi:type="dcterms:W3CDTF">2021-04-28T18:54:13Z</dcterms:created>
  <dcterms:modified xsi:type="dcterms:W3CDTF">2021-04-28T19:03:46Z</dcterms:modified>
</cp:coreProperties>
</file>