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ableStyles" Target="tableStyles.xml" /><Relationship Id="rId5" Type="http://schemas.openxmlformats.org/officeDocument/2006/relationships/slide" Target="slides/slide4.xml" /><Relationship Id="rId10"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252F5-0CD8-4975-A0FE-F9F9684C7E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3E6FA1C7-25D8-48E8-9F8B-378325278A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16E50994-8342-4C8C-9BDB-4283AF8808E2}"/>
              </a:ext>
            </a:extLst>
          </p:cNvPr>
          <p:cNvSpPr>
            <a:spLocks noGrp="1"/>
          </p:cNvSpPr>
          <p:nvPr>
            <p:ph type="dt" sz="half" idx="10"/>
          </p:nvPr>
        </p:nvSpPr>
        <p:spPr/>
        <p:txBody>
          <a:bodyPr/>
          <a:lstStyle/>
          <a:p>
            <a:fld id="{585FF7F6-F13E-403F-A576-4DE5C6359CBC}" type="datetimeFigureOut">
              <a:rPr lang="en-IN" smtClean="0"/>
              <a:t>31-01-2021</a:t>
            </a:fld>
            <a:endParaRPr lang="en-IN"/>
          </a:p>
        </p:txBody>
      </p:sp>
      <p:sp>
        <p:nvSpPr>
          <p:cNvPr id="5" name="Footer Placeholder 4">
            <a:extLst>
              <a:ext uri="{FF2B5EF4-FFF2-40B4-BE49-F238E27FC236}">
                <a16:creationId xmlns:a16="http://schemas.microsoft.com/office/drawing/2014/main" id="{55A0BDE8-8464-4B34-85F6-0EAA0FB2BB3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9ECD025-9CB7-436F-BE6C-734CECECB218}"/>
              </a:ext>
            </a:extLst>
          </p:cNvPr>
          <p:cNvSpPr>
            <a:spLocks noGrp="1"/>
          </p:cNvSpPr>
          <p:nvPr>
            <p:ph type="sldNum" sz="quarter" idx="12"/>
          </p:nvPr>
        </p:nvSpPr>
        <p:spPr/>
        <p:txBody>
          <a:bodyPr/>
          <a:lstStyle/>
          <a:p>
            <a:fld id="{C3C15DB9-CBB9-45A5-BA89-18C2D329C623}" type="slidenum">
              <a:rPr lang="en-IN" smtClean="0"/>
              <a:t>‹#›</a:t>
            </a:fld>
            <a:endParaRPr lang="en-IN"/>
          </a:p>
        </p:txBody>
      </p:sp>
    </p:spTree>
    <p:extLst>
      <p:ext uri="{BB962C8B-B14F-4D97-AF65-F5344CB8AC3E}">
        <p14:creationId xmlns:p14="http://schemas.microsoft.com/office/powerpoint/2010/main" val="2285232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EAEA1-B63D-4638-9B3F-5BF2D19818FD}"/>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648AF795-0749-487A-B98B-B6BF5A44BA4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6EB8105-5ADE-4683-A443-7088D9FBB8FF}"/>
              </a:ext>
            </a:extLst>
          </p:cNvPr>
          <p:cNvSpPr>
            <a:spLocks noGrp="1"/>
          </p:cNvSpPr>
          <p:nvPr>
            <p:ph type="dt" sz="half" idx="10"/>
          </p:nvPr>
        </p:nvSpPr>
        <p:spPr/>
        <p:txBody>
          <a:bodyPr/>
          <a:lstStyle/>
          <a:p>
            <a:fld id="{585FF7F6-F13E-403F-A576-4DE5C6359CBC}" type="datetimeFigureOut">
              <a:rPr lang="en-IN" smtClean="0"/>
              <a:t>31-01-2021</a:t>
            </a:fld>
            <a:endParaRPr lang="en-IN"/>
          </a:p>
        </p:txBody>
      </p:sp>
      <p:sp>
        <p:nvSpPr>
          <p:cNvPr id="5" name="Footer Placeholder 4">
            <a:extLst>
              <a:ext uri="{FF2B5EF4-FFF2-40B4-BE49-F238E27FC236}">
                <a16:creationId xmlns:a16="http://schemas.microsoft.com/office/drawing/2014/main" id="{533D4BC5-60A4-4FD9-B4DC-C149B15BDEC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A09D5B2-18B2-4D35-8770-9B92C240B548}"/>
              </a:ext>
            </a:extLst>
          </p:cNvPr>
          <p:cNvSpPr>
            <a:spLocks noGrp="1"/>
          </p:cNvSpPr>
          <p:nvPr>
            <p:ph type="sldNum" sz="quarter" idx="12"/>
          </p:nvPr>
        </p:nvSpPr>
        <p:spPr/>
        <p:txBody>
          <a:bodyPr/>
          <a:lstStyle/>
          <a:p>
            <a:fld id="{C3C15DB9-CBB9-45A5-BA89-18C2D329C623}" type="slidenum">
              <a:rPr lang="en-IN" smtClean="0"/>
              <a:t>‹#›</a:t>
            </a:fld>
            <a:endParaRPr lang="en-IN"/>
          </a:p>
        </p:txBody>
      </p:sp>
    </p:spTree>
    <p:extLst>
      <p:ext uri="{BB962C8B-B14F-4D97-AF65-F5344CB8AC3E}">
        <p14:creationId xmlns:p14="http://schemas.microsoft.com/office/powerpoint/2010/main" val="1996890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785959-B1D3-45A6-BE2B-BE56B67C280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51F295D-B242-43AA-B91A-BAED8CE4664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3FB196C-73D8-4E5A-9BF8-E96B928E5A10}"/>
              </a:ext>
            </a:extLst>
          </p:cNvPr>
          <p:cNvSpPr>
            <a:spLocks noGrp="1"/>
          </p:cNvSpPr>
          <p:nvPr>
            <p:ph type="dt" sz="half" idx="10"/>
          </p:nvPr>
        </p:nvSpPr>
        <p:spPr/>
        <p:txBody>
          <a:bodyPr/>
          <a:lstStyle/>
          <a:p>
            <a:fld id="{585FF7F6-F13E-403F-A576-4DE5C6359CBC}" type="datetimeFigureOut">
              <a:rPr lang="en-IN" smtClean="0"/>
              <a:t>31-01-2021</a:t>
            </a:fld>
            <a:endParaRPr lang="en-IN"/>
          </a:p>
        </p:txBody>
      </p:sp>
      <p:sp>
        <p:nvSpPr>
          <p:cNvPr id="5" name="Footer Placeholder 4">
            <a:extLst>
              <a:ext uri="{FF2B5EF4-FFF2-40B4-BE49-F238E27FC236}">
                <a16:creationId xmlns:a16="http://schemas.microsoft.com/office/drawing/2014/main" id="{58EC34F9-F91F-4A12-8A01-E20EC9A1353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F2C9F16-B05A-424E-8FC4-3EF6DFD3DA56}"/>
              </a:ext>
            </a:extLst>
          </p:cNvPr>
          <p:cNvSpPr>
            <a:spLocks noGrp="1"/>
          </p:cNvSpPr>
          <p:nvPr>
            <p:ph type="sldNum" sz="quarter" idx="12"/>
          </p:nvPr>
        </p:nvSpPr>
        <p:spPr/>
        <p:txBody>
          <a:bodyPr/>
          <a:lstStyle/>
          <a:p>
            <a:fld id="{C3C15DB9-CBB9-45A5-BA89-18C2D329C623}" type="slidenum">
              <a:rPr lang="en-IN" smtClean="0"/>
              <a:t>‹#›</a:t>
            </a:fld>
            <a:endParaRPr lang="en-IN"/>
          </a:p>
        </p:txBody>
      </p:sp>
    </p:spTree>
    <p:extLst>
      <p:ext uri="{BB962C8B-B14F-4D97-AF65-F5344CB8AC3E}">
        <p14:creationId xmlns:p14="http://schemas.microsoft.com/office/powerpoint/2010/main" val="357772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9D17F-1252-4FAE-8704-A281ACEC5BF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AFA8965-0CBE-45D0-8968-D2947D00593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DAEAFE9-DDDE-4F08-9181-62EE21548CAF}"/>
              </a:ext>
            </a:extLst>
          </p:cNvPr>
          <p:cNvSpPr>
            <a:spLocks noGrp="1"/>
          </p:cNvSpPr>
          <p:nvPr>
            <p:ph type="dt" sz="half" idx="10"/>
          </p:nvPr>
        </p:nvSpPr>
        <p:spPr/>
        <p:txBody>
          <a:bodyPr/>
          <a:lstStyle/>
          <a:p>
            <a:fld id="{585FF7F6-F13E-403F-A576-4DE5C6359CBC}" type="datetimeFigureOut">
              <a:rPr lang="en-IN" smtClean="0"/>
              <a:t>31-01-2021</a:t>
            </a:fld>
            <a:endParaRPr lang="en-IN"/>
          </a:p>
        </p:txBody>
      </p:sp>
      <p:sp>
        <p:nvSpPr>
          <p:cNvPr id="5" name="Footer Placeholder 4">
            <a:extLst>
              <a:ext uri="{FF2B5EF4-FFF2-40B4-BE49-F238E27FC236}">
                <a16:creationId xmlns:a16="http://schemas.microsoft.com/office/drawing/2014/main" id="{13937185-37C7-47A2-95F9-807A50F9C86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C22E6FA-083B-4CA4-9BA9-BE5A5A76778A}"/>
              </a:ext>
            </a:extLst>
          </p:cNvPr>
          <p:cNvSpPr>
            <a:spLocks noGrp="1"/>
          </p:cNvSpPr>
          <p:nvPr>
            <p:ph type="sldNum" sz="quarter" idx="12"/>
          </p:nvPr>
        </p:nvSpPr>
        <p:spPr/>
        <p:txBody>
          <a:bodyPr/>
          <a:lstStyle/>
          <a:p>
            <a:fld id="{C3C15DB9-CBB9-45A5-BA89-18C2D329C623}" type="slidenum">
              <a:rPr lang="en-IN" smtClean="0"/>
              <a:t>‹#›</a:t>
            </a:fld>
            <a:endParaRPr lang="en-IN"/>
          </a:p>
        </p:txBody>
      </p:sp>
    </p:spTree>
    <p:extLst>
      <p:ext uri="{BB962C8B-B14F-4D97-AF65-F5344CB8AC3E}">
        <p14:creationId xmlns:p14="http://schemas.microsoft.com/office/powerpoint/2010/main" val="2166767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5843B-DA55-453A-A96A-C574E48E9F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971C9859-B524-4B2F-9052-F079D99B05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93CECF-AA4E-492B-BC4A-EFD6FED4A8F0}"/>
              </a:ext>
            </a:extLst>
          </p:cNvPr>
          <p:cNvSpPr>
            <a:spLocks noGrp="1"/>
          </p:cNvSpPr>
          <p:nvPr>
            <p:ph type="dt" sz="half" idx="10"/>
          </p:nvPr>
        </p:nvSpPr>
        <p:spPr/>
        <p:txBody>
          <a:bodyPr/>
          <a:lstStyle/>
          <a:p>
            <a:fld id="{585FF7F6-F13E-403F-A576-4DE5C6359CBC}" type="datetimeFigureOut">
              <a:rPr lang="en-IN" smtClean="0"/>
              <a:t>31-01-2021</a:t>
            </a:fld>
            <a:endParaRPr lang="en-IN"/>
          </a:p>
        </p:txBody>
      </p:sp>
      <p:sp>
        <p:nvSpPr>
          <p:cNvPr id="5" name="Footer Placeholder 4">
            <a:extLst>
              <a:ext uri="{FF2B5EF4-FFF2-40B4-BE49-F238E27FC236}">
                <a16:creationId xmlns:a16="http://schemas.microsoft.com/office/drawing/2014/main" id="{1A715251-64E9-46D8-967A-F2A3F85BF1E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BEDE7A6-BDCD-4C3E-9A90-F8C790A76BB1}"/>
              </a:ext>
            </a:extLst>
          </p:cNvPr>
          <p:cNvSpPr>
            <a:spLocks noGrp="1"/>
          </p:cNvSpPr>
          <p:nvPr>
            <p:ph type="sldNum" sz="quarter" idx="12"/>
          </p:nvPr>
        </p:nvSpPr>
        <p:spPr/>
        <p:txBody>
          <a:bodyPr/>
          <a:lstStyle/>
          <a:p>
            <a:fld id="{C3C15DB9-CBB9-45A5-BA89-18C2D329C623}" type="slidenum">
              <a:rPr lang="en-IN" smtClean="0"/>
              <a:t>‹#›</a:t>
            </a:fld>
            <a:endParaRPr lang="en-IN"/>
          </a:p>
        </p:txBody>
      </p:sp>
    </p:spTree>
    <p:extLst>
      <p:ext uri="{BB962C8B-B14F-4D97-AF65-F5344CB8AC3E}">
        <p14:creationId xmlns:p14="http://schemas.microsoft.com/office/powerpoint/2010/main" val="2330324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21B43-DE3E-44B6-B6EB-9449955F186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4AAB0FB-F190-49F3-A32B-1CC42AC06DB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3488BF73-DDE3-4761-A868-6F3A1216A7F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9E992907-69D7-4DC3-ACB2-CB43682F22DD}"/>
              </a:ext>
            </a:extLst>
          </p:cNvPr>
          <p:cNvSpPr>
            <a:spLocks noGrp="1"/>
          </p:cNvSpPr>
          <p:nvPr>
            <p:ph type="dt" sz="half" idx="10"/>
          </p:nvPr>
        </p:nvSpPr>
        <p:spPr/>
        <p:txBody>
          <a:bodyPr/>
          <a:lstStyle/>
          <a:p>
            <a:fld id="{585FF7F6-F13E-403F-A576-4DE5C6359CBC}" type="datetimeFigureOut">
              <a:rPr lang="en-IN" smtClean="0"/>
              <a:t>31-01-2021</a:t>
            </a:fld>
            <a:endParaRPr lang="en-IN"/>
          </a:p>
        </p:txBody>
      </p:sp>
      <p:sp>
        <p:nvSpPr>
          <p:cNvPr id="6" name="Footer Placeholder 5">
            <a:extLst>
              <a:ext uri="{FF2B5EF4-FFF2-40B4-BE49-F238E27FC236}">
                <a16:creationId xmlns:a16="http://schemas.microsoft.com/office/drawing/2014/main" id="{D6B5C98E-FC47-4A09-8126-F259DE8170D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55AA1F9-4A17-4590-853D-2D6AA798BD70}"/>
              </a:ext>
            </a:extLst>
          </p:cNvPr>
          <p:cNvSpPr>
            <a:spLocks noGrp="1"/>
          </p:cNvSpPr>
          <p:nvPr>
            <p:ph type="sldNum" sz="quarter" idx="12"/>
          </p:nvPr>
        </p:nvSpPr>
        <p:spPr/>
        <p:txBody>
          <a:bodyPr/>
          <a:lstStyle/>
          <a:p>
            <a:fld id="{C3C15DB9-CBB9-45A5-BA89-18C2D329C623}" type="slidenum">
              <a:rPr lang="en-IN" smtClean="0"/>
              <a:t>‹#›</a:t>
            </a:fld>
            <a:endParaRPr lang="en-IN"/>
          </a:p>
        </p:txBody>
      </p:sp>
    </p:spTree>
    <p:extLst>
      <p:ext uri="{BB962C8B-B14F-4D97-AF65-F5344CB8AC3E}">
        <p14:creationId xmlns:p14="http://schemas.microsoft.com/office/powerpoint/2010/main" val="2633415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E5432-FC34-42E4-984F-CB901F8A5A48}"/>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6085ACB1-A23E-4480-9030-908B0E2E83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8E8DD55-5ADD-4C31-93AF-E2BF6305749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883A0437-81C4-423F-A50D-DF677A1E33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CEE1780-DDBA-4A7B-8B0E-39B7DFF4C46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8BFACDA5-17F4-4BE1-90B5-DAD75821A8FB}"/>
              </a:ext>
            </a:extLst>
          </p:cNvPr>
          <p:cNvSpPr>
            <a:spLocks noGrp="1"/>
          </p:cNvSpPr>
          <p:nvPr>
            <p:ph type="dt" sz="half" idx="10"/>
          </p:nvPr>
        </p:nvSpPr>
        <p:spPr/>
        <p:txBody>
          <a:bodyPr/>
          <a:lstStyle/>
          <a:p>
            <a:fld id="{585FF7F6-F13E-403F-A576-4DE5C6359CBC}" type="datetimeFigureOut">
              <a:rPr lang="en-IN" smtClean="0"/>
              <a:t>31-01-2021</a:t>
            </a:fld>
            <a:endParaRPr lang="en-IN"/>
          </a:p>
        </p:txBody>
      </p:sp>
      <p:sp>
        <p:nvSpPr>
          <p:cNvPr id="8" name="Footer Placeholder 7">
            <a:extLst>
              <a:ext uri="{FF2B5EF4-FFF2-40B4-BE49-F238E27FC236}">
                <a16:creationId xmlns:a16="http://schemas.microsoft.com/office/drawing/2014/main" id="{B1C983A5-2461-48E0-B24D-5BB53E39F281}"/>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6936E301-8AF7-4D2B-8852-FB6FA5C09A58}"/>
              </a:ext>
            </a:extLst>
          </p:cNvPr>
          <p:cNvSpPr>
            <a:spLocks noGrp="1"/>
          </p:cNvSpPr>
          <p:nvPr>
            <p:ph type="sldNum" sz="quarter" idx="12"/>
          </p:nvPr>
        </p:nvSpPr>
        <p:spPr/>
        <p:txBody>
          <a:bodyPr/>
          <a:lstStyle/>
          <a:p>
            <a:fld id="{C3C15DB9-CBB9-45A5-BA89-18C2D329C623}" type="slidenum">
              <a:rPr lang="en-IN" smtClean="0"/>
              <a:t>‹#›</a:t>
            </a:fld>
            <a:endParaRPr lang="en-IN"/>
          </a:p>
        </p:txBody>
      </p:sp>
    </p:spTree>
    <p:extLst>
      <p:ext uri="{BB962C8B-B14F-4D97-AF65-F5344CB8AC3E}">
        <p14:creationId xmlns:p14="http://schemas.microsoft.com/office/powerpoint/2010/main" val="3478917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5CD55-88B6-428A-994C-58F04825DFA6}"/>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3E478356-D35A-4141-B178-404E1A8B9CC4}"/>
              </a:ext>
            </a:extLst>
          </p:cNvPr>
          <p:cNvSpPr>
            <a:spLocks noGrp="1"/>
          </p:cNvSpPr>
          <p:nvPr>
            <p:ph type="dt" sz="half" idx="10"/>
          </p:nvPr>
        </p:nvSpPr>
        <p:spPr/>
        <p:txBody>
          <a:bodyPr/>
          <a:lstStyle/>
          <a:p>
            <a:fld id="{585FF7F6-F13E-403F-A576-4DE5C6359CBC}" type="datetimeFigureOut">
              <a:rPr lang="en-IN" smtClean="0"/>
              <a:t>31-01-2021</a:t>
            </a:fld>
            <a:endParaRPr lang="en-IN"/>
          </a:p>
        </p:txBody>
      </p:sp>
      <p:sp>
        <p:nvSpPr>
          <p:cNvPr id="4" name="Footer Placeholder 3">
            <a:extLst>
              <a:ext uri="{FF2B5EF4-FFF2-40B4-BE49-F238E27FC236}">
                <a16:creationId xmlns:a16="http://schemas.microsoft.com/office/drawing/2014/main" id="{FD7CBD33-0626-40B4-B19A-F805E2B1B7D8}"/>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AE565DC7-EA7E-401E-9C64-12DE632B9531}"/>
              </a:ext>
            </a:extLst>
          </p:cNvPr>
          <p:cNvSpPr>
            <a:spLocks noGrp="1"/>
          </p:cNvSpPr>
          <p:nvPr>
            <p:ph type="sldNum" sz="quarter" idx="12"/>
          </p:nvPr>
        </p:nvSpPr>
        <p:spPr/>
        <p:txBody>
          <a:bodyPr/>
          <a:lstStyle/>
          <a:p>
            <a:fld id="{C3C15DB9-CBB9-45A5-BA89-18C2D329C623}" type="slidenum">
              <a:rPr lang="en-IN" smtClean="0"/>
              <a:t>‹#›</a:t>
            </a:fld>
            <a:endParaRPr lang="en-IN"/>
          </a:p>
        </p:txBody>
      </p:sp>
    </p:spTree>
    <p:extLst>
      <p:ext uri="{BB962C8B-B14F-4D97-AF65-F5344CB8AC3E}">
        <p14:creationId xmlns:p14="http://schemas.microsoft.com/office/powerpoint/2010/main" val="284733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7AABD77-E646-4FC9-BDE1-5E838D1D0CDD}"/>
              </a:ext>
            </a:extLst>
          </p:cNvPr>
          <p:cNvSpPr>
            <a:spLocks noGrp="1"/>
          </p:cNvSpPr>
          <p:nvPr>
            <p:ph type="dt" sz="half" idx="10"/>
          </p:nvPr>
        </p:nvSpPr>
        <p:spPr/>
        <p:txBody>
          <a:bodyPr/>
          <a:lstStyle/>
          <a:p>
            <a:fld id="{585FF7F6-F13E-403F-A576-4DE5C6359CBC}" type="datetimeFigureOut">
              <a:rPr lang="en-IN" smtClean="0"/>
              <a:t>31-01-2021</a:t>
            </a:fld>
            <a:endParaRPr lang="en-IN"/>
          </a:p>
        </p:txBody>
      </p:sp>
      <p:sp>
        <p:nvSpPr>
          <p:cNvPr id="3" name="Footer Placeholder 2">
            <a:extLst>
              <a:ext uri="{FF2B5EF4-FFF2-40B4-BE49-F238E27FC236}">
                <a16:creationId xmlns:a16="http://schemas.microsoft.com/office/drawing/2014/main" id="{C7218132-411A-42B6-972D-ED4F01F77DCD}"/>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0A43D39C-251F-4323-BF9E-DD8B00D1DA50}"/>
              </a:ext>
            </a:extLst>
          </p:cNvPr>
          <p:cNvSpPr>
            <a:spLocks noGrp="1"/>
          </p:cNvSpPr>
          <p:nvPr>
            <p:ph type="sldNum" sz="quarter" idx="12"/>
          </p:nvPr>
        </p:nvSpPr>
        <p:spPr/>
        <p:txBody>
          <a:bodyPr/>
          <a:lstStyle/>
          <a:p>
            <a:fld id="{C3C15DB9-CBB9-45A5-BA89-18C2D329C623}" type="slidenum">
              <a:rPr lang="en-IN" smtClean="0"/>
              <a:t>‹#›</a:t>
            </a:fld>
            <a:endParaRPr lang="en-IN"/>
          </a:p>
        </p:txBody>
      </p:sp>
    </p:spTree>
    <p:extLst>
      <p:ext uri="{BB962C8B-B14F-4D97-AF65-F5344CB8AC3E}">
        <p14:creationId xmlns:p14="http://schemas.microsoft.com/office/powerpoint/2010/main" val="2757439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D67FC-EF9F-413B-BE31-836DC84BE2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C103F4D-F9BF-4ED9-8DE3-3491854C03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433C7B8B-BAFE-4BC7-9DE7-E68E5B59CE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B8AC96-8B20-4058-A48A-DD41B76437EB}"/>
              </a:ext>
            </a:extLst>
          </p:cNvPr>
          <p:cNvSpPr>
            <a:spLocks noGrp="1"/>
          </p:cNvSpPr>
          <p:nvPr>
            <p:ph type="dt" sz="half" idx="10"/>
          </p:nvPr>
        </p:nvSpPr>
        <p:spPr/>
        <p:txBody>
          <a:bodyPr/>
          <a:lstStyle/>
          <a:p>
            <a:fld id="{585FF7F6-F13E-403F-A576-4DE5C6359CBC}" type="datetimeFigureOut">
              <a:rPr lang="en-IN" smtClean="0"/>
              <a:t>31-01-2021</a:t>
            </a:fld>
            <a:endParaRPr lang="en-IN"/>
          </a:p>
        </p:txBody>
      </p:sp>
      <p:sp>
        <p:nvSpPr>
          <p:cNvPr id="6" name="Footer Placeholder 5">
            <a:extLst>
              <a:ext uri="{FF2B5EF4-FFF2-40B4-BE49-F238E27FC236}">
                <a16:creationId xmlns:a16="http://schemas.microsoft.com/office/drawing/2014/main" id="{FB3A2719-43AC-47C1-BC11-51CB3E5F422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4E60056-2717-4EB0-AFAF-82B7A7527C2C}"/>
              </a:ext>
            </a:extLst>
          </p:cNvPr>
          <p:cNvSpPr>
            <a:spLocks noGrp="1"/>
          </p:cNvSpPr>
          <p:nvPr>
            <p:ph type="sldNum" sz="quarter" idx="12"/>
          </p:nvPr>
        </p:nvSpPr>
        <p:spPr/>
        <p:txBody>
          <a:bodyPr/>
          <a:lstStyle/>
          <a:p>
            <a:fld id="{C3C15DB9-CBB9-45A5-BA89-18C2D329C623}" type="slidenum">
              <a:rPr lang="en-IN" smtClean="0"/>
              <a:t>‹#›</a:t>
            </a:fld>
            <a:endParaRPr lang="en-IN"/>
          </a:p>
        </p:txBody>
      </p:sp>
    </p:spTree>
    <p:extLst>
      <p:ext uri="{BB962C8B-B14F-4D97-AF65-F5344CB8AC3E}">
        <p14:creationId xmlns:p14="http://schemas.microsoft.com/office/powerpoint/2010/main" val="1110805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47914-11A3-4A0A-9BC2-C4A8C7ED9B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C8DEAB3D-4613-41E4-832B-0A2946DC8C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98374AF1-5BBE-4456-A628-98CD303036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536B7C-5985-44A7-BE0C-0BCBD5C80665}"/>
              </a:ext>
            </a:extLst>
          </p:cNvPr>
          <p:cNvSpPr>
            <a:spLocks noGrp="1"/>
          </p:cNvSpPr>
          <p:nvPr>
            <p:ph type="dt" sz="half" idx="10"/>
          </p:nvPr>
        </p:nvSpPr>
        <p:spPr/>
        <p:txBody>
          <a:bodyPr/>
          <a:lstStyle/>
          <a:p>
            <a:fld id="{585FF7F6-F13E-403F-A576-4DE5C6359CBC}" type="datetimeFigureOut">
              <a:rPr lang="en-IN" smtClean="0"/>
              <a:t>31-01-2021</a:t>
            </a:fld>
            <a:endParaRPr lang="en-IN"/>
          </a:p>
        </p:txBody>
      </p:sp>
      <p:sp>
        <p:nvSpPr>
          <p:cNvPr id="6" name="Footer Placeholder 5">
            <a:extLst>
              <a:ext uri="{FF2B5EF4-FFF2-40B4-BE49-F238E27FC236}">
                <a16:creationId xmlns:a16="http://schemas.microsoft.com/office/drawing/2014/main" id="{14906DF5-0C6D-4AD4-8D9F-7EA83ECDDD5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285D1E6-9B98-4776-BA1E-9F914CDF76C5}"/>
              </a:ext>
            </a:extLst>
          </p:cNvPr>
          <p:cNvSpPr>
            <a:spLocks noGrp="1"/>
          </p:cNvSpPr>
          <p:nvPr>
            <p:ph type="sldNum" sz="quarter" idx="12"/>
          </p:nvPr>
        </p:nvSpPr>
        <p:spPr/>
        <p:txBody>
          <a:bodyPr/>
          <a:lstStyle/>
          <a:p>
            <a:fld id="{C3C15DB9-CBB9-45A5-BA89-18C2D329C623}" type="slidenum">
              <a:rPr lang="en-IN" smtClean="0"/>
              <a:t>‹#›</a:t>
            </a:fld>
            <a:endParaRPr lang="en-IN"/>
          </a:p>
        </p:txBody>
      </p:sp>
    </p:spTree>
    <p:extLst>
      <p:ext uri="{BB962C8B-B14F-4D97-AF65-F5344CB8AC3E}">
        <p14:creationId xmlns:p14="http://schemas.microsoft.com/office/powerpoint/2010/main" val="2097439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7D549F7-451C-4B67-8D9A-C47C906AB0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189ADAC-9E43-435F-BFE7-FB7DAA427B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25D1489-F19D-439B-879F-97DAF2E5B6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5FF7F6-F13E-403F-A576-4DE5C6359CBC}" type="datetimeFigureOut">
              <a:rPr lang="en-IN" smtClean="0"/>
              <a:t>31-01-2021</a:t>
            </a:fld>
            <a:endParaRPr lang="en-IN"/>
          </a:p>
        </p:txBody>
      </p:sp>
      <p:sp>
        <p:nvSpPr>
          <p:cNvPr id="5" name="Footer Placeholder 4">
            <a:extLst>
              <a:ext uri="{FF2B5EF4-FFF2-40B4-BE49-F238E27FC236}">
                <a16:creationId xmlns:a16="http://schemas.microsoft.com/office/drawing/2014/main" id="{8941E7D1-590C-421F-AD88-E7E1EB1F62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ADF0135E-7E72-4EB7-8D8B-D4C188635D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C15DB9-CBB9-45A5-BA89-18C2D329C623}" type="slidenum">
              <a:rPr lang="en-IN" smtClean="0"/>
              <a:t>‹#›</a:t>
            </a:fld>
            <a:endParaRPr lang="en-IN"/>
          </a:p>
        </p:txBody>
      </p:sp>
    </p:spTree>
    <p:extLst>
      <p:ext uri="{BB962C8B-B14F-4D97-AF65-F5344CB8AC3E}">
        <p14:creationId xmlns:p14="http://schemas.microsoft.com/office/powerpoint/2010/main" val="19156039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F279899-FE88-4E5A-B93A-CDBC00A6CF1B}"/>
              </a:ext>
            </a:extLst>
          </p:cNvPr>
          <p:cNvSpPr>
            <a:spLocks noGrp="1"/>
          </p:cNvSpPr>
          <p:nvPr>
            <p:ph type="subTitle" idx="1"/>
          </p:nvPr>
        </p:nvSpPr>
        <p:spPr>
          <a:xfrm>
            <a:off x="1452978" y="2538975"/>
            <a:ext cx="9144000" cy="1655762"/>
          </a:xfrm>
        </p:spPr>
        <p:txBody>
          <a:bodyPr>
            <a:normAutofit/>
          </a:bodyPr>
          <a:lstStyle/>
          <a:p>
            <a:r>
              <a:rPr lang="en-US" sz="4400" b="1" dirty="0"/>
              <a:t>CONSUMERISM</a:t>
            </a:r>
            <a:endParaRPr lang="en-IN" sz="4400" b="1" dirty="0"/>
          </a:p>
        </p:txBody>
      </p:sp>
    </p:spTree>
    <p:extLst>
      <p:ext uri="{BB962C8B-B14F-4D97-AF65-F5344CB8AC3E}">
        <p14:creationId xmlns:p14="http://schemas.microsoft.com/office/powerpoint/2010/main" val="2819713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B316C-088A-4297-BDE4-A88A44F2A476}"/>
              </a:ext>
            </a:extLst>
          </p:cNvPr>
          <p:cNvSpPr>
            <a:spLocks noGrp="1"/>
          </p:cNvSpPr>
          <p:nvPr>
            <p:ph type="title"/>
          </p:nvPr>
        </p:nvSpPr>
        <p:spPr>
          <a:xfrm>
            <a:off x="838200" y="338492"/>
            <a:ext cx="10515600" cy="1325563"/>
          </a:xfrm>
        </p:spPr>
        <p:txBody>
          <a:bodyPr/>
          <a:lstStyle/>
          <a:p>
            <a:r>
              <a:rPr lang="en-US" b="1" dirty="0"/>
              <a:t>INTRODUCTION</a:t>
            </a:r>
            <a:endParaRPr lang="en-IN" b="1" dirty="0"/>
          </a:p>
        </p:txBody>
      </p:sp>
      <p:sp>
        <p:nvSpPr>
          <p:cNvPr id="3" name="Content Placeholder 2">
            <a:extLst>
              <a:ext uri="{FF2B5EF4-FFF2-40B4-BE49-F238E27FC236}">
                <a16:creationId xmlns:a16="http://schemas.microsoft.com/office/drawing/2014/main" id="{3ED01A2F-0B25-4164-BC91-F0A755589457}"/>
              </a:ext>
            </a:extLst>
          </p:cNvPr>
          <p:cNvSpPr>
            <a:spLocks noGrp="1"/>
          </p:cNvSpPr>
          <p:nvPr>
            <p:ph idx="1"/>
          </p:nvPr>
        </p:nvSpPr>
        <p:spPr/>
        <p:txBody>
          <a:bodyPr>
            <a:normAutofit/>
          </a:bodyPr>
          <a:lstStyle/>
          <a:p>
            <a:r>
              <a:rPr lang="en-US" dirty="0"/>
              <a:t>Consumerism is a social and economic order that encourages the acquisition of goods and services in ever-increasing amounts by the protection or promotion of the interests of the consumers.</a:t>
            </a:r>
          </a:p>
          <a:p>
            <a:r>
              <a:rPr lang="en-US" dirty="0"/>
              <a:t>In economics, consumerism can also refer to economic policies that place an emphasis on consumption, and, in an abstract sense, the belief that the free choice of consumers should dictate the economic structure of a society.</a:t>
            </a:r>
          </a:p>
          <a:p>
            <a:r>
              <a:rPr lang="en-US" dirty="0"/>
              <a:t>Laws and rules that protect people who shop and spend are examples of consumerism. An obsession of shopping and acquiring stuff is also an example of consumerism.</a:t>
            </a:r>
          </a:p>
          <a:p>
            <a:endParaRPr lang="en-IN" dirty="0"/>
          </a:p>
        </p:txBody>
      </p:sp>
    </p:spTree>
    <p:extLst>
      <p:ext uri="{BB962C8B-B14F-4D97-AF65-F5344CB8AC3E}">
        <p14:creationId xmlns:p14="http://schemas.microsoft.com/office/powerpoint/2010/main" val="1183933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02F99-852C-47EF-9537-7C956CD6523D}"/>
              </a:ext>
            </a:extLst>
          </p:cNvPr>
          <p:cNvSpPr>
            <a:spLocks noGrp="1"/>
          </p:cNvSpPr>
          <p:nvPr>
            <p:ph type="title"/>
          </p:nvPr>
        </p:nvSpPr>
        <p:spPr>
          <a:xfrm>
            <a:off x="838200" y="338492"/>
            <a:ext cx="10515600" cy="1325563"/>
          </a:xfrm>
        </p:spPr>
        <p:txBody>
          <a:bodyPr/>
          <a:lstStyle/>
          <a:p>
            <a:r>
              <a:rPr lang="en-US" b="1" dirty="0"/>
              <a:t>HISTORY</a:t>
            </a:r>
            <a:endParaRPr lang="en-IN" b="1" dirty="0"/>
          </a:p>
        </p:txBody>
      </p:sp>
      <p:sp>
        <p:nvSpPr>
          <p:cNvPr id="3" name="Content Placeholder 2">
            <a:extLst>
              <a:ext uri="{FF2B5EF4-FFF2-40B4-BE49-F238E27FC236}">
                <a16:creationId xmlns:a16="http://schemas.microsoft.com/office/drawing/2014/main" id="{537C3AE1-47E0-4DFC-988E-2974375FEF8B}"/>
              </a:ext>
            </a:extLst>
          </p:cNvPr>
          <p:cNvSpPr>
            <a:spLocks noGrp="1"/>
          </p:cNvSpPr>
          <p:nvPr>
            <p:ph idx="1"/>
          </p:nvPr>
        </p:nvSpPr>
        <p:spPr/>
        <p:txBody>
          <a:bodyPr>
            <a:normAutofit/>
          </a:bodyPr>
          <a:lstStyle/>
          <a:p>
            <a:r>
              <a:rPr lang="en-US" dirty="0"/>
              <a:t>Although consumerism is commonly associated with capitalism and the Western world, it is multi-cultural and non-geographical, as seen today in Tokyo, Singapore, Hong Kong, Shanghai, Taipei, Tel Aviv and Dubai. </a:t>
            </a:r>
          </a:p>
          <a:p>
            <a:r>
              <a:rPr lang="en-US" dirty="0"/>
              <a:t>Consumerism, as in people purchasing goods or consuming materials in excess of their basic needs, is as old as the first civilizations (Ancient Egypt, Babylon and Ancient Rome, for example).</a:t>
            </a:r>
          </a:p>
          <a:p>
            <a:r>
              <a:rPr lang="en-US" dirty="0"/>
              <a:t>Since consumerism began, various individuals and groups have consciously sought an alternative lifestyle through simple living.</a:t>
            </a:r>
            <a:endParaRPr lang="en-IN" dirty="0"/>
          </a:p>
        </p:txBody>
      </p:sp>
    </p:spTree>
    <p:extLst>
      <p:ext uri="{BB962C8B-B14F-4D97-AF65-F5344CB8AC3E}">
        <p14:creationId xmlns:p14="http://schemas.microsoft.com/office/powerpoint/2010/main" val="1149688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E4A323-6319-4AC9-B510-BB9C66FC7803}"/>
              </a:ext>
            </a:extLst>
          </p:cNvPr>
          <p:cNvSpPr>
            <a:spLocks noGrp="1"/>
          </p:cNvSpPr>
          <p:nvPr>
            <p:ph idx="1"/>
          </p:nvPr>
        </p:nvSpPr>
        <p:spPr>
          <a:xfrm>
            <a:off x="838200" y="813571"/>
            <a:ext cx="10515600" cy="4351338"/>
          </a:xfrm>
        </p:spPr>
        <p:txBody>
          <a:bodyPr>
            <a:normAutofit/>
          </a:bodyPr>
          <a:lstStyle/>
          <a:p>
            <a:r>
              <a:rPr lang="en-US" dirty="0"/>
              <a:t>While consumerism is not a new phenomenon, it has only become widespread over the 20th century and particularly in recent decades, under the influence of neoliberal capitalism and globalization.</a:t>
            </a:r>
          </a:p>
          <a:p>
            <a:r>
              <a:rPr lang="en-US" dirty="0"/>
              <a:t>Popular media used “Consumerist” as a short-form for “Consumer-Activist”. Webster’s dictionary added “the promotion of the consumer’s interests” alongside “the theory that an increasing consumption of goods is economically desirable” under “Consumerism”.</a:t>
            </a:r>
          </a:p>
          <a:p>
            <a:endParaRPr lang="en-IN" dirty="0"/>
          </a:p>
        </p:txBody>
      </p:sp>
    </p:spTree>
    <p:extLst>
      <p:ext uri="{BB962C8B-B14F-4D97-AF65-F5344CB8AC3E}">
        <p14:creationId xmlns:p14="http://schemas.microsoft.com/office/powerpoint/2010/main" val="2867998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83BC3-3157-4314-9310-B1D7E98BAF44}"/>
              </a:ext>
            </a:extLst>
          </p:cNvPr>
          <p:cNvSpPr>
            <a:spLocks noGrp="1"/>
          </p:cNvSpPr>
          <p:nvPr>
            <p:ph type="title"/>
          </p:nvPr>
        </p:nvSpPr>
        <p:spPr/>
        <p:txBody>
          <a:bodyPr/>
          <a:lstStyle/>
          <a:p>
            <a:r>
              <a:rPr lang="en-US" b="1" dirty="0"/>
              <a:t>CONSUMERISM IN INDIA</a:t>
            </a:r>
            <a:endParaRPr lang="en-IN" b="1" dirty="0"/>
          </a:p>
        </p:txBody>
      </p:sp>
      <p:sp>
        <p:nvSpPr>
          <p:cNvPr id="3" name="Content Placeholder 2">
            <a:extLst>
              <a:ext uri="{FF2B5EF4-FFF2-40B4-BE49-F238E27FC236}">
                <a16:creationId xmlns:a16="http://schemas.microsoft.com/office/drawing/2014/main" id="{51A34EB6-C8DC-44C4-B992-6C954ED02442}"/>
              </a:ext>
            </a:extLst>
          </p:cNvPr>
          <p:cNvSpPr>
            <a:spLocks noGrp="1"/>
          </p:cNvSpPr>
          <p:nvPr>
            <p:ph idx="1"/>
          </p:nvPr>
        </p:nvSpPr>
        <p:spPr/>
        <p:txBody>
          <a:bodyPr>
            <a:normAutofit fontScale="92500"/>
          </a:bodyPr>
          <a:lstStyle/>
          <a:p>
            <a:r>
              <a:rPr lang="en-US" dirty="0"/>
              <a:t>In India, as a developing economy, it is felt that the plight of the consumers are not different from that of the counterparts in the rest of the world. </a:t>
            </a:r>
          </a:p>
          <a:p>
            <a:r>
              <a:rPr lang="en-US" dirty="0"/>
              <a:t>In spite of the fact that not all the Indian consumers are well educated and hence, unable to comprehend and understand the complex methods of marketing, they are also exploited and very often become victims of false claims for products, mislead by deceptive advertisements, misled by packaging, poor after sales service and so on. </a:t>
            </a:r>
          </a:p>
          <a:p>
            <a:r>
              <a:rPr lang="en-US" dirty="0"/>
              <a:t>Thus, because of the above felt abuses, there is observed and seen a growing consumer awareness leading to the growth of consumerism and an increasing demand for consumer protection in India.</a:t>
            </a:r>
            <a:endParaRPr lang="en-IN" dirty="0"/>
          </a:p>
        </p:txBody>
      </p:sp>
    </p:spTree>
    <p:extLst>
      <p:ext uri="{BB962C8B-B14F-4D97-AF65-F5344CB8AC3E}">
        <p14:creationId xmlns:p14="http://schemas.microsoft.com/office/powerpoint/2010/main" val="2282089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9FAAD5-F059-43B2-A8D5-6582E1B1A2F3}"/>
              </a:ext>
            </a:extLst>
          </p:cNvPr>
          <p:cNvSpPr>
            <a:spLocks noGrp="1"/>
          </p:cNvSpPr>
          <p:nvPr>
            <p:ph idx="1"/>
          </p:nvPr>
        </p:nvSpPr>
        <p:spPr>
          <a:xfrm>
            <a:off x="758301" y="618262"/>
            <a:ext cx="10515600" cy="4351338"/>
          </a:xfrm>
        </p:spPr>
        <p:txBody>
          <a:bodyPr>
            <a:normAutofit/>
          </a:bodyPr>
          <a:lstStyle/>
          <a:p>
            <a:r>
              <a:rPr lang="en-US" dirty="0"/>
              <a:t>Consumerism can be said to be a still in its infancy stage. But the consumer movement is slowly gaining momentum.</a:t>
            </a:r>
          </a:p>
          <a:p>
            <a:r>
              <a:rPr lang="en-US" dirty="0"/>
              <a:t>Rapid rise in the consumer earnings, fall in the savings rate resulting in generating increasing amounts of disposable income to be spent on consumer products and services. </a:t>
            </a:r>
          </a:p>
          <a:p>
            <a:r>
              <a:rPr lang="en-US" dirty="0"/>
              <a:t>With the advent of the information age bringing with it real time images of the global life style; and thus making high spender and budget shoppers spend lavishly on products and services.</a:t>
            </a:r>
            <a:endParaRPr lang="en-IN" dirty="0"/>
          </a:p>
        </p:txBody>
      </p:sp>
    </p:spTree>
    <p:extLst>
      <p:ext uri="{BB962C8B-B14F-4D97-AF65-F5344CB8AC3E}">
        <p14:creationId xmlns:p14="http://schemas.microsoft.com/office/powerpoint/2010/main" val="36720515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483</Words>
  <Application>Microsoft Office PowerPoint</Application>
  <PresentationFormat>Widescreen</PresentationFormat>
  <Paragraphs>18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INTRODUCTION</vt:lpstr>
      <vt:lpstr>HISTORY</vt:lpstr>
      <vt:lpstr>PowerPoint Presentation</vt:lpstr>
      <vt:lpstr>CONSUMERISM IN INDIA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Anjani Kothari</dc:creator>
  <cp:lastModifiedBy>Shreya Pokharna</cp:lastModifiedBy>
  <cp:revision>5</cp:revision>
  <dcterms:created xsi:type="dcterms:W3CDTF">2021-01-18T10:29:19Z</dcterms:created>
  <dcterms:modified xsi:type="dcterms:W3CDTF">2021-01-31T12:21:34Z</dcterms:modified>
</cp:coreProperties>
</file>