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3" r:id="rId5"/>
    <p:sldId id="259" r:id="rId6"/>
    <p:sldId id="261" r:id="rId7"/>
    <p:sldId id="264" r:id="rId8"/>
    <p:sldId id="265" r:id="rId9"/>
    <p:sldId id="266" r:id="rId10"/>
    <p:sldId id="267" r:id="rId11"/>
    <p:sldId id="268" r:id="rId12"/>
    <p:sldId id="269" r:id="rId13"/>
    <p:sldId id="27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presProps" Target="pres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EB15A-60A3-4B41-B9BE-C3784A51BB3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1D8764E5-3170-4004-9AA0-7A8A5242FC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0D7B83F0-AA19-4B46-867C-1A31391E2E5C}"/>
              </a:ext>
            </a:extLst>
          </p:cNvPr>
          <p:cNvSpPr>
            <a:spLocks noGrp="1"/>
          </p:cNvSpPr>
          <p:nvPr>
            <p:ph type="dt" sz="half" idx="10"/>
          </p:nvPr>
        </p:nvSpPr>
        <p:spPr/>
        <p:txBody>
          <a:bodyPr/>
          <a:lstStyle/>
          <a:p>
            <a:fld id="{DB65C0CA-4EAA-4474-AFF0-C78A07045141}" type="datetimeFigureOut">
              <a:rPr lang="en-IN" smtClean="0"/>
              <a:t>31-01-2021</a:t>
            </a:fld>
            <a:endParaRPr lang="en-IN"/>
          </a:p>
        </p:txBody>
      </p:sp>
      <p:sp>
        <p:nvSpPr>
          <p:cNvPr id="5" name="Footer Placeholder 4">
            <a:extLst>
              <a:ext uri="{FF2B5EF4-FFF2-40B4-BE49-F238E27FC236}">
                <a16:creationId xmlns:a16="http://schemas.microsoft.com/office/drawing/2014/main" id="{1CD0C632-CD95-4A6E-AB4E-6361D4A4BBE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4776578-26B3-40FE-B61B-A70A6B9909B9}"/>
              </a:ext>
            </a:extLst>
          </p:cNvPr>
          <p:cNvSpPr>
            <a:spLocks noGrp="1"/>
          </p:cNvSpPr>
          <p:nvPr>
            <p:ph type="sldNum" sz="quarter" idx="12"/>
          </p:nvPr>
        </p:nvSpPr>
        <p:spPr/>
        <p:txBody>
          <a:bodyPr/>
          <a:lstStyle/>
          <a:p>
            <a:fld id="{D1E6F7A5-F530-46D2-A1D6-B9108334CE38}" type="slidenum">
              <a:rPr lang="en-IN" smtClean="0"/>
              <a:t>‹#›</a:t>
            </a:fld>
            <a:endParaRPr lang="en-IN"/>
          </a:p>
        </p:txBody>
      </p:sp>
    </p:spTree>
    <p:extLst>
      <p:ext uri="{BB962C8B-B14F-4D97-AF65-F5344CB8AC3E}">
        <p14:creationId xmlns:p14="http://schemas.microsoft.com/office/powerpoint/2010/main" val="2579333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4B710-628C-490F-8984-14C1B648E5A1}"/>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FE3EEEE7-CD37-4917-B03B-9B0F2EEB019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01242BC-6A7D-44F5-9303-EE557A118A29}"/>
              </a:ext>
            </a:extLst>
          </p:cNvPr>
          <p:cNvSpPr>
            <a:spLocks noGrp="1"/>
          </p:cNvSpPr>
          <p:nvPr>
            <p:ph type="dt" sz="half" idx="10"/>
          </p:nvPr>
        </p:nvSpPr>
        <p:spPr/>
        <p:txBody>
          <a:bodyPr/>
          <a:lstStyle/>
          <a:p>
            <a:fld id="{DB65C0CA-4EAA-4474-AFF0-C78A07045141}" type="datetimeFigureOut">
              <a:rPr lang="en-IN" smtClean="0"/>
              <a:t>31-01-2021</a:t>
            </a:fld>
            <a:endParaRPr lang="en-IN"/>
          </a:p>
        </p:txBody>
      </p:sp>
      <p:sp>
        <p:nvSpPr>
          <p:cNvPr id="5" name="Footer Placeholder 4">
            <a:extLst>
              <a:ext uri="{FF2B5EF4-FFF2-40B4-BE49-F238E27FC236}">
                <a16:creationId xmlns:a16="http://schemas.microsoft.com/office/drawing/2014/main" id="{97B68C35-9307-4183-A2BE-1060769D3A9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3B5D0A6-1878-456D-BB6D-6968146E1FC2}"/>
              </a:ext>
            </a:extLst>
          </p:cNvPr>
          <p:cNvSpPr>
            <a:spLocks noGrp="1"/>
          </p:cNvSpPr>
          <p:nvPr>
            <p:ph type="sldNum" sz="quarter" idx="12"/>
          </p:nvPr>
        </p:nvSpPr>
        <p:spPr/>
        <p:txBody>
          <a:bodyPr/>
          <a:lstStyle/>
          <a:p>
            <a:fld id="{D1E6F7A5-F530-46D2-A1D6-B9108334CE38}" type="slidenum">
              <a:rPr lang="en-IN" smtClean="0"/>
              <a:t>‹#›</a:t>
            </a:fld>
            <a:endParaRPr lang="en-IN"/>
          </a:p>
        </p:txBody>
      </p:sp>
    </p:spTree>
    <p:extLst>
      <p:ext uri="{BB962C8B-B14F-4D97-AF65-F5344CB8AC3E}">
        <p14:creationId xmlns:p14="http://schemas.microsoft.com/office/powerpoint/2010/main" val="2869331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D3D41A-DE32-4529-A197-8BCBCCE2E34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0AFF5DC1-227F-4752-BC1D-731025E501F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652F640-B917-4A09-B6E9-3E3A8F05D5CA}"/>
              </a:ext>
            </a:extLst>
          </p:cNvPr>
          <p:cNvSpPr>
            <a:spLocks noGrp="1"/>
          </p:cNvSpPr>
          <p:nvPr>
            <p:ph type="dt" sz="half" idx="10"/>
          </p:nvPr>
        </p:nvSpPr>
        <p:spPr/>
        <p:txBody>
          <a:bodyPr/>
          <a:lstStyle/>
          <a:p>
            <a:fld id="{DB65C0CA-4EAA-4474-AFF0-C78A07045141}" type="datetimeFigureOut">
              <a:rPr lang="en-IN" smtClean="0"/>
              <a:t>31-01-2021</a:t>
            </a:fld>
            <a:endParaRPr lang="en-IN"/>
          </a:p>
        </p:txBody>
      </p:sp>
      <p:sp>
        <p:nvSpPr>
          <p:cNvPr id="5" name="Footer Placeholder 4">
            <a:extLst>
              <a:ext uri="{FF2B5EF4-FFF2-40B4-BE49-F238E27FC236}">
                <a16:creationId xmlns:a16="http://schemas.microsoft.com/office/drawing/2014/main" id="{DBBBC8BB-9907-41A8-9478-CF37F9BD4C7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604FDAA-662D-477F-BC41-D432664A39CC}"/>
              </a:ext>
            </a:extLst>
          </p:cNvPr>
          <p:cNvSpPr>
            <a:spLocks noGrp="1"/>
          </p:cNvSpPr>
          <p:nvPr>
            <p:ph type="sldNum" sz="quarter" idx="12"/>
          </p:nvPr>
        </p:nvSpPr>
        <p:spPr/>
        <p:txBody>
          <a:bodyPr/>
          <a:lstStyle/>
          <a:p>
            <a:fld id="{D1E6F7A5-F530-46D2-A1D6-B9108334CE38}" type="slidenum">
              <a:rPr lang="en-IN" smtClean="0"/>
              <a:t>‹#›</a:t>
            </a:fld>
            <a:endParaRPr lang="en-IN"/>
          </a:p>
        </p:txBody>
      </p:sp>
    </p:spTree>
    <p:extLst>
      <p:ext uri="{BB962C8B-B14F-4D97-AF65-F5344CB8AC3E}">
        <p14:creationId xmlns:p14="http://schemas.microsoft.com/office/powerpoint/2010/main" val="972003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53C2B-8F2E-487F-B13A-F3A3998864CB}"/>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68860804-6795-41D3-BC97-9C4A3837292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BFC60D6-110D-459A-9ED9-B58222F32158}"/>
              </a:ext>
            </a:extLst>
          </p:cNvPr>
          <p:cNvSpPr>
            <a:spLocks noGrp="1"/>
          </p:cNvSpPr>
          <p:nvPr>
            <p:ph type="dt" sz="half" idx="10"/>
          </p:nvPr>
        </p:nvSpPr>
        <p:spPr/>
        <p:txBody>
          <a:bodyPr/>
          <a:lstStyle/>
          <a:p>
            <a:fld id="{DB65C0CA-4EAA-4474-AFF0-C78A07045141}" type="datetimeFigureOut">
              <a:rPr lang="en-IN" smtClean="0"/>
              <a:t>31-01-2021</a:t>
            </a:fld>
            <a:endParaRPr lang="en-IN"/>
          </a:p>
        </p:txBody>
      </p:sp>
      <p:sp>
        <p:nvSpPr>
          <p:cNvPr id="5" name="Footer Placeholder 4">
            <a:extLst>
              <a:ext uri="{FF2B5EF4-FFF2-40B4-BE49-F238E27FC236}">
                <a16:creationId xmlns:a16="http://schemas.microsoft.com/office/drawing/2014/main" id="{D27F1DDB-124F-42B9-A5B8-8964443BA21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2698CF3-D604-4B4A-9403-53004A3F8249}"/>
              </a:ext>
            </a:extLst>
          </p:cNvPr>
          <p:cNvSpPr>
            <a:spLocks noGrp="1"/>
          </p:cNvSpPr>
          <p:nvPr>
            <p:ph type="sldNum" sz="quarter" idx="12"/>
          </p:nvPr>
        </p:nvSpPr>
        <p:spPr/>
        <p:txBody>
          <a:bodyPr/>
          <a:lstStyle/>
          <a:p>
            <a:fld id="{D1E6F7A5-F530-46D2-A1D6-B9108334CE38}" type="slidenum">
              <a:rPr lang="en-IN" smtClean="0"/>
              <a:t>‹#›</a:t>
            </a:fld>
            <a:endParaRPr lang="en-IN"/>
          </a:p>
        </p:txBody>
      </p:sp>
    </p:spTree>
    <p:extLst>
      <p:ext uri="{BB962C8B-B14F-4D97-AF65-F5344CB8AC3E}">
        <p14:creationId xmlns:p14="http://schemas.microsoft.com/office/powerpoint/2010/main" val="929042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A2800-F8A6-4B64-AEDC-4DDFA222E37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F3B7F1E5-C340-450E-9347-4365C7E8F17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D3AAAE8-ADE6-4823-B2F6-4B448AD0A097}"/>
              </a:ext>
            </a:extLst>
          </p:cNvPr>
          <p:cNvSpPr>
            <a:spLocks noGrp="1"/>
          </p:cNvSpPr>
          <p:nvPr>
            <p:ph type="dt" sz="half" idx="10"/>
          </p:nvPr>
        </p:nvSpPr>
        <p:spPr/>
        <p:txBody>
          <a:bodyPr/>
          <a:lstStyle/>
          <a:p>
            <a:fld id="{DB65C0CA-4EAA-4474-AFF0-C78A07045141}" type="datetimeFigureOut">
              <a:rPr lang="en-IN" smtClean="0"/>
              <a:t>31-01-2021</a:t>
            </a:fld>
            <a:endParaRPr lang="en-IN"/>
          </a:p>
        </p:txBody>
      </p:sp>
      <p:sp>
        <p:nvSpPr>
          <p:cNvPr id="5" name="Footer Placeholder 4">
            <a:extLst>
              <a:ext uri="{FF2B5EF4-FFF2-40B4-BE49-F238E27FC236}">
                <a16:creationId xmlns:a16="http://schemas.microsoft.com/office/drawing/2014/main" id="{BCA5685E-B9F5-4C5C-BC76-ADB0814CD7F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3DC4B69-A851-4F9B-B9BD-D9CA96B2B1A3}"/>
              </a:ext>
            </a:extLst>
          </p:cNvPr>
          <p:cNvSpPr>
            <a:spLocks noGrp="1"/>
          </p:cNvSpPr>
          <p:nvPr>
            <p:ph type="sldNum" sz="quarter" idx="12"/>
          </p:nvPr>
        </p:nvSpPr>
        <p:spPr/>
        <p:txBody>
          <a:bodyPr/>
          <a:lstStyle/>
          <a:p>
            <a:fld id="{D1E6F7A5-F530-46D2-A1D6-B9108334CE38}" type="slidenum">
              <a:rPr lang="en-IN" smtClean="0"/>
              <a:t>‹#›</a:t>
            </a:fld>
            <a:endParaRPr lang="en-IN"/>
          </a:p>
        </p:txBody>
      </p:sp>
    </p:spTree>
    <p:extLst>
      <p:ext uri="{BB962C8B-B14F-4D97-AF65-F5344CB8AC3E}">
        <p14:creationId xmlns:p14="http://schemas.microsoft.com/office/powerpoint/2010/main" val="1668245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506B0-AE96-40FC-8023-CE6903A60FAA}"/>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D637D16E-DD6A-49FC-90D3-8C8D706BB74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48F66CD8-082F-4ABE-BE25-9C4C470FA2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2ADA7331-82DA-4B9D-BC3D-56E0F0F6E328}"/>
              </a:ext>
            </a:extLst>
          </p:cNvPr>
          <p:cNvSpPr>
            <a:spLocks noGrp="1"/>
          </p:cNvSpPr>
          <p:nvPr>
            <p:ph type="dt" sz="half" idx="10"/>
          </p:nvPr>
        </p:nvSpPr>
        <p:spPr/>
        <p:txBody>
          <a:bodyPr/>
          <a:lstStyle/>
          <a:p>
            <a:fld id="{DB65C0CA-4EAA-4474-AFF0-C78A07045141}" type="datetimeFigureOut">
              <a:rPr lang="en-IN" smtClean="0"/>
              <a:t>31-01-2021</a:t>
            </a:fld>
            <a:endParaRPr lang="en-IN"/>
          </a:p>
        </p:txBody>
      </p:sp>
      <p:sp>
        <p:nvSpPr>
          <p:cNvPr id="6" name="Footer Placeholder 5">
            <a:extLst>
              <a:ext uri="{FF2B5EF4-FFF2-40B4-BE49-F238E27FC236}">
                <a16:creationId xmlns:a16="http://schemas.microsoft.com/office/drawing/2014/main" id="{7A6CF99D-5E5E-4F90-A1F7-B7F5FE2C655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51B90A1-A8EF-4360-B308-CAB629BFA840}"/>
              </a:ext>
            </a:extLst>
          </p:cNvPr>
          <p:cNvSpPr>
            <a:spLocks noGrp="1"/>
          </p:cNvSpPr>
          <p:nvPr>
            <p:ph type="sldNum" sz="quarter" idx="12"/>
          </p:nvPr>
        </p:nvSpPr>
        <p:spPr/>
        <p:txBody>
          <a:bodyPr/>
          <a:lstStyle/>
          <a:p>
            <a:fld id="{D1E6F7A5-F530-46D2-A1D6-B9108334CE38}" type="slidenum">
              <a:rPr lang="en-IN" smtClean="0"/>
              <a:t>‹#›</a:t>
            </a:fld>
            <a:endParaRPr lang="en-IN"/>
          </a:p>
        </p:txBody>
      </p:sp>
    </p:spTree>
    <p:extLst>
      <p:ext uri="{BB962C8B-B14F-4D97-AF65-F5344CB8AC3E}">
        <p14:creationId xmlns:p14="http://schemas.microsoft.com/office/powerpoint/2010/main" val="1439210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AC002-EC84-4401-9B5F-D9EF3414AB30}"/>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498FA82-C0B2-406B-8AD9-3702D818EA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335AF6A-3699-44DD-9DC4-939A3C5C476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5DE22CF6-4D14-43C8-9F45-FB8C9376F6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49A0597-1376-4948-AA9A-8E7F6EC8C3A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3567C16A-3CE3-424F-A147-1B056B92BDA8}"/>
              </a:ext>
            </a:extLst>
          </p:cNvPr>
          <p:cNvSpPr>
            <a:spLocks noGrp="1"/>
          </p:cNvSpPr>
          <p:nvPr>
            <p:ph type="dt" sz="half" idx="10"/>
          </p:nvPr>
        </p:nvSpPr>
        <p:spPr/>
        <p:txBody>
          <a:bodyPr/>
          <a:lstStyle/>
          <a:p>
            <a:fld id="{DB65C0CA-4EAA-4474-AFF0-C78A07045141}" type="datetimeFigureOut">
              <a:rPr lang="en-IN" smtClean="0"/>
              <a:t>31-01-2021</a:t>
            </a:fld>
            <a:endParaRPr lang="en-IN"/>
          </a:p>
        </p:txBody>
      </p:sp>
      <p:sp>
        <p:nvSpPr>
          <p:cNvPr id="8" name="Footer Placeholder 7">
            <a:extLst>
              <a:ext uri="{FF2B5EF4-FFF2-40B4-BE49-F238E27FC236}">
                <a16:creationId xmlns:a16="http://schemas.microsoft.com/office/drawing/2014/main" id="{CB142BC0-3C76-4D44-8D2A-D2A97A9DD3A5}"/>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1B40C79D-4F43-4F91-8EA0-3DD2BEFF600E}"/>
              </a:ext>
            </a:extLst>
          </p:cNvPr>
          <p:cNvSpPr>
            <a:spLocks noGrp="1"/>
          </p:cNvSpPr>
          <p:nvPr>
            <p:ph type="sldNum" sz="quarter" idx="12"/>
          </p:nvPr>
        </p:nvSpPr>
        <p:spPr/>
        <p:txBody>
          <a:bodyPr/>
          <a:lstStyle/>
          <a:p>
            <a:fld id="{D1E6F7A5-F530-46D2-A1D6-B9108334CE38}" type="slidenum">
              <a:rPr lang="en-IN" smtClean="0"/>
              <a:t>‹#›</a:t>
            </a:fld>
            <a:endParaRPr lang="en-IN"/>
          </a:p>
        </p:txBody>
      </p:sp>
    </p:spTree>
    <p:extLst>
      <p:ext uri="{BB962C8B-B14F-4D97-AF65-F5344CB8AC3E}">
        <p14:creationId xmlns:p14="http://schemas.microsoft.com/office/powerpoint/2010/main" val="3812943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31020-9A21-4B55-B403-E22699526BF6}"/>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BB350D30-7103-4367-91AD-BD229ECFF7A3}"/>
              </a:ext>
            </a:extLst>
          </p:cNvPr>
          <p:cNvSpPr>
            <a:spLocks noGrp="1"/>
          </p:cNvSpPr>
          <p:nvPr>
            <p:ph type="dt" sz="half" idx="10"/>
          </p:nvPr>
        </p:nvSpPr>
        <p:spPr/>
        <p:txBody>
          <a:bodyPr/>
          <a:lstStyle/>
          <a:p>
            <a:fld id="{DB65C0CA-4EAA-4474-AFF0-C78A07045141}" type="datetimeFigureOut">
              <a:rPr lang="en-IN" smtClean="0"/>
              <a:t>31-01-2021</a:t>
            </a:fld>
            <a:endParaRPr lang="en-IN"/>
          </a:p>
        </p:txBody>
      </p:sp>
      <p:sp>
        <p:nvSpPr>
          <p:cNvPr id="4" name="Footer Placeholder 3">
            <a:extLst>
              <a:ext uri="{FF2B5EF4-FFF2-40B4-BE49-F238E27FC236}">
                <a16:creationId xmlns:a16="http://schemas.microsoft.com/office/drawing/2014/main" id="{8DBCA152-AF60-4E57-AF0C-CA4F25458EF4}"/>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4DA4C64E-8E15-48B8-8C34-F80291ADB4E4}"/>
              </a:ext>
            </a:extLst>
          </p:cNvPr>
          <p:cNvSpPr>
            <a:spLocks noGrp="1"/>
          </p:cNvSpPr>
          <p:nvPr>
            <p:ph type="sldNum" sz="quarter" idx="12"/>
          </p:nvPr>
        </p:nvSpPr>
        <p:spPr/>
        <p:txBody>
          <a:bodyPr/>
          <a:lstStyle/>
          <a:p>
            <a:fld id="{D1E6F7A5-F530-46D2-A1D6-B9108334CE38}" type="slidenum">
              <a:rPr lang="en-IN" smtClean="0"/>
              <a:t>‹#›</a:t>
            </a:fld>
            <a:endParaRPr lang="en-IN"/>
          </a:p>
        </p:txBody>
      </p:sp>
    </p:spTree>
    <p:extLst>
      <p:ext uri="{BB962C8B-B14F-4D97-AF65-F5344CB8AC3E}">
        <p14:creationId xmlns:p14="http://schemas.microsoft.com/office/powerpoint/2010/main" val="2497915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EA2C90-FD21-41EB-9C75-038A47D188F5}"/>
              </a:ext>
            </a:extLst>
          </p:cNvPr>
          <p:cNvSpPr>
            <a:spLocks noGrp="1"/>
          </p:cNvSpPr>
          <p:nvPr>
            <p:ph type="dt" sz="half" idx="10"/>
          </p:nvPr>
        </p:nvSpPr>
        <p:spPr/>
        <p:txBody>
          <a:bodyPr/>
          <a:lstStyle/>
          <a:p>
            <a:fld id="{DB65C0CA-4EAA-4474-AFF0-C78A07045141}" type="datetimeFigureOut">
              <a:rPr lang="en-IN" smtClean="0"/>
              <a:t>31-01-2021</a:t>
            </a:fld>
            <a:endParaRPr lang="en-IN"/>
          </a:p>
        </p:txBody>
      </p:sp>
      <p:sp>
        <p:nvSpPr>
          <p:cNvPr id="3" name="Footer Placeholder 2">
            <a:extLst>
              <a:ext uri="{FF2B5EF4-FFF2-40B4-BE49-F238E27FC236}">
                <a16:creationId xmlns:a16="http://schemas.microsoft.com/office/drawing/2014/main" id="{98D734B3-7A26-4BD4-A3BB-189877FB9FFC}"/>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C63F9F6D-FBC5-462D-A681-CB2E3BEBCFF1}"/>
              </a:ext>
            </a:extLst>
          </p:cNvPr>
          <p:cNvSpPr>
            <a:spLocks noGrp="1"/>
          </p:cNvSpPr>
          <p:nvPr>
            <p:ph type="sldNum" sz="quarter" idx="12"/>
          </p:nvPr>
        </p:nvSpPr>
        <p:spPr/>
        <p:txBody>
          <a:bodyPr/>
          <a:lstStyle/>
          <a:p>
            <a:fld id="{D1E6F7A5-F530-46D2-A1D6-B9108334CE38}" type="slidenum">
              <a:rPr lang="en-IN" smtClean="0"/>
              <a:t>‹#›</a:t>
            </a:fld>
            <a:endParaRPr lang="en-IN"/>
          </a:p>
        </p:txBody>
      </p:sp>
    </p:spTree>
    <p:extLst>
      <p:ext uri="{BB962C8B-B14F-4D97-AF65-F5344CB8AC3E}">
        <p14:creationId xmlns:p14="http://schemas.microsoft.com/office/powerpoint/2010/main" val="1443664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267DA-7138-416B-8B60-E1D4E72E7D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2445BD97-16D8-48E5-90D6-8CF6413309F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F29CE2B5-8553-4404-9556-D97CC262D4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3A2394-9455-4BF9-977C-2DF1D581E527}"/>
              </a:ext>
            </a:extLst>
          </p:cNvPr>
          <p:cNvSpPr>
            <a:spLocks noGrp="1"/>
          </p:cNvSpPr>
          <p:nvPr>
            <p:ph type="dt" sz="half" idx="10"/>
          </p:nvPr>
        </p:nvSpPr>
        <p:spPr/>
        <p:txBody>
          <a:bodyPr/>
          <a:lstStyle/>
          <a:p>
            <a:fld id="{DB65C0CA-4EAA-4474-AFF0-C78A07045141}" type="datetimeFigureOut">
              <a:rPr lang="en-IN" smtClean="0"/>
              <a:t>31-01-2021</a:t>
            </a:fld>
            <a:endParaRPr lang="en-IN"/>
          </a:p>
        </p:txBody>
      </p:sp>
      <p:sp>
        <p:nvSpPr>
          <p:cNvPr id="6" name="Footer Placeholder 5">
            <a:extLst>
              <a:ext uri="{FF2B5EF4-FFF2-40B4-BE49-F238E27FC236}">
                <a16:creationId xmlns:a16="http://schemas.microsoft.com/office/drawing/2014/main" id="{5B5CB205-B905-4C36-997B-C23CA5F2461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20A67A8-038E-4D7A-9AAB-67AFB800B261}"/>
              </a:ext>
            </a:extLst>
          </p:cNvPr>
          <p:cNvSpPr>
            <a:spLocks noGrp="1"/>
          </p:cNvSpPr>
          <p:nvPr>
            <p:ph type="sldNum" sz="quarter" idx="12"/>
          </p:nvPr>
        </p:nvSpPr>
        <p:spPr/>
        <p:txBody>
          <a:bodyPr/>
          <a:lstStyle/>
          <a:p>
            <a:fld id="{D1E6F7A5-F530-46D2-A1D6-B9108334CE38}" type="slidenum">
              <a:rPr lang="en-IN" smtClean="0"/>
              <a:t>‹#›</a:t>
            </a:fld>
            <a:endParaRPr lang="en-IN"/>
          </a:p>
        </p:txBody>
      </p:sp>
    </p:spTree>
    <p:extLst>
      <p:ext uri="{BB962C8B-B14F-4D97-AF65-F5344CB8AC3E}">
        <p14:creationId xmlns:p14="http://schemas.microsoft.com/office/powerpoint/2010/main" val="3427688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D31484-A786-4553-B9B5-0FB59644E2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3242651B-6C56-4EDE-9DB6-FB4AD9DC2F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5C6D9357-878E-48FF-8E88-2A1C2F7033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07DDBA-0115-4C90-8836-38B0E1013DA1}"/>
              </a:ext>
            </a:extLst>
          </p:cNvPr>
          <p:cNvSpPr>
            <a:spLocks noGrp="1"/>
          </p:cNvSpPr>
          <p:nvPr>
            <p:ph type="dt" sz="half" idx="10"/>
          </p:nvPr>
        </p:nvSpPr>
        <p:spPr/>
        <p:txBody>
          <a:bodyPr/>
          <a:lstStyle/>
          <a:p>
            <a:fld id="{DB65C0CA-4EAA-4474-AFF0-C78A07045141}" type="datetimeFigureOut">
              <a:rPr lang="en-IN" smtClean="0"/>
              <a:t>31-01-2021</a:t>
            </a:fld>
            <a:endParaRPr lang="en-IN"/>
          </a:p>
        </p:txBody>
      </p:sp>
      <p:sp>
        <p:nvSpPr>
          <p:cNvPr id="6" name="Footer Placeholder 5">
            <a:extLst>
              <a:ext uri="{FF2B5EF4-FFF2-40B4-BE49-F238E27FC236}">
                <a16:creationId xmlns:a16="http://schemas.microsoft.com/office/drawing/2014/main" id="{A6738FAA-2F88-4015-A6CD-A551BCF4F4B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242D3E9-725C-4C75-B447-35CFFC65A889}"/>
              </a:ext>
            </a:extLst>
          </p:cNvPr>
          <p:cNvSpPr>
            <a:spLocks noGrp="1"/>
          </p:cNvSpPr>
          <p:nvPr>
            <p:ph type="sldNum" sz="quarter" idx="12"/>
          </p:nvPr>
        </p:nvSpPr>
        <p:spPr/>
        <p:txBody>
          <a:bodyPr/>
          <a:lstStyle/>
          <a:p>
            <a:fld id="{D1E6F7A5-F530-46D2-A1D6-B9108334CE38}" type="slidenum">
              <a:rPr lang="en-IN" smtClean="0"/>
              <a:t>‹#›</a:t>
            </a:fld>
            <a:endParaRPr lang="en-IN"/>
          </a:p>
        </p:txBody>
      </p:sp>
    </p:spTree>
    <p:extLst>
      <p:ext uri="{BB962C8B-B14F-4D97-AF65-F5344CB8AC3E}">
        <p14:creationId xmlns:p14="http://schemas.microsoft.com/office/powerpoint/2010/main" val="121012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5672C9-83A9-499B-92B9-789FE8D119F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361BF82E-5EBF-4854-A104-E7B2312263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5BE61F4-C295-46DD-A6C5-5D05D6E2D0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65C0CA-4EAA-4474-AFF0-C78A07045141}" type="datetimeFigureOut">
              <a:rPr lang="en-IN" smtClean="0"/>
              <a:t>31-01-2021</a:t>
            </a:fld>
            <a:endParaRPr lang="en-IN"/>
          </a:p>
        </p:txBody>
      </p:sp>
      <p:sp>
        <p:nvSpPr>
          <p:cNvPr id="5" name="Footer Placeholder 4">
            <a:extLst>
              <a:ext uri="{FF2B5EF4-FFF2-40B4-BE49-F238E27FC236}">
                <a16:creationId xmlns:a16="http://schemas.microsoft.com/office/drawing/2014/main" id="{97988E4E-9AFE-45FF-955E-6D84820BDF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D1952EF7-69F3-4B6C-89D0-E06957223C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E6F7A5-F530-46D2-A1D6-B9108334CE38}" type="slidenum">
              <a:rPr lang="en-IN" smtClean="0"/>
              <a:t>‹#›</a:t>
            </a:fld>
            <a:endParaRPr lang="en-IN"/>
          </a:p>
        </p:txBody>
      </p:sp>
    </p:spTree>
    <p:extLst>
      <p:ext uri="{BB962C8B-B14F-4D97-AF65-F5344CB8AC3E}">
        <p14:creationId xmlns:p14="http://schemas.microsoft.com/office/powerpoint/2010/main" val="37348982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B3C1E-6D00-48E6-9486-8272FACA4037}"/>
              </a:ext>
            </a:extLst>
          </p:cNvPr>
          <p:cNvSpPr>
            <a:spLocks noGrp="1"/>
          </p:cNvSpPr>
          <p:nvPr>
            <p:ph type="ctrTitle"/>
          </p:nvPr>
        </p:nvSpPr>
        <p:spPr/>
        <p:txBody>
          <a:bodyPr/>
          <a:lstStyle/>
          <a:p>
            <a:r>
              <a:rPr lang="en-US" dirty="0"/>
              <a:t>Consumer rights</a:t>
            </a:r>
            <a:endParaRPr lang="en-IN" dirty="0"/>
          </a:p>
        </p:txBody>
      </p:sp>
      <p:sp>
        <p:nvSpPr>
          <p:cNvPr id="3" name="Subtitle 2">
            <a:extLst>
              <a:ext uri="{FF2B5EF4-FFF2-40B4-BE49-F238E27FC236}">
                <a16:creationId xmlns:a16="http://schemas.microsoft.com/office/drawing/2014/main" id="{839F647B-A622-44CF-B015-D0766C0DACD3}"/>
              </a:ext>
            </a:extLst>
          </p:cNvPr>
          <p:cNvSpPr>
            <a:spLocks noGrp="1"/>
          </p:cNvSpPr>
          <p:nvPr>
            <p:ph type="subTitle" idx="1"/>
          </p:nvPr>
        </p:nvSpPr>
        <p:spPr/>
        <p:txBody>
          <a:bodyPr/>
          <a:lstStyle/>
          <a:p>
            <a:endParaRPr lang="en-IN"/>
          </a:p>
        </p:txBody>
      </p:sp>
    </p:spTree>
    <p:extLst>
      <p:ext uri="{BB962C8B-B14F-4D97-AF65-F5344CB8AC3E}">
        <p14:creationId xmlns:p14="http://schemas.microsoft.com/office/powerpoint/2010/main" val="28374335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198CB-CE38-4719-A23A-C63FA59F1D42}"/>
              </a:ext>
            </a:extLst>
          </p:cNvPr>
          <p:cNvSpPr>
            <a:spLocks noGrp="1"/>
          </p:cNvSpPr>
          <p:nvPr>
            <p:ph type="title"/>
          </p:nvPr>
        </p:nvSpPr>
        <p:spPr/>
        <p:txBody>
          <a:bodyPr/>
          <a:lstStyle/>
          <a:p>
            <a:r>
              <a:rPr lang="en-US" dirty="0"/>
              <a:t>The right to seek redressal</a:t>
            </a:r>
            <a:endParaRPr lang="en-IN" dirty="0"/>
          </a:p>
        </p:txBody>
      </p:sp>
      <p:sp>
        <p:nvSpPr>
          <p:cNvPr id="3" name="Content Placeholder 2">
            <a:extLst>
              <a:ext uri="{FF2B5EF4-FFF2-40B4-BE49-F238E27FC236}">
                <a16:creationId xmlns:a16="http://schemas.microsoft.com/office/drawing/2014/main" id="{52B4E6BD-907F-4202-8968-0B8DF6C9E0CA}"/>
              </a:ext>
            </a:extLst>
          </p:cNvPr>
          <p:cNvSpPr>
            <a:spLocks noGrp="1"/>
          </p:cNvSpPr>
          <p:nvPr>
            <p:ph idx="1"/>
          </p:nvPr>
        </p:nvSpPr>
        <p:spPr/>
        <p:txBody>
          <a:bodyPr/>
          <a:lstStyle/>
          <a:p>
            <a:r>
              <a:rPr lang="en-US" dirty="0"/>
              <a:t>Means </a:t>
            </a:r>
            <a:r>
              <a:rPr lang="en-US" b="0" i="0" dirty="0">
                <a:solidFill>
                  <a:srgbClr val="212020"/>
                </a:solidFill>
                <a:effectLst/>
                <a:latin typeface="Open Sans"/>
              </a:rPr>
              <a:t>right to seek redressal against unfair trade practices or unscrupulous exploitation of consumers. </a:t>
            </a:r>
          </a:p>
          <a:p>
            <a:r>
              <a:rPr lang="en-US" b="0" i="0" dirty="0">
                <a:solidFill>
                  <a:srgbClr val="212020"/>
                </a:solidFill>
                <a:effectLst/>
                <a:latin typeface="Open Sans"/>
              </a:rPr>
              <a:t>It also includes right to fair settlement of the genuine grievances of the consumer.</a:t>
            </a:r>
          </a:p>
          <a:p>
            <a:r>
              <a:rPr lang="en-IN" dirty="0"/>
              <a:t>Consumers can </a:t>
            </a:r>
            <a:r>
              <a:rPr lang="en-US" b="0" i="0" dirty="0">
                <a:solidFill>
                  <a:srgbClr val="212020"/>
                </a:solidFill>
                <a:effectLst/>
                <a:latin typeface="Open Sans"/>
              </a:rPr>
              <a:t>also take the help of consumer organizations in seeking redressal of their grievances.</a:t>
            </a:r>
            <a:endParaRPr lang="en-IN" dirty="0"/>
          </a:p>
        </p:txBody>
      </p:sp>
    </p:spTree>
    <p:extLst>
      <p:ext uri="{BB962C8B-B14F-4D97-AF65-F5344CB8AC3E}">
        <p14:creationId xmlns:p14="http://schemas.microsoft.com/office/powerpoint/2010/main" val="1113347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E5705-1093-4058-BDA7-335924832C44}"/>
              </a:ext>
            </a:extLst>
          </p:cNvPr>
          <p:cNvSpPr>
            <a:spLocks noGrp="1"/>
          </p:cNvSpPr>
          <p:nvPr>
            <p:ph type="title"/>
          </p:nvPr>
        </p:nvSpPr>
        <p:spPr/>
        <p:txBody>
          <a:bodyPr/>
          <a:lstStyle/>
          <a:p>
            <a:r>
              <a:rPr lang="en-US" dirty="0"/>
              <a:t>The right to consumer education</a:t>
            </a:r>
            <a:endParaRPr lang="en-IN" dirty="0"/>
          </a:p>
        </p:txBody>
      </p:sp>
      <p:sp>
        <p:nvSpPr>
          <p:cNvPr id="3" name="Content Placeholder 2">
            <a:extLst>
              <a:ext uri="{FF2B5EF4-FFF2-40B4-BE49-F238E27FC236}">
                <a16:creationId xmlns:a16="http://schemas.microsoft.com/office/drawing/2014/main" id="{F986AFC6-658A-4A26-8BDA-CFC141A57961}"/>
              </a:ext>
            </a:extLst>
          </p:cNvPr>
          <p:cNvSpPr>
            <a:spLocks noGrp="1"/>
          </p:cNvSpPr>
          <p:nvPr>
            <p:ph idx="1"/>
          </p:nvPr>
        </p:nvSpPr>
        <p:spPr/>
        <p:txBody>
          <a:bodyPr/>
          <a:lstStyle/>
          <a:p>
            <a:r>
              <a:rPr lang="en-US" b="0" i="0" dirty="0">
                <a:solidFill>
                  <a:srgbClr val="212020"/>
                </a:solidFill>
                <a:effectLst/>
                <a:latin typeface="Open Sans"/>
              </a:rPr>
              <a:t>Means the right to acquire the knowledge and skill to be an informed consumer throughout life.</a:t>
            </a:r>
          </a:p>
          <a:p>
            <a:r>
              <a:rPr lang="en-US" b="0" i="0" dirty="0">
                <a:solidFill>
                  <a:srgbClr val="212020"/>
                </a:solidFill>
                <a:effectLst/>
                <a:latin typeface="Open Sans"/>
              </a:rPr>
              <a:t>Ignorance of consumers, particularly of rural consumers, is mainly responsible for their exploitation. They should know their rights and must exercise them. Only then real consumer protection can be achieved with success.</a:t>
            </a:r>
          </a:p>
          <a:p>
            <a:r>
              <a:rPr lang="en-US" dirty="0"/>
              <a:t>Consumers have the right to learn how a market system works. They should know how to get the best value and satisfaction for their money.</a:t>
            </a:r>
            <a:endParaRPr lang="en-IN" dirty="0"/>
          </a:p>
        </p:txBody>
      </p:sp>
    </p:spTree>
    <p:extLst>
      <p:ext uri="{BB962C8B-B14F-4D97-AF65-F5344CB8AC3E}">
        <p14:creationId xmlns:p14="http://schemas.microsoft.com/office/powerpoint/2010/main" val="18045050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03771-0ED3-4931-9B93-8488DA0E58D5}"/>
              </a:ext>
            </a:extLst>
          </p:cNvPr>
          <p:cNvSpPr>
            <a:spLocks noGrp="1"/>
          </p:cNvSpPr>
          <p:nvPr>
            <p:ph type="title"/>
          </p:nvPr>
        </p:nvSpPr>
        <p:spPr/>
        <p:txBody>
          <a:bodyPr/>
          <a:lstStyle/>
          <a:p>
            <a:r>
              <a:rPr lang="en-US" dirty="0"/>
              <a:t>Laws to protect consumer</a:t>
            </a:r>
            <a:endParaRPr lang="en-IN" dirty="0"/>
          </a:p>
        </p:txBody>
      </p:sp>
      <p:sp>
        <p:nvSpPr>
          <p:cNvPr id="3" name="Content Placeholder 2">
            <a:extLst>
              <a:ext uri="{FF2B5EF4-FFF2-40B4-BE49-F238E27FC236}">
                <a16:creationId xmlns:a16="http://schemas.microsoft.com/office/drawing/2014/main" id="{BE8A5E8E-522F-4C3B-BB84-1694DDF23B91}"/>
              </a:ext>
            </a:extLst>
          </p:cNvPr>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Consumer protection act, 1986</a:t>
            </a:r>
          </a:p>
          <a:p>
            <a:r>
              <a:rPr lang="en-US" dirty="0">
                <a:latin typeface="Times New Roman" panose="02020603050405020304" pitchFamily="18" charset="0"/>
                <a:cs typeface="Times New Roman" panose="02020603050405020304" pitchFamily="18" charset="0"/>
              </a:rPr>
              <a:t>Consumer courts</a:t>
            </a:r>
          </a:p>
          <a:p>
            <a:r>
              <a:rPr lang="en-IN" i="0" dirty="0">
                <a:solidFill>
                  <a:srgbClr val="000000"/>
                </a:solidFill>
                <a:effectLst/>
                <a:latin typeface="Times New Roman" panose="02020603050405020304" pitchFamily="18" charset="0"/>
                <a:cs typeface="Times New Roman" panose="02020603050405020304" pitchFamily="18" charset="0"/>
              </a:rPr>
              <a:t>Indian Contract Act, 1972</a:t>
            </a:r>
          </a:p>
          <a:p>
            <a:r>
              <a:rPr lang="en-US" i="0" dirty="0">
                <a:solidFill>
                  <a:srgbClr val="000000"/>
                </a:solidFill>
                <a:effectLst/>
                <a:latin typeface="Times New Roman" panose="02020603050405020304" pitchFamily="18" charset="0"/>
                <a:cs typeface="Times New Roman" panose="02020603050405020304" pitchFamily="18" charset="0"/>
              </a:rPr>
              <a:t>The Sales of Good Act, 1930</a:t>
            </a:r>
          </a:p>
          <a:p>
            <a:r>
              <a:rPr lang="en-US" i="0" dirty="0">
                <a:solidFill>
                  <a:srgbClr val="000000"/>
                </a:solidFill>
                <a:effectLst/>
                <a:latin typeface="Times New Roman" panose="02020603050405020304" pitchFamily="18" charset="0"/>
                <a:cs typeface="Times New Roman" panose="02020603050405020304" pitchFamily="18" charset="0"/>
              </a:rPr>
              <a:t>The Essential Commodities Act, 1955</a:t>
            </a:r>
          </a:p>
          <a:p>
            <a:r>
              <a:rPr lang="en-US" i="0" dirty="0">
                <a:solidFill>
                  <a:srgbClr val="000000"/>
                </a:solidFill>
                <a:effectLst/>
                <a:latin typeface="Times New Roman" panose="02020603050405020304" pitchFamily="18" charset="0"/>
                <a:cs typeface="Times New Roman" panose="02020603050405020304" pitchFamily="18" charset="0"/>
              </a:rPr>
              <a:t>The Agricultural Produce (Grading and Marking ) Act, 1937</a:t>
            </a:r>
          </a:p>
          <a:p>
            <a:r>
              <a:rPr lang="en-US" i="0" dirty="0">
                <a:solidFill>
                  <a:srgbClr val="000000"/>
                </a:solidFill>
                <a:effectLst/>
                <a:latin typeface="Times New Roman" panose="02020603050405020304" pitchFamily="18" charset="0"/>
                <a:cs typeface="Times New Roman" panose="02020603050405020304" pitchFamily="18" charset="0"/>
              </a:rPr>
              <a:t>The Prevention of Food Adulteration Act, 1954</a:t>
            </a:r>
          </a:p>
          <a:p>
            <a:r>
              <a:rPr lang="en-US" i="0" dirty="0">
                <a:solidFill>
                  <a:srgbClr val="000000"/>
                </a:solidFill>
                <a:effectLst/>
                <a:latin typeface="Times New Roman" panose="02020603050405020304" pitchFamily="18" charset="0"/>
                <a:cs typeface="Times New Roman" panose="02020603050405020304" pitchFamily="18" charset="0"/>
              </a:rPr>
              <a:t>The Standards of Weights and Measures Act, 1976</a:t>
            </a:r>
          </a:p>
          <a:p>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41093560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71DC967-F5DF-4286-9727-77EAB571E992}"/>
              </a:ext>
            </a:extLst>
          </p:cNvPr>
          <p:cNvSpPr>
            <a:spLocks noGrp="1"/>
          </p:cNvSpPr>
          <p:nvPr>
            <p:ph idx="1"/>
          </p:nvPr>
        </p:nvSpPr>
        <p:spPr/>
        <p:txBody>
          <a:bodyPr/>
          <a:lstStyle/>
          <a:p>
            <a:r>
              <a:rPr lang="en-US" i="0" dirty="0">
                <a:solidFill>
                  <a:srgbClr val="000000"/>
                </a:solidFill>
                <a:effectLst/>
                <a:latin typeface="Times New Roman" panose="02020603050405020304" pitchFamily="18" charset="0"/>
                <a:cs typeface="Times New Roman" panose="02020603050405020304" pitchFamily="18" charset="0"/>
              </a:rPr>
              <a:t>The Trade Marks Act, 1999</a:t>
            </a:r>
          </a:p>
          <a:p>
            <a:r>
              <a:rPr lang="en-IN" i="0" dirty="0">
                <a:solidFill>
                  <a:srgbClr val="000000"/>
                </a:solidFill>
                <a:effectLst/>
                <a:latin typeface="Times New Roman" panose="02020603050405020304" pitchFamily="18" charset="0"/>
                <a:cs typeface="Times New Roman" panose="02020603050405020304" pitchFamily="18" charset="0"/>
              </a:rPr>
              <a:t>The Competition Act, 2002</a:t>
            </a:r>
          </a:p>
          <a:p>
            <a:pPr algn="l"/>
            <a:r>
              <a:rPr lang="en-US" i="0" dirty="0">
                <a:solidFill>
                  <a:srgbClr val="000000"/>
                </a:solidFill>
                <a:effectLst/>
                <a:latin typeface="Times New Roman" panose="02020603050405020304" pitchFamily="18" charset="0"/>
                <a:cs typeface="Times New Roman" panose="02020603050405020304" pitchFamily="18" charset="0"/>
              </a:rPr>
              <a:t>The Bureau of Indian Standards Act, 1986</a:t>
            </a:r>
          </a:p>
          <a:p>
            <a:pPr algn="l"/>
            <a:r>
              <a:rPr lang="en-US" dirty="0">
                <a:solidFill>
                  <a:srgbClr val="000000"/>
                </a:solidFill>
                <a:latin typeface="Times New Roman" panose="02020603050405020304" pitchFamily="18" charset="0"/>
                <a:cs typeface="Times New Roman" panose="02020603050405020304" pitchFamily="18" charset="0"/>
              </a:rPr>
              <a:t>IT Act, 2000</a:t>
            </a:r>
            <a:endParaRPr lang="en-US" i="0" dirty="0">
              <a:solidFill>
                <a:srgbClr val="000000"/>
              </a:solidFill>
              <a:effectLst/>
              <a:latin typeface="Times New Roman" panose="02020603050405020304" pitchFamily="18" charset="0"/>
              <a:cs typeface="Times New Roman" panose="02020603050405020304" pitchFamily="18" charset="0"/>
            </a:endParaRPr>
          </a:p>
          <a:p>
            <a:pPr marL="0" indent="0">
              <a:buNone/>
            </a:pPr>
            <a:br>
              <a:rPr lang="en-US" b="0" i="0" dirty="0">
                <a:solidFill>
                  <a:srgbClr val="0B0B0B"/>
                </a:solidFill>
                <a:effectLst/>
                <a:latin typeface="Open Sans"/>
              </a:rPr>
            </a:br>
            <a:endParaRPr lang="en-IN" dirty="0"/>
          </a:p>
        </p:txBody>
      </p:sp>
    </p:spTree>
    <p:extLst>
      <p:ext uri="{BB962C8B-B14F-4D97-AF65-F5344CB8AC3E}">
        <p14:creationId xmlns:p14="http://schemas.microsoft.com/office/powerpoint/2010/main" val="3138041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E31B3B-D1A6-4D56-BE96-075AC4665F7E}"/>
              </a:ext>
            </a:extLst>
          </p:cNvPr>
          <p:cNvSpPr>
            <a:spLocks noGrp="1"/>
          </p:cNvSpPr>
          <p:nvPr>
            <p:ph idx="1"/>
          </p:nvPr>
        </p:nvSpPr>
        <p:spPr>
          <a:xfrm>
            <a:off x="821094" y="1110343"/>
            <a:ext cx="10532706" cy="5066620"/>
          </a:xfrm>
        </p:spPr>
        <p:txBody>
          <a:bodyPr/>
          <a:lstStyle/>
          <a:p>
            <a:r>
              <a:rPr lang="en-US" dirty="0"/>
              <a:t>The right to safety</a:t>
            </a:r>
          </a:p>
          <a:p>
            <a:r>
              <a:rPr lang="en-US" dirty="0"/>
              <a:t>The right to be informed</a:t>
            </a:r>
          </a:p>
          <a:p>
            <a:r>
              <a:rPr lang="en-US" dirty="0"/>
              <a:t>The right to choose</a:t>
            </a:r>
          </a:p>
          <a:p>
            <a:r>
              <a:rPr lang="en-US" dirty="0"/>
              <a:t>The right to be heard</a:t>
            </a:r>
          </a:p>
          <a:p>
            <a:r>
              <a:rPr lang="en-US" dirty="0"/>
              <a:t>The right to seek redressal</a:t>
            </a:r>
          </a:p>
          <a:p>
            <a:r>
              <a:rPr lang="en-US" dirty="0"/>
              <a:t>The right to consumer education</a:t>
            </a:r>
          </a:p>
          <a:p>
            <a:endParaRPr lang="en-IN" dirty="0"/>
          </a:p>
        </p:txBody>
      </p:sp>
    </p:spTree>
    <p:extLst>
      <p:ext uri="{BB962C8B-B14F-4D97-AF65-F5344CB8AC3E}">
        <p14:creationId xmlns:p14="http://schemas.microsoft.com/office/powerpoint/2010/main" val="3876896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98CCD-2F6B-47B4-BB30-EC29C815F036}"/>
              </a:ext>
            </a:extLst>
          </p:cNvPr>
          <p:cNvSpPr>
            <a:spLocks noGrp="1"/>
          </p:cNvSpPr>
          <p:nvPr>
            <p:ph type="title"/>
          </p:nvPr>
        </p:nvSpPr>
        <p:spPr/>
        <p:txBody>
          <a:bodyPr/>
          <a:lstStyle/>
          <a:p>
            <a:r>
              <a:rPr lang="en-US" dirty="0"/>
              <a:t>The right to safety</a:t>
            </a:r>
            <a:endParaRPr lang="en-IN" dirty="0"/>
          </a:p>
        </p:txBody>
      </p:sp>
      <p:sp>
        <p:nvSpPr>
          <p:cNvPr id="3" name="Content Placeholder 2">
            <a:extLst>
              <a:ext uri="{FF2B5EF4-FFF2-40B4-BE49-F238E27FC236}">
                <a16:creationId xmlns:a16="http://schemas.microsoft.com/office/drawing/2014/main" id="{2B5BF620-8EA8-4ECC-A0DB-297F42E90D38}"/>
              </a:ext>
            </a:extLst>
          </p:cNvPr>
          <p:cNvSpPr>
            <a:spLocks noGrp="1"/>
          </p:cNvSpPr>
          <p:nvPr>
            <p:ph idx="1"/>
          </p:nvPr>
        </p:nvSpPr>
        <p:spPr/>
        <p:txBody>
          <a:bodyPr/>
          <a:lstStyle/>
          <a:p>
            <a:r>
              <a:rPr lang="en-US" b="0" i="0" dirty="0">
                <a:solidFill>
                  <a:srgbClr val="212020"/>
                </a:solidFill>
                <a:effectLst/>
                <a:latin typeface="Open Sans"/>
              </a:rPr>
              <a:t>Means right to be protected against the marketing of goods and services, which are hazardous to life and property.</a:t>
            </a:r>
          </a:p>
          <a:p>
            <a:r>
              <a:rPr lang="en-US" b="0" i="0" dirty="0">
                <a:solidFill>
                  <a:srgbClr val="212020"/>
                </a:solidFill>
                <a:effectLst/>
                <a:latin typeface="Open Sans"/>
              </a:rPr>
              <a:t>Before purchasing, consumers should insist on the quality of the products as well as on the guarantee of the products and services.</a:t>
            </a:r>
          </a:p>
          <a:p>
            <a:r>
              <a:rPr lang="en-US" b="0" i="0" dirty="0">
                <a:solidFill>
                  <a:srgbClr val="212020"/>
                </a:solidFill>
                <a:effectLst/>
                <a:latin typeface="Open Sans"/>
              </a:rPr>
              <a:t>They should preferably purchase quality marked products such as ISI, AGMARK, etc</a:t>
            </a:r>
            <a:r>
              <a:rPr lang="en-US" dirty="0">
                <a:solidFill>
                  <a:srgbClr val="212020"/>
                </a:solidFill>
                <a:latin typeface="Open Sans"/>
              </a:rPr>
              <a:t>.</a:t>
            </a:r>
            <a:endParaRPr lang="en-IN" dirty="0"/>
          </a:p>
        </p:txBody>
      </p:sp>
    </p:spTree>
    <p:extLst>
      <p:ext uri="{BB962C8B-B14F-4D97-AF65-F5344CB8AC3E}">
        <p14:creationId xmlns:p14="http://schemas.microsoft.com/office/powerpoint/2010/main" val="1622011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B45C82-8D16-4174-AFA7-2660035456B4}"/>
              </a:ext>
            </a:extLst>
          </p:cNvPr>
          <p:cNvSpPr>
            <a:spLocks noGrp="1"/>
          </p:cNvSpPr>
          <p:nvPr>
            <p:ph idx="1"/>
          </p:nvPr>
        </p:nvSpPr>
        <p:spPr>
          <a:xfrm>
            <a:off x="838200" y="743274"/>
            <a:ext cx="10515600" cy="4351338"/>
          </a:xfrm>
        </p:spPr>
        <p:txBody>
          <a:bodyPr/>
          <a:lstStyle/>
          <a:p>
            <a:r>
              <a:rPr lang="en-US" dirty="0"/>
              <a:t>For example:</a:t>
            </a:r>
          </a:p>
          <a:p>
            <a:pPr marL="0" indent="0">
              <a:buNone/>
            </a:pPr>
            <a:r>
              <a:rPr lang="en-IN" dirty="0"/>
              <a:t>	</a:t>
            </a:r>
            <a:r>
              <a:rPr lang="en-US" dirty="0"/>
              <a:t>Tools and appliances must include safety devices for your protection. Federal laws ensure that clothing, food, toys, and other items will not harm consumers. The U.S. Consumer Product Safety Commission enforces product-safety standards.</a:t>
            </a:r>
            <a:endParaRPr lang="en-IN" dirty="0"/>
          </a:p>
        </p:txBody>
      </p:sp>
    </p:spTree>
    <p:extLst>
      <p:ext uri="{BB962C8B-B14F-4D97-AF65-F5344CB8AC3E}">
        <p14:creationId xmlns:p14="http://schemas.microsoft.com/office/powerpoint/2010/main" val="4715970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79844-7581-45D1-8B85-26500C24710B}"/>
              </a:ext>
            </a:extLst>
          </p:cNvPr>
          <p:cNvSpPr>
            <a:spLocks noGrp="1"/>
          </p:cNvSpPr>
          <p:nvPr>
            <p:ph type="title"/>
          </p:nvPr>
        </p:nvSpPr>
        <p:spPr/>
        <p:txBody>
          <a:bodyPr/>
          <a:lstStyle/>
          <a:p>
            <a:r>
              <a:rPr lang="en-US" dirty="0"/>
              <a:t>The right to be informed</a:t>
            </a:r>
            <a:endParaRPr lang="en-IN" dirty="0"/>
          </a:p>
        </p:txBody>
      </p:sp>
      <p:sp>
        <p:nvSpPr>
          <p:cNvPr id="3" name="Content Placeholder 2">
            <a:extLst>
              <a:ext uri="{FF2B5EF4-FFF2-40B4-BE49-F238E27FC236}">
                <a16:creationId xmlns:a16="http://schemas.microsoft.com/office/drawing/2014/main" id="{C2F20F29-7036-4FA7-B0F1-DF4EF0B642E7}"/>
              </a:ext>
            </a:extLst>
          </p:cNvPr>
          <p:cNvSpPr>
            <a:spLocks noGrp="1"/>
          </p:cNvSpPr>
          <p:nvPr>
            <p:ph idx="1"/>
          </p:nvPr>
        </p:nvSpPr>
        <p:spPr/>
        <p:txBody>
          <a:bodyPr>
            <a:normAutofit/>
          </a:bodyPr>
          <a:lstStyle/>
          <a:p>
            <a:r>
              <a:rPr lang="en-US" dirty="0"/>
              <a:t>Consumers have the right to receive accurate and complete information so that they can make informed choices and decisions.</a:t>
            </a:r>
          </a:p>
          <a:p>
            <a:r>
              <a:rPr lang="en-US" dirty="0"/>
              <a:t>It is important because through this right consumers can be protected against fraudulent , deceitful or misleading information</a:t>
            </a:r>
          </a:p>
          <a:p>
            <a:r>
              <a:rPr lang="en-US" dirty="0"/>
              <a:t>This right gives the consumer right to get informed about the quality, quantity, purity, potency, standard and price of goods and services so as to be protected against unfair trade practices.</a:t>
            </a:r>
          </a:p>
          <a:p>
            <a:pPr marL="0" indent="0">
              <a:buNone/>
            </a:pPr>
            <a:r>
              <a:rPr lang="en-US" dirty="0"/>
              <a:t>	</a:t>
            </a:r>
            <a:endParaRPr lang="en-IN" dirty="0"/>
          </a:p>
        </p:txBody>
      </p:sp>
    </p:spTree>
    <p:extLst>
      <p:ext uri="{BB962C8B-B14F-4D97-AF65-F5344CB8AC3E}">
        <p14:creationId xmlns:p14="http://schemas.microsoft.com/office/powerpoint/2010/main" val="311712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92FFE2-54BB-4C9B-9079-B0F4A12C328E}"/>
              </a:ext>
            </a:extLst>
          </p:cNvPr>
          <p:cNvSpPr>
            <a:spLocks noGrp="1"/>
          </p:cNvSpPr>
          <p:nvPr>
            <p:ph idx="1"/>
          </p:nvPr>
        </p:nvSpPr>
        <p:spPr>
          <a:xfrm>
            <a:off x="838200" y="827249"/>
            <a:ext cx="10515600" cy="4351338"/>
          </a:xfrm>
        </p:spPr>
        <p:txBody>
          <a:bodyPr/>
          <a:lstStyle/>
          <a:p>
            <a:r>
              <a:rPr lang="en-US" dirty="0"/>
              <a:t>For example:</a:t>
            </a:r>
          </a:p>
          <a:p>
            <a:pPr marL="514350" indent="-514350">
              <a:buFont typeface="+mj-lt"/>
              <a:buAutoNum type="arabicPeriod"/>
            </a:pPr>
            <a:r>
              <a:rPr lang="en-IN" dirty="0"/>
              <a:t>Drugs</a:t>
            </a:r>
            <a:r>
              <a:rPr lang="en-US" dirty="0"/>
              <a:t> companies must list the complete contents of all the medicines so that the consumers remain well informed about the medicines they are consuming.</a:t>
            </a:r>
          </a:p>
          <a:p>
            <a:pPr marL="514350" indent="-514350">
              <a:buFont typeface="+mj-lt"/>
              <a:buAutoNum type="arabicPeriod"/>
            </a:pPr>
            <a:r>
              <a:rPr lang="en-US" dirty="0"/>
              <a:t>Clothing manufacturers must list the fibers used in materials so that the consumers can be protected from falling prey to high pressure selling techniques</a:t>
            </a:r>
          </a:p>
          <a:p>
            <a:pPr marL="514350" indent="-514350">
              <a:buFont typeface="+mj-lt"/>
              <a:buAutoNum type="arabicPeriod"/>
            </a:pPr>
            <a:r>
              <a:rPr lang="en-US" dirty="0"/>
              <a:t>Packaged foods must show all ingredients, with the main one listed first.</a:t>
            </a:r>
          </a:p>
          <a:p>
            <a:pPr marL="0" indent="0">
              <a:buNone/>
            </a:pPr>
            <a:endParaRPr lang="en-IN" dirty="0"/>
          </a:p>
        </p:txBody>
      </p:sp>
    </p:spTree>
    <p:extLst>
      <p:ext uri="{BB962C8B-B14F-4D97-AF65-F5344CB8AC3E}">
        <p14:creationId xmlns:p14="http://schemas.microsoft.com/office/powerpoint/2010/main" val="17241044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D9124-2D20-4432-9F69-1CC91DDF3B18}"/>
              </a:ext>
            </a:extLst>
          </p:cNvPr>
          <p:cNvSpPr>
            <a:spLocks noGrp="1"/>
          </p:cNvSpPr>
          <p:nvPr>
            <p:ph type="title"/>
          </p:nvPr>
        </p:nvSpPr>
        <p:spPr/>
        <p:txBody>
          <a:bodyPr/>
          <a:lstStyle/>
          <a:p>
            <a:r>
              <a:rPr lang="en-US" dirty="0"/>
              <a:t>The right to choose</a:t>
            </a:r>
            <a:endParaRPr lang="en-IN" dirty="0"/>
          </a:p>
        </p:txBody>
      </p:sp>
      <p:sp>
        <p:nvSpPr>
          <p:cNvPr id="3" name="Content Placeholder 2">
            <a:extLst>
              <a:ext uri="{FF2B5EF4-FFF2-40B4-BE49-F238E27FC236}">
                <a16:creationId xmlns:a16="http://schemas.microsoft.com/office/drawing/2014/main" id="{34304B31-DEC7-4579-8154-6F0F824C9510}"/>
              </a:ext>
            </a:extLst>
          </p:cNvPr>
          <p:cNvSpPr>
            <a:spLocks noGrp="1"/>
          </p:cNvSpPr>
          <p:nvPr>
            <p:ph idx="1"/>
          </p:nvPr>
        </p:nvSpPr>
        <p:spPr/>
        <p:txBody>
          <a:bodyPr/>
          <a:lstStyle/>
          <a:p>
            <a:r>
              <a:rPr lang="en-US" dirty="0"/>
              <a:t>Means </a:t>
            </a:r>
            <a:r>
              <a:rPr lang="en-US" b="0" i="0" dirty="0">
                <a:solidFill>
                  <a:srgbClr val="212020"/>
                </a:solidFill>
                <a:effectLst/>
                <a:latin typeface="Open Sans"/>
              </a:rPr>
              <a:t>right to be assured, wherever possible of access to variety of goods and services at competitive price.</a:t>
            </a:r>
          </a:p>
          <a:p>
            <a:r>
              <a:rPr lang="en-US" b="0" i="0" dirty="0">
                <a:solidFill>
                  <a:srgbClr val="212020"/>
                </a:solidFill>
                <a:effectLst/>
                <a:latin typeface="Open Sans"/>
              </a:rPr>
              <a:t>This right can be better exercised in a competitive market where a variety of goods are available at competitive prices</a:t>
            </a:r>
            <a:r>
              <a:rPr lang="en-US" dirty="0">
                <a:solidFill>
                  <a:srgbClr val="212020"/>
                </a:solidFill>
                <a:latin typeface="Open Sans"/>
              </a:rPr>
              <a:t>.</a:t>
            </a:r>
          </a:p>
          <a:p>
            <a:r>
              <a:rPr lang="en-IN" dirty="0"/>
              <a:t>For example: this right gives the consumer a right to choose the product or service from a wide variety of competing good and services as per their will. They take decision on the basis of price , quality and the improved services provided by the seller.</a:t>
            </a:r>
          </a:p>
        </p:txBody>
      </p:sp>
    </p:spTree>
    <p:extLst>
      <p:ext uri="{BB962C8B-B14F-4D97-AF65-F5344CB8AC3E}">
        <p14:creationId xmlns:p14="http://schemas.microsoft.com/office/powerpoint/2010/main" val="3320141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E4A81-78CA-4C48-8A84-879BC64CF292}"/>
              </a:ext>
            </a:extLst>
          </p:cNvPr>
          <p:cNvSpPr>
            <a:spLocks noGrp="1"/>
          </p:cNvSpPr>
          <p:nvPr>
            <p:ph type="title"/>
          </p:nvPr>
        </p:nvSpPr>
        <p:spPr/>
        <p:txBody>
          <a:bodyPr/>
          <a:lstStyle/>
          <a:p>
            <a:r>
              <a:rPr lang="en-US" dirty="0"/>
              <a:t>The right to be heard</a:t>
            </a:r>
            <a:endParaRPr lang="en-IN" dirty="0"/>
          </a:p>
        </p:txBody>
      </p:sp>
      <p:sp>
        <p:nvSpPr>
          <p:cNvPr id="3" name="Content Placeholder 2">
            <a:extLst>
              <a:ext uri="{FF2B5EF4-FFF2-40B4-BE49-F238E27FC236}">
                <a16:creationId xmlns:a16="http://schemas.microsoft.com/office/drawing/2014/main" id="{F11039C8-344A-453B-8002-85B974DA77F2}"/>
              </a:ext>
            </a:extLst>
          </p:cNvPr>
          <p:cNvSpPr>
            <a:spLocks noGrp="1"/>
          </p:cNvSpPr>
          <p:nvPr>
            <p:ph idx="1"/>
          </p:nvPr>
        </p:nvSpPr>
        <p:spPr/>
        <p:txBody>
          <a:bodyPr/>
          <a:lstStyle/>
          <a:p>
            <a:r>
              <a:rPr lang="en-US" b="0" i="0" dirty="0">
                <a:solidFill>
                  <a:srgbClr val="212020"/>
                </a:solidFill>
                <a:effectLst/>
                <a:latin typeface="Open Sans"/>
              </a:rPr>
              <a:t>Means that consumer's interests will receive due consideration at appropriate forums. </a:t>
            </a:r>
          </a:p>
          <a:p>
            <a:r>
              <a:rPr lang="en-US" b="0" i="0" dirty="0">
                <a:solidFill>
                  <a:srgbClr val="212020"/>
                </a:solidFill>
                <a:effectLst/>
                <a:latin typeface="Open Sans"/>
              </a:rPr>
              <a:t>It also includes right to be represented in various forums formed to consider the consumer's welfare.</a:t>
            </a:r>
          </a:p>
          <a:p>
            <a:r>
              <a:rPr lang="en-US" dirty="0"/>
              <a:t>Consumers who have complaints about products or services have a right to be heard.</a:t>
            </a:r>
            <a:endParaRPr lang="en-IN" dirty="0"/>
          </a:p>
        </p:txBody>
      </p:sp>
    </p:spTree>
    <p:extLst>
      <p:ext uri="{BB962C8B-B14F-4D97-AF65-F5344CB8AC3E}">
        <p14:creationId xmlns:p14="http://schemas.microsoft.com/office/powerpoint/2010/main" val="1715968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D92625-4FD4-4641-8CFA-87146AFFAC6A}"/>
              </a:ext>
            </a:extLst>
          </p:cNvPr>
          <p:cNvSpPr>
            <a:spLocks noGrp="1"/>
          </p:cNvSpPr>
          <p:nvPr>
            <p:ph idx="1"/>
          </p:nvPr>
        </p:nvSpPr>
        <p:spPr>
          <a:xfrm>
            <a:off x="838200" y="752605"/>
            <a:ext cx="10515600" cy="4351338"/>
          </a:xfrm>
        </p:spPr>
        <p:txBody>
          <a:bodyPr/>
          <a:lstStyle/>
          <a:p>
            <a:r>
              <a:rPr lang="en-US" dirty="0"/>
              <a:t>For example:</a:t>
            </a:r>
          </a:p>
          <a:p>
            <a:pPr lvl="1"/>
            <a:r>
              <a:rPr lang="en-US" dirty="0"/>
              <a:t>If you buy a bike helmet from a sporting goods store. After wearing the helmet a few times, you find that the chinstrap keeps coming loose. You have the right to let the store know you are not satisfied with the helmet. Businesses rely on customer satisfaction. The purpose of the customer service department is to listen to the concerns of customers.</a:t>
            </a:r>
            <a:endParaRPr lang="en-IN" dirty="0"/>
          </a:p>
        </p:txBody>
      </p:sp>
    </p:spTree>
    <p:extLst>
      <p:ext uri="{BB962C8B-B14F-4D97-AF65-F5344CB8AC3E}">
        <p14:creationId xmlns:p14="http://schemas.microsoft.com/office/powerpoint/2010/main" val="18067091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339</TotalTime>
  <Words>718</Words>
  <Application>Microsoft Office PowerPoint</Application>
  <PresentationFormat>Widescreen</PresentationFormat>
  <Paragraphs>56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Consumer rights</vt:lpstr>
      <vt:lpstr>PowerPoint Presentation</vt:lpstr>
      <vt:lpstr>The right to safety</vt:lpstr>
      <vt:lpstr>PowerPoint Presentation</vt:lpstr>
      <vt:lpstr>The right to be informed</vt:lpstr>
      <vt:lpstr>PowerPoint Presentation</vt:lpstr>
      <vt:lpstr>The right to choose</vt:lpstr>
      <vt:lpstr>The right to be heard</vt:lpstr>
      <vt:lpstr>PowerPoint Presentation</vt:lpstr>
      <vt:lpstr>The right to seek redressal</vt:lpstr>
      <vt:lpstr>The right to consumer education</vt:lpstr>
      <vt:lpstr>Laws to protect consumer</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Consumer rights</dc:title>
  <dc:creator>Anjani</dc:creator>
  <cp:lastModifiedBy>Shreya Pokharna</cp:lastModifiedBy>
  <cp:revision>12</cp:revision>
  <dcterms:created xsi:type="dcterms:W3CDTF">2021-01-08T08:18:08Z</dcterms:created>
  <dcterms:modified xsi:type="dcterms:W3CDTF">2021-01-31T12:22:10Z</dcterms:modified>
</cp:coreProperties>
</file>