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60" r:id="rId5"/>
    <p:sldId id="261" r:id="rId6"/>
    <p:sldId id="262" r:id="rId7"/>
    <p:sldId id="263"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480" y="1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heme" Target="theme/theme1.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viewProps" Target="viewProps.xml" /><Relationship Id="rId5" Type="http://schemas.openxmlformats.org/officeDocument/2006/relationships/slide" Target="slides/slide4.xml" /><Relationship Id="rId10"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914400" y="3611607"/>
            <a:ext cx="103632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5019" y="4953000"/>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125F2A5-8C15-5947-8181-35FE51FDEF31}" type="datetimeFigureOut">
              <a:rPr lang="en-US" smtClean="0"/>
              <a:t>10/27/2020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60FBD40-8116-AF45-BC16-A8E2FBF81D2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609600" y="1481330"/>
            <a:ext cx="109728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125F2A5-8C15-5947-8181-35FE51FDEF31}"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0FBD40-8116-AF45-BC16-A8E2FBF81D2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41"/>
            <a:ext cx="84328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125F2A5-8C15-5947-8181-35FE51FDEF31}"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0FBD40-8116-AF45-BC16-A8E2FBF81D2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125F2A5-8C15-5947-8181-35FE51FDEF31}"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0FBD40-8116-AF45-BC16-A8E2FBF81D2A}" type="slidenum">
              <a:rPr lang="en-US" smtClean="0"/>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125F2A5-8C15-5947-8181-35FE51FDEF31}" type="datetimeFigureOut">
              <a:rPr lang="en-US" smtClean="0"/>
              <a:t>10/27/2020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0FBD40-8116-AF45-BC16-A8E2FBF81D2A}" type="slidenum">
              <a:rPr lang="en-US" smtClean="0"/>
              <a:t>‹#›</a:t>
            </a:fld>
            <a:endParaRPr lang="en-US"/>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125F2A5-8C15-5947-8181-35FE51FDEF31}" type="datetimeFigureOut">
              <a:rPr lang="en-US" smtClean="0"/>
              <a:t>10/27/2020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0FBD40-8116-AF45-BC16-A8E2FBF81D2A}" type="slidenum">
              <a:rPr lang="en-US" smtClean="0"/>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B125F2A5-8C15-5947-8181-35FE51FDEF31}" type="datetimeFigureOut">
              <a:rPr lang="en-US" smtClean="0"/>
              <a:t>10/27/2020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0FBD40-8116-AF45-BC16-A8E2FBF81D2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125F2A5-8C15-5947-8181-35FE51FDEF31}" type="datetimeFigureOut">
              <a:rPr lang="en-US" smtClean="0"/>
              <a:t>10/27/2020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0FBD40-8116-AF45-BC16-A8E2FBF81D2A}" type="slidenum">
              <a:rPr lang="en-US" smtClean="0"/>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25F2A5-8C15-5947-8181-35FE51FDEF31}" type="datetimeFigureOut">
              <a:rPr lang="en-US" smtClean="0"/>
              <a:t>10/27/2020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0FBD40-8116-AF45-BC16-A8E2FBF81D2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p>
            <a:fld id="{B125F2A5-8C15-5947-8181-35FE51FDEF31}" type="datetimeFigureOut">
              <a:rPr lang="en-US" smtClean="0"/>
              <a:t>10/27/2020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0FBD40-8116-AF45-BC16-A8E2FBF81D2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125F2A5-8C15-5947-8181-35FE51FDEF31}" type="datetimeFigureOut">
              <a:rPr lang="en-US" smtClean="0"/>
              <a:t>10/27/2020</a:t>
            </a:fld>
            <a:endParaRPr lang="en-US"/>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60FBD40-8116-AF45-BC16-A8E2FBF81D2A}" type="slidenum">
              <a:rPr lang="en-US" smtClean="0"/>
              <a:t>‹#›</a:t>
            </a:fld>
            <a:endParaRPr lang="en-US"/>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e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8056" y="5791253"/>
            <a:ext cx="4536419"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fld id="{B125F2A5-8C15-5947-8181-35FE51FDEF31}" type="datetimeFigureOut">
              <a:rPr lang="en-US" smtClean="0"/>
              <a:t>10/27/2020</a:t>
            </a:fld>
            <a:endParaRPr lang="en-US"/>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extLst/>
          </a:lstStyle>
          <a:p>
            <a:fld id="{360FBD40-8116-AF45-BC16-A8E2FBF81D2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4.jpe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1DB53-63D0-9045-BDC2-4417D5864AC6}"/>
              </a:ext>
            </a:extLst>
          </p:cNvPr>
          <p:cNvSpPr>
            <a:spLocks noGrp="1"/>
          </p:cNvSpPr>
          <p:nvPr>
            <p:ph type="ctrTitle"/>
          </p:nvPr>
        </p:nvSpPr>
        <p:spPr/>
        <p:txBody>
          <a:bodyPr/>
          <a:lstStyle/>
          <a:p>
            <a:r>
              <a:rPr lang="en-US"/>
              <a:t>Claim Letter</a:t>
            </a:r>
          </a:p>
        </p:txBody>
      </p:sp>
      <p:sp>
        <p:nvSpPr>
          <p:cNvPr id="3" name="Subtitle 2">
            <a:extLst>
              <a:ext uri="{FF2B5EF4-FFF2-40B4-BE49-F238E27FC236}">
                <a16:creationId xmlns:a16="http://schemas.microsoft.com/office/drawing/2014/main" id="{879238CE-AE76-C447-8AB6-6ECBA0D19232}"/>
              </a:ext>
            </a:extLst>
          </p:cNvPr>
          <p:cNvSpPr>
            <a:spLocks noGrp="1"/>
          </p:cNvSpPr>
          <p:nvPr>
            <p:ph type="subTitle" idx="1"/>
          </p:nvPr>
        </p:nvSpPr>
        <p:spPr/>
        <p:txBody>
          <a:bodyPr/>
          <a:lstStyle/>
          <a:p>
            <a:endParaRPr lang="en-US" dirty="0"/>
          </a:p>
        </p:txBody>
      </p:sp>
      <p:pic>
        <p:nvPicPr>
          <p:cNvPr id="5" name="Picture 5">
            <a:extLst>
              <a:ext uri="{FF2B5EF4-FFF2-40B4-BE49-F238E27FC236}">
                <a16:creationId xmlns:a16="http://schemas.microsoft.com/office/drawing/2014/main" id="{14CD668C-A4BD-AD48-AA69-97921C64A65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19523" y="3627899"/>
            <a:ext cx="1675437" cy="1721976"/>
          </a:xfrm>
          <a:prstGeom prst="rect">
            <a:avLst/>
          </a:prstGeom>
        </p:spPr>
      </p:pic>
    </p:spTree>
    <p:extLst>
      <p:ext uri="{BB962C8B-B14F-4D97-AF65-F5344CB8AC3E}">
        <p14:creationId xmlns:p14="http://schemas.microsoft.com/office/powerpoint/2010/main" val="1269804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AE546C-AE60-CD43-AB77-FAEF55872ACC}"/>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dirty="0"/>
              <a:t>A claim letter is written to the concerned company, to bring the mistake or damage done, to the notice of supplier or provider and to ask for rectification and/or compensation. </a:t>
            </a:r>
          </a:p>
          <a:p>
            <a:pPr marL="0" indent="0">
              <a:buNone/>
            </a:pPr>
            <a:endParaRPr lang="en-US" dirty="0"/>
          </a:p>
        </p:txBody>
      </p:sp>
      <p:sp>
        <p:nvSpPr>
          <p:cNvPr id="2" name="Title 1">
            <a:extLst>
              <a:ext uri="{FF2B5EF4-FFF2-40B4-BE49-F238E27FC236}">
                <a16:creationId xmlns:a16="http://schemas.microsoft.com/office/drawing/2014/main" id="{9BD9876D-CD5D-0A45-BB62-1D91237AA356}"/>
              </a:ext>
            </a:extLst>
          </p:cNvPr>
          <p:cNvSpPr>
            <a:spLocks noGrp="1"/>
          </p:cNvSpPr>
          <p:nvPr>
            <p:ph type="title"/>
          </p:nvPr>
        </p:nvSpPr>
        <p:spPr/>
        <p:txBody>
          <a:bodyPr/>
          <a:lstStyle/>
          <a:p>
            <a:pPr algn="ctr"/>
            <a:r>
              <a:rPr lang="en-US" b="1" dirty="0"/>
              <a:t>Introduction </a:t>
            </a:r>
          </a:p>
        </p:txBody>
      </p:sp>
    </p:spTree>
    <p:extLst>
      <p:ext uri="{BB962C8B-B14F-4D97-AF65-F5344CB8AC3E}">
        <p14:creationId xmlns:p14="http://schemas.microsoft.com/office/powerpoint/2010/main" val="1455745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EC9759-459E-8D4D-A3C8-1969B3044452}"/>
              </a:ext>
            </a:extLst>
          </p:cNvPr>
          <p:cNvSpPr>
            <a:spLocks noGrp="1"/>
          </p:cNvSpPr>
          <p:nvPr>
            <p:ph idx="1"/>
          </p:nvPr>
        </p:nvSpPr>
        <p:spPr/>
        <p:txBody>
          <a:bodyPr>
            <a:normAutofit lnSpcReduction="10000"/>
          </a:bodyPr>
          <a:lstStyle/>
          <a:p>
            <a:r>
              <a:rPr lang="en-US" dirty="0"/>
              <a:t>A clear explanation of what has gone wrong. Give full information of quick identification of the defective product or faulty services. In case of a product, details such as exact date of purchase and arrival, the amount paid, order number,colour, size, model number, make etc. are helpful in making a re-check by the supplier easier.</a:t>
            </a:r>
          </a:p>
          <a:p>
            <a:endParaRPr lang="en-US" dirty="0"/>
          </a:p>
          <a:p>
            <a:r>
              <a:rPr lang="en-US" dirty="0"/>
              <a:t>A statement of the inconvenience caused or the loss suffered as a result of the mistake or defect.</a:t>
            </a:r>
          </a:p>
          <a:p>
            <a:endParaRPr lang="en-US" dirty="0"/>
          </a:p>
          <a:p>
            <a:r>
              <a:rPr lang="en-US" dirty="0"/>
              <a:t>A statement of what adjustment you would consider fair.</a:t>
            </a:r>
          </a:p>
          <a:p>
            <a:endParaRPr lang="en-US" dirty="0"/>
          </a:p>
          <a:p>
            <a:endParaRPr lang="en-US" dirty="0"/>
          </a:p>
        </p:txBody>
      </p:sp>
      <p:sp>
        <p:nvSpPr>
          <p:cNvPr id="2" name="Title 1">
            <a:extLst>
              <a:ext uri="{FF2B5EF4-FFF2-40B4-BE49-F238E27FC236}">
                <a16:creationId xmlns:a16="http://schemas.microsoft.com/office/drawing/2014/main" id="{B758B272-853F-794B-84A3-5BA2515D8D3C}"/>
              </a:ext>
            </a:extLst>
          </p:cNvPr>
          <p:cNvSpPr>
            <a:spLocks noGrp="1"/>
          </p:cNvSpPr>
          <p:nvPr>
            <p:ph type="title"/>
          </p:nvPr>
        </p:nvSpPr>
        <p:spPr/>
        <p:txBody>
          <a:bodyPr/>
          <a:lstStyle/>
          <a:p>
            <a:pPr algn="ctr"/>
            <a:r>
              <a:rPr lang="en-US" b="1" dirty="0"/>
              <a:t>Elements</a:t>
            </a:r>
          </a:p>
        </p:txBody>
      </p:sp>
    </p:spTree>
    <p:extLst>
      <p:ext uri="{BB962C8B-B14F-4D97-AF65-F5344CB8AC3E}">
        <p14:creationId xmlns:p14="http://schemas.microsoft.com/office/powerpoint/2010/main" val="786403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DCDC20-B439-094A-8626-8B9917532AF0}"/>
              </a:ext>
            </a:extLst>
          </p:cNvPr>
          <p:cNvSpPr>
            <a:spLocks noGrp="1"/>
          </p:cNvSpPr>
          <p:nvPr>
            <p:ph idx="1"/>
          </p:nvPr>
        </p:nvSpPr>
        <p:spPr/>
        <p:txBody>
          <a:bodyPr>
            <a:normAutofit lnSpcReduction="10000"/>
          </a:bodyPr>
          <a:lstStyle/>
          <a:p>
            <a:r>
              <a:rPr lang="en-US" b="1" dirty="0"/>
              <a:t>Merchandise Claims:</a:t>
            </a:r>
            <a:r>
              <a:rPr lang="en-US" dirty="0"/>
              <a:t> This type involves orders incorrectly filled, merchandise whose quality is Unsatisfactory, and goods  damaged or delayed in shipment.</a:t>
            </a:r>
          </a:p>
          <a:p>
            <a:pPr marL="109728" indent="0">
              <a:buNone/>
            </a:pPr>
            <a:endParaRPr lang="en-US" dirty="0"/>
          </a:p>
          <a:p>
            <a:r>
              <a:rPr lang="en-US" b="1" dirty="0"/>
              <a:t>Money Claims:</a:t>
            </a:r>
            <a:r>
              <a:rPr lang="en-US" dirty="0"/>
              <a:t> This type involves errors in statements and invoice and misunderstanding with regard to price or term of payment.</a:t>
            </a:r>
          </a:p>
          <a:p>
            <a:endParaRPr lang="en-US" dirty="0"/>
          </a:p>
          <a:p>
            <a:r>
              <a:rPr lang="en-US" b="1" dirty="0"/>
              <a:t>Service Claims:</a:t>
            </a:r>
            <a:r>
              <a:rPr lang="en-US" dirty="0"/>
              <a:t> This type concerns delays in filling orders or request for service, discourteous treatment by employees, and failure to make a follow-up of an earlier incomplete service.</a:t>
            </a:r>
          </a:p>
        </p:txBody>
      </p:sp>
      <p:sp>
        <p:nvSpPr>
          <p:cNvPr id="2" name="Title 1">
            <a:extLst>
              <a:ext uri="{FF2B5EF4-FFF2-40B4-BE49-F238E27FC236}">
                <a16:creationId xmlns:a16="http://schemas.microsoft.com/office/drawing/2014/main" id="{F654A78B-DC01-0846-8629-7E0978A459FB}"/>
              </a:ext>
            </a:extLst>
          </p:cNvPr>
          <p:cNvSpPr>
            <a:spLocks noGrp="1"/>
          </p:cNvSpPr>
          <p:nvPr>
            <p:ph type="title"/>
          </p:nvPr>
        </p:nvSpPr>
        <p:spPr/>
        <p:txBody>
          <a:bodyPr/>
          <a:lstStyle/>
          <a:p>
            <a:pPr algn="ctr"/>
            <a:r>
              <a:rPr lang="en-US" dirty="0"/>
              <a:t>Types Of Claim Letters</a:t>
            </a:r>
          </a:p>
        </p:txBody>
      </p:sp>
    </p:spTree>
    <p:extLst>
      <p:ext uri="{BB962C8B-B14F-4D97-AF65-F5344CB8AC3E}">
        <p14:creationId xmlns:p14="http://schemas.microsoft.com/office/powerpoint/2010/main" val="1335650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67471B-97A0-FC45-BF87-E400BD586269}"/>
              </a:ext>
            </a:extLst>
          </p:cNvPr>
          <p:cNvSpPr>
            <a:spLocks noGrp="1"/>
          </p:cNvSpPr>
          <p:nvPr>
            <p:ph idx="1"/>
          </p:nvPr>
        </p:nvSpPr>
        <p:spPr/>
        <p:txBody>
          <a:bodyPr>
            <a:normAutofit fontScale="77500" lnSpcReduction="20000"/>
          </a:bodyPr>
          <a:lstStyle/>
          <a:p>
            <a:r>
              <a:rPr lang="en-GB" sz="3100" dirty="0">
                <a:latin typeface="Calibri" pitchFamily="34" charset="0"/>
                <a:cs typeface="Calibri" pitchFamily="34" charset="0"/>
              </a:rPr>
              <a:t>To write an effective letter of claim template, consider the following:</a:t>
            </a:r>
          </a:p>
          <a:p>
            <a:r>
              <a:rPr lang="en-GB" sz="3100" dirty="0">
                <a:latin typeface="Calibri" pitchFamily="34" charset="0"/>
                <a:cs typeface="Calibri" pitchFamily="34" charset="0"/>
              </a:rPr>
              <a:t>Describe the product’s defect or the substandard service you experienced.</a:t>
            </a:r>
          </a:p>
          <a:p>
            <a:r>
              <a:rPr lang="en-GB" sz="3100" dirty="0">
                <a:latin typeface="Calibri" pitchFamily="34" charset="0"/>
                <a:cs typeface="Calibri" pitchFamily="34" charset="0"/>
              </a:rPr>
              <a:t>Be sure the information you will provide is clear, direct and as much as possible be very detailed in your explanation. Such information will prove its worth for the purposes of re-checking. Having this data will facilitate the checking of the actual product by the supplier.</a:t>
            </a:r>
          </a:p>
          <a:p>
            <a:r>
              <a:rPr lang="en-GB" sz="3100" dirty="0">
                <a:latin typeface="Calibri" pitchFamily="34" charset="0"/>
                <a:cs typeface="Calibri" pitchFamily="34" charset="0"/>
              </a:rPr>
              <a:t>If the issue is about a product, it’s important to include the following elements:</a:t>
            </a:r>
          </a:p>
          <a:p>
            <a:pPr marL="681228" indent="-571500">
              <a:buFont typeface="+mj-lt"/>
              <a:buAutoNum type="romanLcPeriod"/>
            </a:pPr>
            <a:r>
              <a:rPr lang="en-GB" sz="3100" dirty="0">
                <a:latin typeface="Calibri" pitchFamily="34" charset="0"/>
                <a:cs typeface="Calibri" pitchFamily="34" charset="0"/>
              </a:rPr>
              <a:t>Product’s name</a:t>
            </a:r>
          </a:p>
          <a:p>
            <a:pPr marL="681228" indent="-571500">
              <a:buFont typeface="+mj-lt"/>
              <a:buAutoNum type="romanLcPeriod"/>
            </a:pPr>
            <a:r>
              <a:rPr lang="en-GB" sz="3100" dirty="0">
                <a:latin typeface="Calibri" pitchFamily="34" charset="0"/>
                <a:cs typeface="Calibri" pitchFamily="34" charset="0"/>
              </a:rPr>
              <a:t>Exact date when you purchased the product</a:t>
            </a:r>
          </a:p>
          <a:p>
            <a:pPr marL="681228" indent="-571500">
              <a:buFont typeface="+mj-lt"/>
              <a:buAutoNum type="romanLcPeriod"/>
            </a:pPr>
            <a:r>
              <a:rPr lang="en-GB" sz="3100" dirty="0">
                <a:latin typeface="Calibri" pitchFamily="34" charset="0"/>
                <a:cs typeface="Calibri" pitchFamily="34" charset="0"/>
              </a:rPr>
              <a:t>The date when the product arrived</a:t>
            </a:r>
          </a:p>
          <a:p>
            <a:pPr marL="681228" indent="-571500">
              <a:buFont typeface="+mj-lt"/>
              <a:buAutoNum type="romanLcPeriod"/>
            </a:pPr>
            <a:r>
              <a:rPr lang="en-GB" sz="3100" dirty="0">
                <a:latin typeface="Calibri" pitchFamily="34" charset="0"/>
                <a:cs typeface="Calibri" pitchFamily="34" charset="0"/>
              </a:rPr>
              <a:t>How much you paid for the product</a:t>
            </a:r>
          </a:p>
          <a:p>
            <a:pPr marL="681228" indent="-571500">
              <a:buFont typeface="+mj-lt"/>
              <a:buAutoNum type="romanLcPeriod"/>
            </a:pPr>
            <a:r>
              <a:rPr lang="en-GB" sz="3100" dirty="0">
                <a:latin typeface="Calibri" pitchFamily="34" charset="0"/>
                <a:cs typeface="Calibri" pitchFamily="34" charset="0"/>
              </a:rPr>
              <a:t>The product’s model number</a:t>
            </a:r>
          </a:p>
          <a:p>
            <a:pPr marL="681228" indent="-571500">
              <a:buFont typeface="+mj-lt"/>
              <a:buAutoNum type="romanLcPeriod"/>
            </a:pPr>
            <a:r>
              <a:rPr lang="en-GB" sz="3100" dirty="0">
                <a:latin typeface="Calibri" pitchFamily="34" charset="0"/>
                <a:cs typeface="Calibri" pitchFamily="34" charset="0"/>
              </a:rPr>
              <a:t>The product’s colour and size</a:t>
            </a:r>
          </a:p>
          <a:p>
            <a:endParaRPr lang="en-US" dirty="0"/>
          </a:p>
        </p:txBody>
      </p:sp>
      <p:sp>
        <p:nvSpPr>
          <p:cNvPr id="2" name="Title 1">
            <a:extLst>
              <a:ext uri="{FF2B5EF4-FFF2-40B4-BE49-F238E27FC236}">
                <a16:creationId xmlns:a16="http://schemas.microsoft.com/office/drawing/2014/main" id="{6A35AB4C-AF91-B14C-ACB8-D7CEACCEC6E8}"/>
              </a:ext>
            </a:extLst>
          </p:cNvPr>
          <p:cNvSpPr>
            <a:spLocks noGrp="1"/>
          </p:cNvSpPr>
          <p:nvPr>
            <p:ph type="title"/>
          </p:nvPr>
        </p:nvSpPr>
        <p:spPr/>
        <p:txBody>
          <a:bodyPr/>
          <a:lstStyle/>
          <a:p>
            <a:pPr algn="ctr"/>
            <a:r>
              <a:rPr lang="en-US" dirty="0"/>
              <a:t>Guidelines</a:t>
            </a:r>
          </a:p>
        </p:txBody>
      </p:sp>
    </p:spTree>
    <p:extLst>
      <p:ext uri="{BB962C8B-B14F-4D97-AF65-F5344CB8AC3E}">
        <p14:creationId xmlns:p14="http://schemas.microsoft.com/office/powerpoint/2010/main" val="3482761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7">
            <a:extLst>
              <a:ext uri="{FF2B5EF4-FFF2-40B4-BE49-F238E27FC236}">
                <a16:creationId xmlns:a16="http://schemas.microsoft.com/office/drawing/2014/main" id="{A8B82F44-1EE4-DC4E-A877-C0EE0B9A140D}"/>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530200" y="1481138"/>
            <a:ext cx="3131599" cy="4525962"/>
          </a:xfrm>
        </p:spPr>
      </p:pic>
      <p:sp>
        <p:nvSpPr>
          <p:cNvPr id="2" name="Title 1">
            <a:extLst>
              <a:ext uri="{FF2B5EF4-FFF2-40B4-BE49-F238E27FC236}">
                <a16:creationId xmlns:a16="http://schemas.microsoft.com/office/drawing/2014/main" id="{0137201B-EC25-D349-8711-528759AE200A}"/>
              </a:ext>
            </a:extLst>
          </p:cNvPr>
          <p:cNvSpPr>
            <a:spLocks noGrp="1"/>
          </p:cNvSpPr>
          <p:nvPr>
            <p:ph type="title"/>
          </p:nvPr>
        </p:nvSpPr>
        <p:spPr/>
        <p:txBody>
          <a:bodyPr/>
          <a:lstStyle/>
          <a:p>
            <a:r>
              <a:rPr lang="en-US"/>
              <a:t>Sample Letter</a:t>
            </a:r>
          </a:p>
        </p:txBody>
      </p:sp>
    </p:spTree>
    <p:extLst>
      <p:ext uri="{BB962C8B-B14F-4D97-AF65-F5344CB8AC3E}">
        <p14:creationId xmlns:p14="http://schemas.microsoft.com/office/powerpoint/2010/main" val="469399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7">
            <a:extLst>
              <a:ext uri="{FF2B5EF4-FFF2-40B4-BE49-F238E27FC236}">
                <a16:creationId xmlns:a16="http://schemas.microsoft.com/office/drawing/2014/main" id="{44D5CFE3-0DC5-374B-A61F-7B2788D56C7F}"/>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236619" y="1481138"/>
            <a:ext cx="3718761" cy="4525962"/>
          </a:xfrm>
        </p:spPr>
      </p:pic>
      <p:sp>
        <p:nvSpPr>
          <p:cNvPr id="2" name="Title 1">
            <a:extLst>
              <a:ext uri="{FF2B5EF4-FFF2-40B4-BE49-F238E27FC236}">
                <a16:creationId xmlns:a16="http://schemas.microsoft.com/office/drawing/2014/main" id="{B6672613-4375-3140-A497-FFC12FBF6068}"/>
              </a:ext>
            </a:extLst>
          </p:cNvPr>
          <p:cNvSpPr>
            <a:spLocks noGrp="1"/>
          </p:cNvSpPr>
          <p:nvPr>
            <p:ph type="title"/>
          </p:nvPr>
        </p:nvSpPr>
        <p:spPr/>
        <p:txBody>
          <a:bodyPr/>
          <a:lstStyle/>
          <a:p>
            <a:pPr algn="ctr"/>
            <a:r>
              <a:rPr lang="en-US" b="1" dirty="0"/>
              <a:t>Sample Letter</a:t>
            </a:r>
          </a:p>
        </p:txBody>
      </p:sp>
    </p:spTree>
    <p:extLst>
      <p:ext uri="{BB962C8B-B14F-4D97-AF65-F5344CB8AC3E}">
        <p14:creationId xmlns:p14="http://schemas.microsoft.com/office/powerpoint/2010/main" val="4016661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7">
            <a:extLst>
              <a:ext uri="{FF2B5EF4-FFF2-40B4-BE49-F238E27FC236}">
                <a16:creationId xmlns:a16="http://schemas.microsoft.com/office/drawing/2014/main" id="{3E9205EA-3591-A345-82E9-44FD64BCFC3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80652" y="1481138"/>
            <a:ext cx="5230696" cy="4525962"/>
          </a:xfrm>
        </p:spPr>
      </p:pic>
      <p:sp>
        <p:nvSpPr>
          <p:cNvPr id="2" name="Title 1">
            <a:extLst>
              <a:ext uri="{FF2B5EF4-FFF2-40B4-BE49-F238E27FC236}">
                <a16:creationId xmlns:a16="http://schemas.microsoft.com/office/drawing/2014/main" id="{A7AE848A-B8D5-3A42-9B21-4C4D34104967}"/>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27263117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TotalTime>
  <Words>339</Words>
  <Application>Microsoft Office PowerPoint</Application>
  <PresentationFormat>Widescreen</PresentationFormat>
  <Paragraphs>30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Claim Letter</vt:lpstr>
      <vt:lpstr>Introduction </vt:lpstr>
      <vt:lpstr>Elements</vt:lpstr>
      <vt:lpstr>Types Of Claim Letters</vt:lpstr>
      <vt:lpstr>Guidelines</vt:lpstr>
      <vt:lpstr>Sample Letter</vt:lpstr>
      <vt:lpstr>Sample Letter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Unknown User</dc:creator>
  <cp:lastModifiedBy>Unknown User</cp:lastModifiedBy>
  <cp:revision>12</cp:revision>
  <dcterms:created xsi:type="dcterms:W3CDTF">2020-10-25T17:35:59Z</dcterms:created>
  <dcterms:modified xsi:type="dcterms:W3CDTF">2020-10-27T03:25:23Z</dcterms:modified>
</cp:coreProperties>
</file>