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1" r:id="rId3"/>
    <p:sldId id="257" r:id="rId4"/>
    <p:sldId id="261" r:id="rId5"/>
    <p:sldId id="258" r:id="rId6"/>
    <p:sldId id="262" r:id="rId7"/>
    <p:sldId id="263" r:id="rId8"/>
    <p:sldId id="266" r:id="rId9"/>
    <p:sldId id="264" r:id="rId10"/>
    <p:sldId id="267" r:id="rId11"/>
    <p:sldId id="272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F3B3A3F-0726-D047-9C0F-CFC31878644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D2DBE0E-394A-AE48-9BF1-4E9342D0025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736F0-4F7C-7849-8F66-146726FFF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for Enquiries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3AC21-916C-0B4B-A078-ABCE00E3343A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CD972C0-5DBB-8343-9718-2F7A103A3D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42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4D3F-8121-C94D-94C4-11102D5C1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Paragraph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7189A-7F85-6449-B6D8-C7A39DDB9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/>
              <a:t>Possible language includes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Thanks</a:t>
            </a:r>
          </a:p>
          <a:p>
            <a:r>
              <a:rPr lang="en-US"/>
              <a:t>I look forward to hearing from you.</a:t>
            </a:r>
          </a:p>
          <a:p>
            <a:r>
              <a:rPr lang="en-US"/>
              <a:t>I am looking forward to hear from you.</a:t>
            </a:r>
          </a:p>
          <a:p>
            <a:r>
              <a:rPr lang="en-US"/>
              <a:t>Thank you for your assistance. </a:t>
            </a:r>
          </a:p>
          <a:p>
            <a:r>
              <a:rPr lang="en-US"/>
              <a:t>I appreciate that this is an unusual request, but I would be very grateful for any help you provide.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If you think that reader might have further questions, you can suggest that he or she contact you.</a:t>
            </a:r>
          </a:p>
        </p:txBody>
      </p:sp>
    </p:spTree>
    <p:extLst>
      <p:ext uri="{BB962C8B-B14F-4D97-AF65-F5344CB8AC3E}">
        <p14:creationId xmlns:p14="http://schemas.microsoft.com/office/powerpoint/2010/main" val="881355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your purpose</a:t>
            </a:r>
          </a:p>
          <a:p>
            <a:r>
              <a:rPr lang="en-US" dirty="0"/>
              <a:t>List your questions or requested actions.</a:t>
            </a:r>
          </a:p>
          <a:p>
            <a:r>
              <a:rPr lang="en-US" dirty="0"/>
              <a:t>Offer something in return to encourage action.</a:t>
            </a:r>
          </a:p>
          <a:p>
            <a:r>
              <a:rPr lang="en-US" dirty="0"/>
              <a:t>Follow up with a thank you note, e-mail or phone call to the person who helped you with your request.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9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B8304-82AC-E641-B3BC-305D96C1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Letter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6B1972A-39FF-F646-9EB5-E620D1452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181" y="1784350"/>
            <a:ext cx="3233237" cy="4572000"/>
          </a:xfrm>
        </p:spPr>
      </p:pic>
    </p:spTree>
    <p:extLst>
      <p:ext uri="{BB962C8B-B14F-4D97-AF65-F5344CB8AC3E}">
        <p14:creationId xmlns:p14="http://schemas.microsoft.com/office/powerpoint/2010/main" val="1769471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D885D-0253-E941-9582-233A16EB1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Letter 2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055D077-4618-5641-80FB-702D3FD66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181" y="1784350"/>
            <a:ext cx="3233237" cy="4572000"/>
          </a:xfrm>
        </p:spPr>
      </p:pic>
    </p:spTree>
    <p:extLst>
      <p:ext uri="{BB962C8B-B14F-4D97-AF65-F5344CB8AC3E}">
        <p14:creationId xmlns:p14="http://schemas.microsoft.com/office/powerpoint/2010/main" val="2002740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72990-6458-3949-9C62-5377E411D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4E48B2A-A22C-3B46-82FE-763DAC4B74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788" y="1784350"/>
            <a:ext cx="8076023" cy="4572000"/>
          </a:xfrm>
        </p:spPr>
      </p:pic>
    </p:spTree>
    <p:extLst>
      <p:ext uri="{BB962C8B-B14F-4D97-AF65-F5344CB8AC3E}">
        <p14:creationId xmlns:p14="http://schemas.microsoft.com/office/powerpoint/2010/main" val="119854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Letter of enquiry describes what the writer wants and why. The more unusual the request the more convincing the reason needs to be.</a:t>
            </a:r>
          </a:p>
          <a:p>
            <a:pPr marL="342900">
              <a:buFont typeface="Arial" panose="020B0604020202020204" pitchFamily="34" charset="0"/>
              <a:buChar char="•"/>
            </a:pPr>
            <a:r>
              <a:rPr lang="en-US" dirty="0"/>
              <a:t>The letter written for the purpose of knowing about the quality, quantity and price if the goods and the conditions of the business are known as enquiry letters.</a:t>
            </a:r>
          </a:p>
          <a:p>
            <a:pPr marL="342900">
              <a:buFont typeface="Arial" panose="020B0604020202020204" pitchFamily="34" charset="0"/>
              <a:buChar char="•"/>
            </a:pPr>
            <a:r>
              <a:rPr lang="en-US" dirty="0"/>
              <a:t>It is the foundation of business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389823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555EA-96AC-9943-91CB-199FAF32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Enquiries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33513-FFE4-C442-A122-F6302A3DA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Solicited Enquiry:</a:t>
            </a:r>
            <a:r>
              <a:rPr lang="en-US" dirty="0"/>
              <a:t> An enquiry made in response to the seller’s advertisement and publicity.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Unsolicited Enquiry:</a:t>
            </a:r>
            <a:r>
              <a:rPr lang="en-US" dirty="0"/>
              <a:t> An enquiry made on buyers own initiative.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Routine Enquiry:</a:t>
            </a:r>
            <a:r>
              <a:rPr lang="en-US" dirty="0"/>
              <a:t> An enquiry made by an old buyer in the usual course of business.</a:t>
            </a:r>
          </a:p>
        </p:txBody>
      </p:sp>
    </p:spTree>
    <p:extLst>
      <p:ext uri="{BB962C8B-B14F-4D97-AF65-F5344CB8AC3E}">
        <p14:creationId xmlns:p14="http://schemas.microsoft.com/office/powerpoint/2010/main" val="321278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C1F71-0F10-8B43-AD40-158ADBA9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0E95B-C6CC-654A-BBAE-8E0FFE8A3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Subject Heading</a:t>
            </a:r>
          </a:p>
          <a:p>
            <a:r>
              <a:rPr lang="en-US"/>
              <a:t>First Paragraph</a:t>
            </a:r>
          </a:p>
          <a:p>
            <a:r>
              <a:rPr lang="en-US"/>
              <a:t>Second Paragraph</a:t>
            </a:r>
          </a:p>
          <a:p>
            <a:r>
              <a:rPr lang="en-US"/>
              <a:t>Final Paragraph</a:t>
            </a:r>
          </a:p>
        </p:txBody>
      </p:sp>
    </p:spTree>
    <p:extLst>
      <p:ext uri="{BB962C8B-B14F-4D97-AF65-F5344CB8AC3E}">
        <p14:creationId xmlns:p14="http://schemas.microsoft.com/office/powerpoint/2010/main" val="241742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1C20-7B36-4F41-B72D-749EBE85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Subject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1F68A-693D-5749-80A0-14BE2B44A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This should inform the reader that this is an enquiry or request e.g.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Enquiry about textbooks</a:t>
            </a:r>
          </a:p>
          <a:p>
            <a:r>
              <a:rPr lang="en-US" dirty="0"/>
              <a:t>Request for brochures</a:t>
            </a:r>
          </a:p>
          <a:p>
            <a:r>
              <a:rPr lang="en-US" dirty="0"/>
              <a:t>Query about website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0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52DCB-1DDE-5740-A3E9-7C6944C3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Paragraph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815F9-E546-9542-B98D-E2048C10A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should tell the reader what you want</a:t>
            </a:r>
          </a:p>
          <a:p>
            <a:pPr marL="0" indent="0">
              <a:buNone/>
            </a:pPr>
            <a:r>
              <a:rPr lang="en-US"/>
              <a:t>The introduction serves as the executors summary for the letter of enquiry and includes the name of your organization , the amount needed or requested and a description of the project.The Qualification of the aproject staff, a brief description of evaluate  methodology and a time table are also included here.</a:t>
            </a:r>
          </a:p>
        </p:txBody>
      </p:sp>
    </p:spTree>
    <p:extLst>
      <p:ext uri="{BB962C8B-B14F-4D97-AF65-F5344CB8AC3E}">
        <p14:creationId xmlns:p14="http://schemas.microsoft.com/office/powerpoint/2010/main" val="269915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8C215-F8BB-FC4B-B7A2-3B1827C4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 Paragraph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1B2FF-5C39-5545-9ECD-A2F3429AA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paragraph tells the reader why you are contacting his or her organization, and gives further details of the enquiry.</a:t>
            </a:r>
          </a:p>
        </p:txBody>
      </p:sp>
    </p:spTree>
    <p:extLst>
      <p:ext uri="{BB962C8B-B14F-4D97-AF65-F5344CB8AC3E}">
        <p14:creationId xmlns:p14="http://schemas.microsoft.com/office/powerpoint/2010/main" val="308582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1F8E7-1F34-AC4F-85A5-59EDE04ED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for Second Paragraph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18D6D-E363-7944-A628-AB0C4953A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 saw your advertisement in HT daily on 23 October 2020</a:t>
            </a:r>
          </a:p>
          <a:p>
            <a:r>
              <a:rPr lang="en-US"/>
              <a:t>Your company was recommended to me by Mr. XYZ of  KT logistics. </a:t>
            </a:r>
          </a:p>
        </p:txBody>
      </p:sp>
    </p:spTree>
    <p:extLst>
      <p:ext uri="{BB962C8B-B14F-4D97-AF65-F5344CB8AC3E}">
        <p14:creationId xmlns:p14="http://schemas.microsoft.com/office/powerpoint/2010/main" val="2046062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CC75A-E60B-6A4A-9DF6-10C80ABF7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Paragraph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4B7AB-2AC5-0148-8625-965EE571D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paragraph should contain a polite expression or an expression of thanks to the reader. The degree of politeness depends on how unusual or difficult your request is.</a:t>
            </a:r>
          </a:p>
        </p:txBody>
      </p:sp>
    </p:spTree>
    <p:extLst>
      <p:ext uri="{BB962C8B-B14F-4D97-AF65-F5344CB8AC3E}">
        <p14:creationId xmlns:p14="http://schemas.microsoft.com/office/powerpoint/2010/main" val="2735701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</TotalTime>
  <Words>410</Words>
  <Application>Microsoft Office PowerPoint</Application>
  <PresentationFormat>Widescreen</PresentationFormat>
  <Paragraphs>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Writing for Enquiries</vt:lpstr>
      <vt:lpstr>Introduction</vt:lpstr>
      <vt:lpstr>Types of Enquiries</vt:lpstr>
      <vt:lpstr>Contents</vt:lpstr>
      <vt:lpstr>Subject Heading</vt:lpstr>
      <vt:lpstr>First Paragraph </vt:lpstr>
      <vt:lpstr>Second Paragraph</vt:lpstr>
      <vt:lpstr>Examples for Second Paragraph</vt:lpstr>
      <vt:lpstr>Final Paragraph</vt:lpstr>
      <vt:lpstr>Final Paragraph </vt:lpstr>
      <vt:lpstr>Guidelines</vt:lpstr>
      <vt:lpstr>Sample Letter</vt:lpstr>
      <vt:lpstr>Sample Letter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for Enquiries</dc:title>
  <dc:creator>Unknown User</dc:creator>
  <cp:lastModifiedBy>Unknown User</cp:lastModifiedBy>
  <cp:revision>11</cp:revision>
  <dcterms:created xsi:type="dcterms:W3CDTF">2020-10-22T14:54:01Z</dcterms:created>
  <dcterms:modified xsi:type="dcterms:W3CDTF">2020-10-27T03:25:41Z</dcterms:modified>
</cp:coreProperties>
</file>