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7F9206F-6CE0-488A-AEC8-44990D6DF9D4}" type="datetimeFigureOut">
              <a:rPr lang="en-US" smtClean="0"/>
              <a:t>05-Oct-19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624E7DAB-3417-4F18-BBD2-FE4B3FB88F9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E7DAB-3417-4F18-BBD2-FE4B3FB88F96}"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05-Oct-19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05-Oct-19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05-Oct-19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05-Oct-19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05-Oct-19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05-Oct-19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5B360B-964D-E841-9C6D-4143B9108F94}"/>
              </a:ext>
            </a:extLst>
          </p:cNvPr>
          <p:cNvSpPr>
            <a:spLocks noGrp="1"/>
          </p:cNvSpPr>
          <p:nvPr>
            <p:ph type="title"/>
          </p:nvPr>
        </p:nvSpPr>
        <p:spPr>
          <a:xfrm>
            <a:off x="1147040" y="542995"/>
            <a:ext cx="6683765" cy="1280890"/>
          </a:xfrm>
        </p:spPr>
        <p:txBody>
          <a:bodyPr>
            <a:normAutofit/>
          </a:bodyPr>
          <a:lstStyle/>
          <a:p>
            <a:r>
              <a:rPr lang="en-IN" sz="3200" b="1" dirty="0">
                <a:solidFill>
                  <a:schemeClr val="bg1"/>
                </a:solidFill>
              </a:rPr>
              <a:t>FACULTY OF MANAGEMENT STUDIES</a:t>
            </a:r>
            <a:br>
              <a:rPr lang="en-IN" sz="3200" b="1" dirty="0">
                <a:solidFill>
                  <a:schemeClr val="bg1"/>
                </a:solidFill>
              </a:rPr>
            </a:br>
            <a:r>
              <a:rPr lang="en-IN" sz="3200" b="1" dirty="0">
                <a:solidFill>
                  <a:schemeClr val="bg1"/>
                </a:solidFill>
              </a:rPr>
              <a:t>                         UDAIPUR </a:t>
            </a:r>
            <a:endParaRPr lang="en-US" sz="3200" b="1" dirty="0">
              <a:solidFill>
                <a:schemeClr val="bg1"/>
              </a:solidFill>
            </a:endParaRPr>
          </a:p>
        </p:txBody>
      </p:sp>
      <p:pic>
        <p:nvPicPr>
          <p:cNvPr id="8" name="Picture 8">
            <a:extLst>
              <a:ext uri="{FF2B5EF4-FFF2-40B4-BE49-F238E27FC236}">
                <a16:creationId xmlns="" xmlns:a16="http://schemas.microsoft.com/office/drawing/2014/main" id="{36D5B470-AB50-364F-ACD9-96067F17C7C3}"/>
              </a:ext>
            </a:extLst>
          </p:cNvPr>
          <p:cNvPicPr>
            <a:picLocks noGrp="1" noChangeAspect="1"/>
          </p:cNvPicPr>
          <p:nvPr>
            <p:ph idx="1"/>
          </p:nvPr>
        </p:nvPicPr>
        <p:blipFill>
          <a:blip r:embed="rId2"/>
          <a:stretch>
            <a:fillRect/>
          </a:stretch>
        </p:blipFill>
        <p:spPr>
          <a:xfrm>
            <a:off x="3518012" y="1823886"/>
            <a:ext cx="1600200" cy="2143125"/>
          </a:xfrm>
          <a:prstGeom prst="rect">
            <a:avLst/>
          </a:prstGeom>
        </p:spPr>
      </p:pic>
      <p:sp>
        <p:nvSpPr>
          <p:cNvPr id="10" name="TextBox 9">
            <a:extLst>
              <a:ext uri="{FF2B5EF4-FFF2-40B4-BE49-F238E27FC236}">
                <a16:creationId xmlns="" xmlns:a16="http://schemas.microsoft.com/office/drawing/2014/main" id="{0DCE2CEB-410F-CB49-BB5B-D9078657905A}"/>
              </a:ext>
            </a:extLst>
          </p:cNvPr>
          <p:cNvSpPr txBox="1"/>
          <p:nvPr/>
        </p:nvSpPr>
        <p:spPr>
          <a:xfrm>
            <a:off x="2727523" y="3962553"/>
            <a:ext cx="3688954" cy="400110"/>
          </a:xfrm>
          <a:prstGeom prst="rect">
            <a:avLst/>
          </a:prstGeom>
          <a:noFill/>
        </p:spPr>
        <p:txBody>
          <a:bodyPr wrap="square" rtlCol="0">
            <a:spAutoFit/>
          </a:bodyPr>
          <a:lstStyle/>
          <a:p>
            <a:r>
              <a:rPr lang="en-IN" sz="2000" b="1" dirty="0">
                <a:solidFill>
                  <a:schemeClr val="bg1"/>
                </a:solidFill>
              </a:rPr>
              <a:t>Managerial Skill Development</a:t>
            </a:r>
            <a:endParaRPr lang="en-US" sz="2000" b="1" dirty="0">
              <a:solidFill>
                <a:schemeClr val="bg1"/>
              </a:solidFill>
            </a:endParaRPr>
          </a:p>
        </p:txBody>
      </p:sp>
      <p:sp>
        <p:nvSpPr>
          <p:cNvPr id="11" name="TextBox 10">
            <a:extLst>
              <a:ext uri="{FF2B5EF4-FFF2-40B4-BE49-F238E27FC236}">
                <a16:creationId xmlns="" xmlns:a16="http://schemas.microsoft.com/office/drawing/2014/main" id="{64679875-C065-944F-B599-1C1534EBE6C0}"/>
              </a:ext>
            </a:extLst>
          </p:cNvPr>
          <p:cNvSpPr txBox="1"/>
          <p:nvPr/>
        </p:nvSpPr>
        <p:spPr>
          <a:xfrm>
            <a:off x="1398097" y="3665828"/>
            <a:ext cx="3880943" cy="5078313"/>
          </a:xfrm>
          <a:prstGeom prst="rect">
            <a:avLst/>
          </a:prstGeom>
          <a:noFill/>
        </p:spPr>
        <p:txBody>
          <a:bodyPr wrap="square" rtlCol="0">
            <a:spAutoFit/>
          </a:bodyPr>
          <a:lstStyle/>
          <a:p>
            <a:pPr algn="l"/>
            <a:endParaRPr lang="en-IN" dirty="0"/>
          </a:p>
          <a:p>
            <a:pPr algn="l"/>
            <a:endParaRPr lang="en-IN" dirty="0"/>
          </a:p>
          <a:p>
            <a:pPr algn="l"/>
            <a:endParaRPr lang="en-IN" dirty="0"/>
          </a:p>
          <a:p>
            <a:pPr algn="l"/>
            <a:r>
              <a:rPr lang="en-IN" dirty="0">
                <a:solidFill>
                  <a:schemeClr val="bg1"/>
                </a:solidFill>
              </a:rPr>
              <a:t>Submitted by</a:t>
            </a:r>
          </a:p>
          <a:p>
            <a:pPr marL="285750" indent="-285750" algn="l">
              <a:buFont typeface="Arial" panose="020B0604020202020204" pitchFamily="34" charset="0"/>
              <a:buChar char="•"/>
            </a:pPr>
            <a:r>
              <a:rPr lang="en-IN" dirty="0" err="1">
                <a:solidFill>
                  <a:schemeClr val="bg1"/>
                </a:solidFill>
              </a:rPr>
              <a:t>Abhishek</a:t>
            </a:r>
            <a:r>
              <a:rPr lang="en-IN" dirty="0">
                <a:solidFill>
                  <a:schemeClr val="bg1"/>
                </a:solidFill>
              </a:rPr>
              <a:t> Babel (1)</a:t>
            </a:r>
          </a:p>
          <a:p>
            <a:pPr marL="285750" indent="-285750" algn="l">
              <a:buFont typeface="Arial" panose="020B0604020202020204" pitchFamily="34" charset="0"/>
              <a:buChar char="•"/>
            </a:pPr>
            <a:r>
              <a:rPr lang="en-IN" dirty="0" err="1">
                <a:solidFill>
                  <a:schemeClr val="bg1"/>
                </a:solidFill>
              </a:rPr>
              <a:t>Harshil</a:t>
            </a:r>
            <a:r>
              <a:rPr lang="en-IN" dirty="0">
                <a:solidFill>
                  <a:schemeClr val="bg1"/>
                </a:solidFill>
              </a:rPr>
              <a:t> </a:t>
            </a:r>
            <a:r>
              <a:rPr lang="en-IN" dirty="0" err="1">
                <a:solidFill>
                  <a:schemeClr val="bg1"/>
                </a:solidFill>
              </a:rPr>
              <a:t>Pagaria</a:t>
            </a:r>
            <a:r>
              <a:rPr lang="en-IN" dirty="0">
                <a:solidFill>
                  <a:schemeClr val="bg1"/>
                </a:solidFill>
              </a:rPr>
              <a:t> (11) </a:t>
            </a:r>
          </a:p>
          <a:p>
            <a:pPr marL="285750" indent="-285750" algn="l">
              <a:buFont typeface="Arial" panose="020B0604020202020204" pitchFamily="34" charset="0"/>
              <a:buChar char="•"/>
            </a:pPr>
            <a:r>
              <a:rPr lang="en-IN" dirty="0" err="1">
                <a:solidFill>
                  <a:schemeClr val="bg1"/>
                </a:solidFill>
              </a:rPr>
              <a:t>Ishani</a:t>
            </a:r>
            <a:r>
              <a:rPr lang="en-IN" dirty="0">
                <a:solidFill>
                  <a:schemeClr val="bg1"/>
                </a:solidFill>
              </a:rPr>
              <a:t> </a:t>
            </a:r>
            <a:r>
              <a:rPr lang="en-IN" dirty="0" err="1">
                <a:solidFill>
                  <a:schemeClr val="bg1"/>
                </a:solidFill>
              </a:rPr>
              <a:t>Shrimal</a:t>
            </a:r>
            <a:r>
              <a:rPr lang="en-IN" dirty="0">
                <a:solidFill>
                  <a:schemeClr val="bg1"/>
                </a:solidFill>
              </a:rPr>
              <a:t> (16)</a:t>
            </a:r>
          </a:p>
          <a:p>
            <a:pPr marL="285750" indent="-285750" algn="l">
              <a:buFont typeface="Arial" panose="020B0604020202020204" pitchFamily="34" charset="0"/>
              <a:buChar char="•"/>
            </a:pPr>
            <a:r>
              <a:rPr lang="en-IN" dirty="0" err="1">
                <a:solidFill>
                  <a:schemeClr val="bg1"/>
                </a:solidFill>
              </a:rPr>
              <a:t>Pragati</a:t>
            </a:r>
            <a:r>
              <a:rPr lang="en-IN" dirty="0">
                <a:solidFill>
                  <a:schemeClr val="bg1"/>
                </a:solidFill>
              </a:rPr>
              <a:t> </a:t>
            </a:r>
            <a:r>
              <a:rPr lang="en-IN" dirty="0" err="1">
                <a:solidFill>
                  <a:schemeClr val="bg1"/>
                </a:solidFill>
              </a:rPr>
              <a:t>Lohar</a:t>
            </a:r>
            <a:r>
              <a:rPr lang="en-IN" dirty="0">
                <a:solidFill>
                  <a:schemeClr val="bg1"/>
                </a:solidFill>
              </a:rPr>
              <a:t> (31)</a:t>
            </a:r>
          </a:p>
          <a:p>
            <a:pPr marL="285750" indent="-285750" algn="l">
              <a:buFont typeface="Arial" panose="020B0604020202020204" pitchFamily="34" charset="0"/>
              <a:buChar char="•"/>
            </a:pPr>
            <a:r>
              <a:rPr lang="en-IN" dirty="0">
                <a:solidFill>
                  <a:schemeClr val="bg1"/>
                </a:solidFill>
              </a:rPr>
              <a:t>Vatsal Gandhi (57)</a:t>
            </a:r>
          </a:p>
          <a:p>
            <a:pPr marL="285750" indent="-285750">
              <a:buFont typeface="Arial" panose="020B0604020202020204" pitchFamily="34" charset="0"/>
              <a:buChar char="•"/>
            </a:pPr>
            <a:r>
              <a:rPr lang="en-IN" dirty="0" err="1">
                <a:solidFill>
                  <a:schemeClr val="bg1"/>
                </a:solidFill>
              </a:rPr>
              <a:t>Yashasvi</a:t>
            </a:r>
            <a:r>
              <a:rPr lang="en-IN" dirty="0">
                <a:solidFill>
                  <a:schemeClr val="bg1"/>
                </a:solidFill>
              </a:rPr>
              <a:t> </a:t>
            </a:r>
            <a:r>
              <a:rPr lang="en-IN" dirty="0" err="1">
                <a:solidFill>
                  <a:schemeClr val="bg1"/>
                </a:solidFill>
              </a:rPr>
              <a:t>Dhakar</a:t>
            </a:r>
            <a:r>
              <a:rPr lang="en-IN" dirty="0">
                <a:solidFill>
                  <a:schemeClr val="bg1"/>
                </a:solidFill>
              </a:rPr>
              <a:t> (60)</a:t>
            </a:r>
          </a:p>
          <a:p>
            <a:pPr marL="285750" indent="-285750" algn="l">
              <a:buFont typeface="Arial" panose="020B0604020202020204" pitchFamily="34" charset="0"/>
              <a:buChar char="•"/>
            </a:pPr>
            <a:endParaRPr lang="en-IN" dirty="0"/>
          </a:p>
          <a:p>
            <a:pPr marL="285750" indent="-285750" algn="l">
              <a:buFont typeface="Arial" panose="020B0604020202020204" pitchFamily="34" charset="0"/>
              <a:buChar char="•"/>
            </a:pPr>
            <a:endParaRPr lang="en-IN" dirty="0"/>
          </a:p>
          <a:p>
            <a:pPr marL="285750" indent="-285750" algn="l">
              <a:buFont typeface="Arial" panose="020B0604020202020204" pitchFamily="34" charset="0"/>
              <a:buChar char="•"/>
            </a:pPr>
            <a:endParaRPr lang="en-IN" dirty="0"/>
          </a:p>
          <a:p>
            <a:pPr marL="285750" indent="-285750" algn="l">
              <a:buFont typeface="Arial" panose="020B0604020202020204" pitchFamily="34" charset="0"/>
              <a:buChar char="•"/>
            </a:pPr>
            <a:endParaRPr lang="en-IN" dirty="0"/>
          </a:p>
          <a:p>
            <a:pPr marL="285750" indent="-285750" algn="l">
              <a:buFont typeface="Arial" panose="020B0604020202020204" pitchFamily="34" charset="0"/>
              <a:buChar char="•"/>
            </a:pPr>
            <a:endParaRPr lang="en-IN" dirty="0"/>
          </a:p>
          <a:p>
            <a:pPr algn="l"/>
            <a:endParaRPr lang="en-IN" dirty="0"/>
          </a:p>
          <a:p>
            <a:pPr algn="l"/>
            <a:endParaRPr lang="en-IN" dirty="0"/>
          </a:p>
          <a:p>
            <a:pPr marL="285750" indent="-285750" algn="l">
              <a:buFont typeface="Arial" panose="020B0604020202020204" pitchFamily="34" charset="0"/>
              <a:buChar char="•"/>
            </a:pPr>
            <a:endParaRPr lang="en-US" dirty="0"/>
          </a:p>
        </p:txBody>
      </p:sp>
      <p:sp>
        <p:nvSpPr>
          <p:cNvPr id="3" name="TextBox 2">
            <a:extLst>
              <a:ext uri="{FF2B5EF4-FFF2-40B4-BE49-F238E27FC236}">
                <a16:creationId xmlns="" xmlns:a16="http://schemas.microsoft.com/office/drawing/2014/main" id="{F88538EC-2E07-2A41-8936-2EA992872A65}"/>
              </a:ext>
            </a:extLst>
          </p:cNvPr>
          <p:cNvSpPr txBox="1"/>
          <p:nvPr/>
        </p:nvSpPr>
        <p:spPr>
          <a:xfrm>
            <a:off x="5452475" y="4533145"/>
            <a:ext cx="3055845" cy="923330"/>
          </a:xfrm>
          <a:prstGeom prst="rect">
            <a:avLst/>
          </a:prstGeom>
          <a:noFill/>
        </p:spPr>
        <p:txBody>
          <a:bodyPr wrap="square" rtlCol="0">
            <a:spAutoFit/>
          </a:bodyPr>
          <a:lstStyle/>
          <a:p>
            <a:pPr algn="l"/>
            <a:r>
              <a:rPr lang="en-IN" dirty="0">
                <a:solidFill>
                  <a:schemeClr val="bg1"/>
                </a:solidFill>
              </a:rPr>
              <a:t>Submitted to</a:t>
            </a:r>
          </a:p>
          <a:p>
            <a:pPr algn="l"/>
            <a:r>
              <a:rPr lang="en-IN" dirty="0">
                <a:solidFill>
                  <a:schemeClr val="bg1"/>
                </a:solidFill>
              </a:rPr>
              <a:t>Prof. </a:t>
            </a:r>
            <a:r>
              <a:rPr lang="en-IN" dirty="0" err="1">
                <a:solidFill>
                  <a:schemeClr val="bg1"/>
                </a:solidFill>
              </a:rPr>
              <a:t>Meera</a:t>
            </a:r>
            <a:r>
              <a:rPr lang="en-IN" dirty="0">
                <a:solidFill>
                  <a:schemeClr val="bg1"/>
                </a:solidFill>
              </a:rPr>
              <a:t> </a:t>
            </a:r>
            <a:r>
              <a:rPr lang="en-IN" dirty="0" err="1">
                <a:solidFill>
                  <a:schemeClr val="bg1"/>
                </a:solidFill>
              </a:rPr>
              <a:t>Mathur</a:t>
            </a:r>
            <a:r>
              <a:rPr lang="en-IN" dirty="0">
                <a:solidFill>
                  <a:schemeClr val="bg1"/>
                </a:solidFill>
              </a:rPr>
              <a:t> </a:t>
            </a:r>
          </a:p>
          <a:p>
            <a:pPr algn="l"/>
            <a:endParaRPr lang="en-US" dirty="0"/>
          </a:p>
        </p:txBody>
      </p:sp>
    </p:spTree>
    <p:extLst>
      <p:ext uri="{BB962C8B-B14F-4D97-AF65-F5344CB8AC3E}">
        <p14:creationId xmlns="" xmlns:p14="http://schemas.microsoft.com/office/powerpoint/2010/main" val="2014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834326" y="309879"/>
            <a:ext cx="7340028" cy="38963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48330" y="926338"/>
            <a:ext cx="3726179" cy="375920"/>
          </a:xfrm>
          <a:custGeom>
            <a:avLst/>
            <a:gdLst/>
            <a:ahLst/>
            <a:cxnLst/>
            <a:rect l="l" t="t" r="r" b="b"/>
            <a:pathLst>
              <a:path w="3726179" h="375919">
                <a:moveTo>
                  <a:pt x="1572514" y="9271"/>
                </a:moveTo>
                <a:lnTo>
                  <a:pt x="1499234" y="9271"/>
                </a:lnTo>
                <a:lnTo>
                  <a:pt x="1499234" y="369570"/>
                </a:lnTo>
                <a:lnTo>
                  <a:pt x="1754885" y="369570"/>
                </a:lnTo>
                <a:lnTo>
                  <a:pt x="1754885" y="308356"/>
                </a:lnTo>
                <a:lnTo>
                  <a:pt x="1572514" y="308356"/>
                </a:lnTo>
                <a:lnTo>
                  <a:pt x="1572514" y="9271"/>
                </a:lnTo>
                <a:close/>
              </a:path>
              <a:path w="3726179" h="375919">
                <a:moveTo>
                  <a:pt x="1257045" y="9271"/>
                </a:moveTo>
                <a:lnTo>
                  <a:pt x="1183767" y="9271"/>
                </a:lnTo>
                <a:lnTo>
                  <a:pt x="1183767" y="369570"/>
                </a:lnTo>
                <a:lnTo>
                  <a:pt x="1439418" y="369570"/>
                </a:lnTo>
                <a:lnTo>
                  <a:pt x="1439418" y="308356"/>
                </a:lnTo>
                <a:lnTo>
                  <a:pt x="1257045" y="308356"/>
                </a:lnTo>
                <a:lnTo>
                  <a:pt x="1257045" y="9271"/>
                </a:lnTo>
                <a:close/>
              </a:path>
              <a:path w="3726179" h="375919">
                <a:moveTo>
                  <a:pt x="3718814" y="6223"/>
                </a:moveTo>
                <a:lnTo>
                  <a:pt x="3449447" y="6223"/>
                </a:lnTo>
                <a:lnTo>
                  <a:pt x="3449447" y="369570"/>
                </a:lnTo>
                <a:lnTo>
                  <a:pt x="3725799" y="369570"/>
                </a:lnTo>
                <a:lnTo>
                  <a:pt x="3725799" y="308356"/>
                </a:lnTo>
                <a:lnTo>
                  <a:pt x="3522853" y="308356"/>
                </a:lnTo>
                <a:lnTo>
                  <a:pt x="3522853" y="209423"/>
                </a:lnTo>
                <a:lnTo>
                  <a:pt x="3705225" y="209423"/>
                </a:lnTo>
                <a:lnTo>
                  <a:pt x="3705225" y="148209"/>
                </a:lnTo>
                <a:lnTo>
                  <a:pt x="3522853" y="148209"/>
                </a:lnTo>
                <a:lnTo>
                  <a:pt x="3522853" y="67690"/>
                </a:lnTo>
                <a:lnTo>
                  <a:pt x="3718814" y="67690"/>
                </a:lnTo>
                <a:lnTo>
                  <a:pt x="3718814" y="6223"/>
                </a:lnTo>
                <a:close/>
              </a:path>
              <a:path w="3726179" h="375919">
                <a:moveTo>
                  <a:pt x="2777871" y="6223"/>
                </a:moveTo>
                <a:lnTo>
                  <a:pt x="2706497" y="6223"/>
                </a:lnTo>
                <a:lnTo>
                  <a:pt x="2706497" y="369570"/>
                </a:lnTo>
                <a:lnTo>
                  <a:pt x="2774696" y="369570"/>
                </a:lnTo>
                <a:lnTo>
                  <a:pt x="2774696" y="132587"/>
                </a:lnTo>
                <a:lnTo>
                  <a:pt x="2855343" y="132587"/>
                </a:lnTo>
                <a:lnTo>
                  <a:pt x="2777871" y="6223"/>
                </a:lnTo>
                <a:close/>
              </a:path>
              <a:path w="3726179" h="375919">
                <a:moveTo>
                  <a:pt x="2855343" y="132587"/>
                </a:moveTo>
                <a:lnTo>
                  <a:pt x="2774696" y="132587"/>
                </a:lnTo>
                <a:lnTo>
                  <a:pt x="2921127" y="369570"/>
                </a:lnTo>
                <a:lnTo>
                  <a:pt x="2994660" y="369570"/>
                </a:lnTo>
                <a:lnTo>
                  <a:pt x="2994660" y="248792"/>
                </a:lnTo>
                <a:lnTo>
                  <a:pt x="2926588" y="248792"/>
                </a:lnTo>
                <a:lnTo>
                  <a:pt x="2855343" y="132587"/>
                </a:lnTo>
                <a:close/>
              </a:path>
              <a:path w="3726179" h="375919">
                <a:moveTo>
                  <a:pt x="2994660" y="6223"/>
                </a:moveTo>
                <a:lnTo>
                  <a:pt x="2926588" y="6223"/>
                </a:lnTo>
                <a:lnTo>
                  <a:pt x="2926588" y="248792"/>
                </a:lnTo>
                <a:lnTo>
                  <a:pt x="2994660" y="248792"/>
                </a:lnTo>
                <a:lnTo>
                  <a:pt x="2994660" y="6223"/>
                </a:lnTo>
                <a:close/>
              </a:path>
              <a:path w="3726179" h="375919">
                <a:moveTo>
                  <a:pt x="2630678" y="6223"/>
                </a:moveTo>
                <a:lnTo>
                  <a:pt x="2361310" y="6223"/>
                </a:lnTo>
                <a:lnTo>
                  <a:pt x="2361310" y="369570"/>
                </a:lnTo>
                <a:lnTo>
                  <a:pt x="2637663" y="369570"/>
                </a:lnTo>
                <a:lnTo>
                  <a:pt x="2637663" y="308356"/>
                </a:lnTo>
                <a:lnTo>
                  <a:pt x="2434717" y="308356"/>
                </a:lnTo>
                <a:lnTo>
                  <a:pt x="2434717" y="209423"/>
                </a:lnTo>
                <a:lnTo>
                  <a:pt x="2617089" y="209423"/>
                </a:lnTo>
                <a:lnTo>
                  <a:pt x="2617089" y="148209"/>
                </a:lnTo>
                <a:lnTo>
                  <a:pt x="2434717" y="148209"/>
                </a:lnTo>
                <a:lnTo>
                  <a:pt x="2434717" y="67690"/>
                </a:lnTo>
                <a:lnTo>
                  <a:pt x="2630678" y="67690"/>
                </a:lnTo>
                <a:lnTo>
                  <a:pt x="2630678" y="6223"/>
                </a:lnTo>
                <a:close/>
              </a:path>
              <a:path w="3726179" h="375919">
                <a:moveTo>
                  <a:pt x="1883791" y="6223"/>
                </a:moveTo>
                <a:lnTo>
                  <a:pt x="1810511" y="6223"/>
                </a:lnTo>
                <a:lnTo>
                  <a:pt x="1810511" y="369570"/>
                </a:lnTo>
                <a:lnTo>
                  <a:pt x="1883791" y="369570"/>
                </a:lnTo>
                <a:lnTo>
                  <a:pt x="1883791" y="6223"/>
                </a:lnTo>
                <a:close/>
              </a:path>
              <a:path w="3726179" h="375919">
                <a:moveTo>
                  <a:pt x="1106678" y="6223"/>
                </a:moveTo>
                <a:lnTo>
                  <a:pt x="837310" y="6223"/>
                </a:lnTo>
                <a:lnTo>
                  <a:pt x="837310" y="369570"/>
                </a:lnTo>
                <a:lnTo>
                  <a:pt x="1113663" y="369570"/>
                </a:lnTo>
                <a:lnTo>
                  <a:pt x="1113663" y="308356"/>
                </a:lnTo>
                <a:lnTo>
                  <a:pt x="910717" y="308356"/>
                </a:lnTo>
                <a:lnTo>
                  <a:pt x="910717" y="209423"/>
                </a:lnTo>
                <a:lnTo>
                  <a:pt x="1093089" y="209423"/>
                </a:lnTo>
                <a:lnTo>
                  <a:pt x="1093089" y="148209"/>
                </a:lnTo>
                <a:lnTo>
                  <a:pt x="910717" y="148209"/>
                </a:lnTo>
                <a:lnTo>
                  <a:pt x="910717" y="67690"/>
                </a:lnTo>
                <a:lnTo>
                  <a:pt x="1106678" y="67690"/>
                </a:lnTo>
                <a:lnTo>
                  <a:pt x="1106678" y="6223"/>
                </a:lnTo>
                <a:close/>
              </a:path>
              <a:path w="3726179" h="375919">
                <a:moveTo>
                  <a:pt x="677036" y="67690"/>
                </a:moveTo>
                <a:lnTo>
                  <a:pt x="603631" y="67690"/>
                </a:lnTo>
                <a:lnTo>
                  <a:pt x="603631" y="369570"/>
                </a:lnTo>
                <a:lnTo>
                  <a:pt x="677036" y="369570"/>
                </a:lnTo>
                <a:lnTo>
                  <a:pt x="677036" y="67690"/>
                </a:lnTo>
                <a:close/>
              </a:path>
              <a:path w="3726179" h="375919">
                <a:moveTo>
                  <a:pt x="784479" y="6223"/>
                </a:moveTo>
                <a:lnTo>
                  <a:pt x="495807" y="6223"/>
                </a:lnTo>
                <a:lnTo>
                  <a:pt x="495807" y="67690"/>
                </a:lnTo>
                <a:lnTo>
                  <a:pt x="784479" y="67690"/>
                </a:lnTo>
                <a:lnTo>
                  <a:pt x="784479" y="6223"/>
                </a:lnTo>
                <a:close/>
              </a:path>
              <a:path w="3726179" h="375919">
                <a:moveTo>
                  <a:pt x="222123" y="6223"/>
                </a:moveTo>
                <a:lnTo>
                  <a:pt x="150749" y="6223"/>
                </a:lnTo>
                <a:lnTo>
                  <a:pt x="150749" y="369570"/>
                </a:lnTo>
                <a:lnTo>
                  <a:pt x="218948" y="369570"/>
                </a:lnTo>
                <a:lnTo>
                  <a:pt x="218948" y="132587"/>
                </a:lnTo>
                <a:lnTo>
                  <a:pt x="299595" y="132587"/>
                </a:lnTo>
                <a:lnTo>
                  <a:pt x="222123" y="6223"/>
                </a:lnTo>
                <a:close/>
              </a:path>
              <a:path w="3726179" h="375919">
                <a:moveTo>
                  <a:pt x="299595" y="132587"/>
                </a:moveTo>
                <a:lnTo>
                  <a:pt x="218948" y="132587"/>
                </a:lnTo>
                <a:lnTo>
                  <a:pt x="365379" y="369570"/>
                </a:lnTo>
                <a:lnTo>
                  <a:pt x="438912" y="369570"/>
                </a:lnTo>
                <a:lnTo>
                  <a:pt x="438912" y="248792"/>
                </a:lnTo>
                <a:lnTo>
                  <a:pt x="370839" y="248792"/>
                </a:lnTo>
                <a:lnTo>
                  <a:pt x="299595" y="132587"/>
                </a:lnTo>
                <a:close/>
              </a:path>
              <a:path w="3726179" h="375919">
                <a:moveTo>
                  <a:pt x="438912" y="6223"/>
                </a:moveTo>
                <a:lnTo>
                  <a:pt x="370839" y="6223"/>
                </a:lnTo>
                <a:lnTo>
                  <a:pt x="370839" y="248792"/>
                </a:lnTo>
                <a:lnTo>
                  <a:pt x="438912" y="248792"/>
                </a:lnTo>
                <a:lnTo>
                  <a:pt x="438912" y="6223"/>
                </a:lnTo>
                <a:close/>
              </a:path>
              <a:path w="3726179" h="375919">
                <a:moveTo>
                  <a:pt x="73279" y="6223"/>
                </a:moveTo>
                <a:lnTo>
                  <a:pt x="0" y="6223"/>
                </a:lnTo>
                <a:lnTo>
                  <a:pt x="0" y="369570"/>
                </a:lnTo>
                <a:lnTo>
                  <a:pt x="73279" y="369570"/>
                </a:lnTo>
                <a:lnTo>
                  <a:pt x="73279" y="6223"/>
                </a:lnTo>
                <a:close/>
              </a:path>
              <a:path w="3726179" h="375919">
                <a:moveTo>
                  <a:pt x="3234690" y="0"/>
                </a:moveTo>
                <a:lnTo>
                  <a:pt x="3165760" y="12572"/>
                </a:lnTo>
                <a:lnTo>
                  <a:pt x="3111499" y="50291"/>
                </a:lnTo>
                <a:lnTo>
                  <a:pt x="3076463" y="110569"/>
                </a:lnTo>
                <a:lnTo>
                  <a:pt x="3067690" y="148322"/>
                </a:lnTo>
                <a:lnTo>
                  <a:pt x="3064764" y="191135"/>
                </a:lnTo>
                <a:lnTo>
                  <a:pt x="3067671" y="231733"/>
                </a:lnTo>
                <a:lnTo>
                  <a:pt x="3090963" y="299309"/>
                </a:lnTo>
                <a:lnTo>
                  <a:pt x="3136233" y="347912"/>
                </a:lnTo>
                <a:lnTo>
                  <a:pt x="3195669" y="372590"/>
                </a:lnTo>
                <a:lnTo>
                  <a:pt x="3230245" y="375665"/>
                </a:lnTo>
                <a:lnTo>
                  <a:pt x="3258202" y="373876"/>
                </a:lnTo>
                <a:lnTo>
                  <a:pt x="3306450" y="359485"/>
                </a:lnTo>
                <a:lnTo>
                  <a:pt x="3344455" y="330525"/>
                </a:lnTo>
                <a:lnTo>
                  <a:pt x="3357417" y="313054"/>
                </a:lnTo>
                <a:lnTo>
                  <a:pt x="3229483" y="313054"/>
                </a:lnTo>
                <a:lnTo>
                  <a:pt x="3210599" y="311221"/>
                </a:lnTo>
                <a:lnTo>
                  <a:pt x="3165094" y="283717"/>
                </a:lnTo>
                <a:lnTo>
                  <a:pt x="3146520" y="244602"/>
                </a:lnTo>
                <a:lnTo>
                  <a:pt x="3140329" y="185674"/>
                </a:lnTo>
                <a:lnTo>
                  <a:pt x="3141900" y="155451"/>
                </a:lnTo>
                <a:lnTo>
                  <a:pt x="3154473" y="108485"/>
                </a:lnTo>
                <a:lnTo>
                  <a:pt x="3179000" y="79025"/>
                </a:lnTo>
                <a:lnTo>
                  <a:pt x="3231007" y="62737"/>
                </a:lnTo>
                <a:lnTo>
                  <a:pt x="3361386" y="62737"/>
                </a:lnTo>
                <a:lnTo>
                  <a:pt x="3354639" y="52399"/>
                </a:lnTo>
                <a:lnTo>
                  <a:pt x="3343021" y="39497"/>
                </a:lnTo>
                <a:lnTo>
                  <a:pt x="3320611" y="22234"/>
                </a:lnTo>
                <a:lnTo>
                  <a:pt x="3295094" y="9890"/>
                </a:lnTo>
                <a:lnTo>
                  <a:pt x="3266457" y="2474"/>
                </a:lnTo>
                <a:lnTo>
                  <a:pt x="3234690" y="0"/>
                </a:lnTo>
                <a:close/>
              </a:path>
              <a:path w="3726179" h="375919">
                <a:moveTo>
                  <a:pt x="3310001" y="235965"/>
                </a:moveTo>
                <a:lnTo>
                  <a:pt x="3289587" y="283793"/>
                </a:lnTo>
                <a:lnTo>
                  <a:pt x="3256724" y="308387"/>
                </a:lnTo>
                <a:lnTo>
                  <a:pt x="3229483" y="313054"/>
                </a:lnTo>
                <a:lnTo>
                  <a:pt x="3357417" y="313054"/>
                </a:lnTo>
                <a:lnTo>
                  <a:pt x="3359419" y="310356"/>
                </a:lnTo>
                <a:lnTo>
                  <a:pt x="3371645" y="286329"/>
                </a:lnTo>
                <a:lnTo>
                  <a:pt x="3381121" y="258445"/>
                </a:lnTo>
                <a:lnTo>
                  <a:pt x="3310001" y="235965"/>
                </a:lnTo>
                <a:close/>
              </a:path>
              <a:path w="3726179" h="375919">
                <a:moveTo>
                  <a:pt x="3361386" y="62737"/>
                </a:moveTo>
                <a:lnTo>
                  <a:pt x="3231007" y="62737"/>
                </a:lnTo>
                <a:lnTo>
                  <a:pt x="3245052" y="63761"/>
                </a:lnTo>
                <a:lnTo>
                  <a:pt x="3258026" y="66833"/>
                </a:lnTo>
                <a:lnTo>
                  <a:pt x="3289996" y="88050"/>
                </a:lnTo>
                <a:lnTo>
                  <a:pt x="3307588" y="123698"/>
                </a:lnTo>
                <a:lnTo>
                  <a:pt x="3380231" y="106299"/>
                </a:lnTo>
                <a:lnTo>
                  <a:pt x="3373256" y="85824"/>
                </a:lnTo>
                <a:lnTo>
                  <a:pt x="3364722" y="67849"/>
                </a:lnTo>
                <a:lnTo>
                  <a:pt x="3361386" y="62737"/>
                </a:lnTo>
                <a:close/>
              </a:path>
              <a:path w="3726179" h="375919">
                <a:moveTo>
                  <a:pt x="2128266" y="0"/>
                </a:moveTo>
                <a:lnTo>
                  <a:pt x="2080529" y="4556"/>
                </a:lnTo>
                <a:lnTo>
                  <a:pt x="2041270" y="18161"/>
                </a:lnTo>
                <a:lnTo>
                  <a:pt x="2000996" y="46799"/>
                </a:lnTo>
                <a:lnTo>
                  <a:pt x="1971674" y="85725"/>
                </a:lnTo>
                <a:lnTo>
                  <a:pt x="1953847" y="133064"/>
                </a:lnTo>
                <a:lnTo>
                  <a:pt x="1947926" y="186689"/>
                </a:lnTo>
                <a:lnTo>
                  <a:pt x="1949257" y="212312"/>
                </a:lnTo>
                <a:lnTo>
                  <a:pt x="1959873" y="260699"/>
                </a:lnTo>
                <a:lnTo>
                  <a:pt x="1981114" y="304391"/>
                </a:lnTo>
                <a:lnTo>
                  <a:pt x="2012979" y="338578"/>
                </a:lnTo>
                <a:lnTo>
                  <a:pt x="2054961" y="362271"/>
                </a:lnTo>
                <a:lnTo>
                  <a:pt x="2104630" y="374185"/>
                </a:lnTo>
                <a:lnTo>
                  <a:pt x="2132203" y="375665"/>
                </a:lnTo>
                <a:lnTo>
                  <a:pt x="2154590" y="374616"/>
                </a:lnTo>
                <a:lnTo>
                  <a:pt x="2198889" y="366182"/>
                </a:lnTo>
                <a:lnTo>
                  <a:pt x="2241395" y="349962"/>
                </a:lnTo>
                <a:lnTo>
                  <a:pt x="2274820" y="330289"/>
                </a:lnTo>
                <a:lnTo>
                  <a:pt x="2287651" y="319404"/>
                </a:lnTo>
                <a:lnTo>
                  <a:pt x="2287651" y="313054"/>
                </a:lnTo>
                <a:lnTo>
                  <a:pt x="2127504" y="313054"/>
                </a:lnTo>
                <a:lnTo>
                  <a:pt x="2105360" y="311030"/>
                </a:lnTo>
                <a:lnTo>
                  <a:pt x="2067692" y="294838"/>
                </a:lnTo>
                <a:lnTo>
                  <a:pt x="2039618" y="262473"/>
                </a:lnTo>
                <a:lnTo>
                  <a:pt x="2025278" y="213983"/>
                </a:lnTo>
                <a:lnTo>
                  <a:pt x="2023491" y="183641"/>
                </a:lnTo>
                <a:lnTo>
                  <a:pt x="2025255" y="155493"/>
                </a:lnTo>
                <a:lnTo>
                  <a:pt x="2039403" y="110293"/>
                </a:lnTo>
                <a:lnTo>
                  <a:pt x="2067240" y="79882"/>
                </a:lnTo>
                <a:lnTo>
                  <a:pt x="2105479" y="64642"/>
                </a:lnTo>
                <a:lnTo>
                  <a:pt x="2128266" y="62737"/>
                </a:lnTo>
                <a:lnTo>
                  <a:pt x="2265451" y="62737"/>
                </a:lnTo>
                <a:lnTo>
                  <a:pt x="2265203" y="62245"/>
                </a:lnTo>
                <a:lnTo>
                  <a:pt x="2233930" y="28448"/>
                </a:lnTo>
                <a:lnTo>
                  <a:pt x="2188527" y="7127"/>
                </a:lnTo>
                <a:lnTo>
                  <a:pt x="2160242" y="1783"/>
                </a:lnTo>
                <a:lnTo>
                  <a:pt x="2128266" y="0"/>
                </a:lnTo>
                <a:close/>
              </a:path>
              <a:path w="3726179" h="375919">
                <a:moveTo>
                  <a:pt x="2287651" y="174751"/>
                </a:moveTo>
                <a:lnTo>
                  <a:pt x="2129535" y="174751"/>
                </a:lnTo>
                <a:lnTo>
                  <a:pt x="2129535" y="235965"/>
                </a:lnTo>
                <a:lnTo>
                  <a:pt x="2213483" y="235965"/>
                </a:lnTo>
                <a:lnTo>
                  <a:pt x="2213483" y="282066"/>
                </a:lnTo>
                <a:lnTo>
                  <a:pt x="2173732" y="304038"/>
                </a:lnTo>
                <a:lnTo>
                  <a:pt x="2127504" y="313054"/>
                </a:lnTo>
                <a:lnTo>
                  <a:pt x="2287651" y="313054"/>
                </a:lnTo>
                <a:lnTo>
                  <a:pt x="2287651" y="174751"/>
                </a:lnTo>
                <a:close/>
              </a:path>
              <a:path w="3726179" h="375919">
                <a:moveTo>
                  <a:pt x="2265451" y="62737"/>
                </a:moveTo>
                <a:lnTo>
                  <a:pt x="2128266" y="62737"/>
                </a:lnTo>
                <a:lnTo>
                  <a:pt x="2143488" y="63712"/>
                </a:lnTo>
                <a:lnTo>
                  <a:pt x="2157364" y="66627"/>
                </a:lnTo>
                <a:lnTo>
                  <a:pt x="2190962" y="86661"/>
                </a:lnTo>
                <a:lnTo>
                  <a:pt x="2210054" y="120523"/>
                </a:lnTo>
                <a:lnTo>
                  <a:pt x="2282952" y="106807"/>
                </a:lnTo>
                <a:lnTo>
                  <a:pt x="2275756" y="83186"/>
                </a:lnTo>
                <a:lnTo>
                  <a:pt x="2265451" y="62737"/>
                </a:lnTo>
                <a:close/>
              </a:path>
            </a:pathLst>
          </a:custGeom>
          <a:solidFill>
            <a:srgbClr val="FDFDFD"/>
          </a:solidFill>
        </p:spPr>
        <p:txBody>
          <a:bodyPr wrap="square" lIns="0" tIns="0" rIns="0" bIns="0" rtlCol="0"/>
          <a:lstStyle/>
          <a:p>
            <a:endParaRPr/>
          </a:p>
        </p:txBody>
      </p:sp>
      <p:sp>
        <p:nvSpPr>
          <p:cNvPr id="5" name="object 5"/>
          <p:cNvSpPr/>
          <p:nvPr/>
        </p:nvSpPr>
        <p:spPr>
          <a:xfrm>
            <a:off x="4147565" y="935608"/>
            <a:ext cx="255904" cy="360680"/>
          </a:xfrm>
          <a:custGeom>
            <a:avLst/>
            <a:gdLst/>
            <a:ahLst/>
            <a:cxnLst/>
            <a:rect l="l" t="t" r="r" b="b"/>
            <a:pathLst>
              <a:path w="255904" h="360680">
                <a:moveTo>
                  <a:pt x="0" y="0"/>
                </a:moveTo>
                <a:lnTo>
                  <a:pt x="73279" y="0"/>
                </a:lnTo>
                <a:lnTo>
                  <a:pt x="73279" y="299085"/>
                </a:lnTo>
                <a:lnTo>
                  <a:pt x="255650" y="299085"/>
                </a:lnTo>
                <a:lnTo>
                  <a:pt x="255650" y="360299"/>
                </a:lnTo>
                <a:lnTo>
                  <a:pt x="0" y="360299"/>
                </a:lnTo>
                <a:lnTo>
                  <a:pt x="0" y="0"/>
                </a:lnTo>
                <a:close/>
              </a:path>
            </a:pathLst>
          </a:custGeom>
          <a:ln w="13716">
            <a:solidFill>
              <a:srgbClr val="384F54"/>
            </a:solidFill>
          </a:ln>
        </p:spPr>
        <p:txBody>
          <a:bodyPr wrap="square" lIns="0" tIns="0" rIns="0" bIns="0" rtlCol="0"/>
          <a:lstStyle/>
          <a:p>
            <a:endParaRPr/>
          </a:p>
        </p:txBody>
      </p:sp>
      <p:sp>
        <p:nvSpPr>
          <p:cNvPr id="6" name="object 6"/>
          <p:cNvSpPr/>
          <p:nvPr/>
        </p:nvSpPr>
        <p:spPr>
          <a:xfrm>
            <a:off x="3832097" y="935608"/>
            <a:ext cx="255904" cy="360680"/>
          </a:xfrm>
          <a:custGeom>
            <a:avLst/>
            <a:gdLst/>
            <a:ahLst/>
            <a:cxnLst/>
            <a:rect l="l" t="t" r="r" b="b"/>
            <a:pathLst>
              <a:path w="255904" h="360680">
                <a:moveTo>
                  <a:pt x="0" y="0"/>
                </a:moveTo>
                <a:lnTo>
                  <a:pt x="73278" y="0"/>
                </a:lnTo>
                <a:lnTo>
                  <a:pt x="73278" y="299085"/>
                </a:lnTo>
                <a:lnTo>
                  <a:pt x="255650" y="299085"/>
                </a:lnTo>
                <a:lnTo>
                  <a:pt x="255650" y="360299"/>
                </a:lnTo>
                <a:lnTo>
                  <a:pt x="0" y="360299"/>
                </a:lnTo>
                <a:lnTo>
                  <a:pt x="0" y="0"/>
                </a:lnTo>
                <a:close/>
              </a:path>
            </a:pathLst>
          </a:custGeom>
          <a:ln w="13716">
            <a:solidFill>
              <a:srgbClr val="384F54"/>
            </a:solidFill>
          </a:ln>
        </p:spPr>
        <p:txBody>
          <a:bodyPr wrap="square" lIns="0" tIns="0" rIns="0" bIns="0" rtlCol="0"/>
          <a:lstStyle/>
          <a:p>
            <a:endParaRPr/>
          </a:p>
        </p:txBody>
      </p:sp>
      <p:sp>
        <p:nvSpPr>
          <p:cNvPr id="7" name="object 7"/>
          <p:cNvSpPr/>
          <p:nvPr/>
        </p:nvSpPr>
        <p:spPr>
          <a:xfrm>
            <a:off x="6097778" y="932561"/>
            <a:ext cx="276860" cy="363855"/>
          </a:xfrm>
          <a:custGeom>
            <a:avLst/>
            <a:gdLst/>
            <a:ahLst/>
            <a:cxnLst/>
            <a:rect l="l" t="t" r="r" b="b"/>
            <a:pathLst>
              <a:path w="276860" h="363855">
                <a:moveTo>
                  <a:pt x="0" y="0"/>
                </a:moveTo>
                <a:lnTo>
                  <a:pt x="269367" y="0"/>
                </a:lnTo>
                <a:lnTo>
                  <a:pt x="269367" y="61467"/>
                </a:lnTo>
                <a:lnTo>
                  <a:pt x="73406" y="61467"/>
                </a:lnTo>
                <a:lnTo>
                  <a:pt x="73406" y="141986"/>
                </a:lnTo>
                <a:lnTo>
                  <a:pt x="255777" y="141986"/>
                </a:lnTo>
                <a:lnTo>
                  <a:pt x="255777" y="203200"/>
                </a:lnTo>
                <a:lnTo>
                  <a:pt x="73406" y="203200"/>
                </a:lnTo>
                <a:lnTo>
                  <a:pt x="73406" y="302133"/>
                </a:lnTo>
                <a:lnTo>
                  <a:pt x="276351" y="302133"/>
                </a:lnTo>
                <a:lnTo>
                  <a:pt x="276351" y="363347"/>
                </a:lnTo>
                <a:lnTo>
                  <a:pt x="0" y="363347"/>
                </a:lnTo>
                <a:lnTo>
                  <a:pt x="0" y="0"/>
                </a:lnTo>
                <a:close/>
              </a:path>
            </a:pathLst>
          </a:custGeom>
          <a:ln w="13715">
            <a:solidFill>
              <a:srgbClr val="384F54"/>
            </a:solidFill>
          </a:ln>
        </p:spPr>
        <p:txBody>
          <a:bodyPr wrap="square" lIns="0" tIns="0" rIns="0" bIns="0" rtlCol="0"/>
          <a:lstStyle/>
          <a:p>
            <a:endParaRPr/>
          </a:p>
        </p:txBody>
      </p:sp>
      <p:sp>
        <p:nvSpPr>
          <p:cNvPr id="8" name="object 8"/>
          <p:cNvSpPr/>
          <p:nvPr/>
        </p:nvSpPr>
        <p:spPr>
          <a:xfrm>
            <a:off x="5354828" y="932561"/>
            <a:ext cx="288290" cy="363855"/>
          </a:xfrm>
          <a:custGeom>
            <a:avLst/>
            <a:gdLst/>
            <a:ahLst/>
            <a:cxnLst/>
            <a:rect l="l" t="t" r="r" b="b"/>
            <a:pathLst>
              <a:path w="288289" h="363855">
                <a:moveTo>
                  <a:pt x="0" y="0"/>
                </a:moveTo>
                <a:lnTo>
                  <a:pt x="71374" y="0"/>
                </a:lnTo>
                <a:lnTo>
                  <a:pt x="220091" y="242569"/>
                </a:lnTo>
                <a:lnTo>
                  <a:pt x="220091" y="0"/>
                </a:lnTo>
                <a:lnTo>
                  <a:pt x="288163" y="0"/>
                </a:lnTo>
                <a:lnTo>
                  <a:pt x="288163" y="363347"/>
                </a:lnTo>
                <a:lnTo>
                  <a:pt x="214630" y="363347"/>
                </a:lnTo>
                <a:lnTo>
                  <a:pt x="68199" y="126364"/>
                </a:lnTo>
                <a:lnTo>
                  <a:pt x="68199" y="363347"/>
                </a:lnTo>
                <a:lnTo>
                  <a:pt x="0" y="363347"/>
                </a:lnTo>
                <a:lnTo>
                  <a:pt x="0" y="0"/>
                </a:lnTo>
                <a:close/>
              </a:path>
            </a:pathLst>
          </a:custGeom>
          <a:ln w="13716">
            <a:solidFill>
              <a:srgbClr val="384F54"/>
            </a:solidFill>
          </a:ln>
        </p:spPr>
        <p:txBody>
          <a:bodyPr wrap="square" lIns="0" tIns="0" rIns="0" bIns="0" rtlCol="0"/>
          <a:lstStyle/>
          <a:p>
            <a:endParaRPr/>
          </a:p>
        </p:txBody>
      </p:sp>
      <p:sp>
        <p:nvSpPr>
          <p:cNvPr id="9" name="object 9"/>
          <p:cNvSpPr/>
          <p:nvPr/>
        </p:nvSpPr>
        <p:spPr>
          <a:xfrm>
            <a:off x="5009641" y="932561"/>
            <a:ext cx="276860" cy="363855"/>
          </a:xfrm>
          <a:custGeom>
            <a:avLst/>
            <a:gdLst/>
            <a:ahLst/>
            <a:cxnLst/>
            <a:rect l="l" t="t" r="r" b="b"/>
            <a:pathLst>
              <a:path w="276860" h="363855">
                <a:moveTo>
                  <a:pt x="0" y="0"/>
                </a:moveTo>
                <a:lnTo>
                  <a:pt x="269367" y="0"/>
                </a:lnTo>
                <a:lnTo>
                  <a:pt x="269367" y="61467"/>
                </a:lnTo>
                <a:lnTo>
                  <a:pt x="73406" y="61467"/>
                </a:lnTo>
                <a:lnTo>
                  <a:pt x="73406" y="141986"/>
                </a:lnTo>
                <a:lnTo>
                  <a:pt x="255778" y="141986"/>
                </a:lnTo>
                <a:lnTo>
                  <a:pt x="255778" y="203200"/>
                </a:lnTo>
                <a:lnTo>
                  <a:pt x="73406" y="203200"/>
                </a:lnTo>
                <a:lnTo>
                  <a:pt x="73406" y="302133"/>
                </a:lnTo>
                <a:lnTo>
                  <a:pt x="276352" y="302133"/>
                </a:lnTo>
                <a:lnTo>
                  <a:pt x="276352" y="363347"/>
                </a:lnTo>
                <a:lnTo>
                  <a:pt x="0" y="363347"/>
                </a:lnTo>
                <a:lnTo>
                  <a:pt x="0" y="0"/>
                </a:lnTo>
                <a:close/>
              </a:path>
            </a:pathLst>
          </a:custGeom>
          <a:ln w="13716">
            <a:solidFill>
              <a:srgbClr val="384F54"/>
            </a:solidFill>
          </a:ln>
        </p:spPr>
        <p:txBody>
          <a:bodyPr wrap="square" lIns="0" tIns="0" rIns="0" bIns="0" rtlCol="0"/>
          <a:lstStyle/>
          <a:p>
            <a:endParaRPr/>
          </a:p>
        </p:txBody>
      </p:sp>
      <p:sp>
        <p:nvSpPr>
          <p:cNvPr id="10" name="object 10"/>
          <p:cNvSpPr/>
          <p:nvPr/>
        </p:nvSpPr>
        <p:spPr>
          <a:xfrm>
            <a:off x="4458842" y="932561"/>
            <a:ext cx="73660" cy="363855"/>
          </a:xfrm>
          <a:custGeom>
            <a:avLst/>
            <a:gdLst/>
            <a:ahLst/>
            <a:cxnLst/>
            <a:rect l="l" t="t" r="r" b="b"/>
            <a:pathLst>
              <a:path w="73660" h="363855">
                <a:moveTo>
                  <a:pt x="0" y="0"/>
                </a:moveTo>
                <a:lnTo>
                  <a:pt x="73279" y="0"/>
                </a:lnTo>
                <a:lnTo>
                  <a:pt x="73279" y="363347"/>
                </a:lnTo>
                <a:lnTo>
                  <a:pt x="0" y="363347"/>
                </a:lnTo>
                <a:lnTo>
                  <a:pt x="0" y="0"/>
                </a:lnTo>
                <a:close/>
              </a:path>
            </a:pathLst>
          </a:custGeom>
          <a:ln w="13716">
            <a:solidFill>
              <a:srgbClr val="384F54"/>
            </a:solidFill>
          </a:ln>
        </p:spPr>
        <p:txBody>
          <a:bodyPr wrap="square" lIns="0" tIns="0" rIns="0" bIns="0" rtlCol="0"/>
          <a:lstStyle/>
          <a:p>
            <a:endParaRPr/>
          </a:p>
        </p:txBody>
      </p:sp>
      <p:sp>
        <p:nvSpPr>
          <p:cNvPr id="11" name="object 11"/>
          <p:cNvSpPr/>
          <p:nvPr/>
        </p:nvSpPr>
        <p:spPr>
          <a:xfrm>
            <a:off x="3485641" y="932561"/>
            <a:ext cx="276860" cy="363855"/>
          </a:xfrm>
          <a:custGeom>
            <a:avLst/>
            <a:gdLst/>
            <a:ahLst/>
            <a:cxnLst/>
            <a:rect l="l" t="t" r="r" b="b"/>
            <a:pathLst>
              <a:path w="276860" h="363855">
                <a:moveTo>
                  <a:pt x="0" y="0"/>
                </a:moveTo>
                <a:lnTo>
                  <a:pt x="269367" y="0"/>
                </a:lnTo>
                <a:lnTo>
                  <a:pt x="269367" y="61467"/>
                </a:lnTo>
                <a:lnTo>
                  <a:pt x="73406" y="61467"/>
                </a:lnTo>
                <a:lnTo>
                  <a:pt x="73406" y="141986"/>
                </a:lnTo>
                <a:lnTo>
                  <a:pt x="255778" y="141986"/>
                </a:lnTo>
                <a:lnTo>
                  <a:pt x="255778" y="203200"/>
                </a:lnTo>
                <a:lnTo>
                  <a:pt x="73406" y="203200"/>
                </a:lnTo>
                <a:lnTo>
                  <a:pt x="73406" y="302133"/>
                </a:lnTo>
                <a:lnTo>
                  <a:pt x="276352" y="302133"/>
                </a:lnTo>
                <a:lnTo>
                  <a:pt x="276352" y="363347"/>
                </a:lnTo>
                <a:lnTo>
                  <a:pt x="0" y="363347"/>
                </a:lnTo>
                <a:lnTo>
                  <a:pt x="0" y="0"/>
                </a:lnTo>
                <a:close/>
              </a:path>
            </a:pathLst>
          </a:custGeom>
          <a:ln w="13716">
            <a:solidFill>
              <a:srgbClr val="384F54"/>
            </a:solidFill>
          </a:ln>
        </p:spPr>
        <p:txBody>
          <a:bodyPr wrap="square" lIns="0" tIns="0" rIns="0" bIns="0" rtlCol="0"/>
          <a:lstStyle/>
          <a:p>
            <a:endParaRPr/>
          </a:p>
        </p:txBody>
      </p:sp>
      <p:sp>
        <p:nvSpPr>
          <p:cNvPr id="12" name="object 12"/>
          <p:cNvSpPr/>
          <p:nvPr/>
        </p:nvSpPr>
        <p:spPr>
          <a:xfrm>
            <a:off x="3144139" y="932561"/>
            <a:ext cx="288925" cy="363855"/>
          </a:xfrm>
          <a:custGeom>
            <a:avLst/>
            <a:gdLst/>
            <a:ahLst/>
            <a:cxnLst/>
            <a:rect l="l" t="t" r="r" b="b"/>
            <a:pathLst>
              <a:path w="288925" h="363855">
                <a:moveTo>
                  <a:pt x="0" y="0"/>
                </a:moveTo>
                <a:lnTo>
                  <a:pt x="288671" y="0"/>
                </a:lnTo>
                <a:lnTo>
                  <a:pt x="288671" y="61467"/>
                </a:lnTo>
                <a:lnTo>
                  <a:pt x="181228" y="61467"/>
                </a:lnTo>
                <a:lnTo>
                  <a:pt x="181228" y="363347"/>
                </a:lnTo>
                <a:lnTo>
                  <a:pt x="107823" y="363347"/>
                </a:lnTo>
                <a:lnTo>
                  <a:pt x="107823" y="61467"/>
                </a:lnTo>
                <a:lnTo>
                  <a:pt x="0" y="61467"/>
                </a:lnTo>
                <a:lnTo>
                  <a:pt x="0" y="0"/>
                </a:lnTo>
                <a:close/>
              </a:path>
            </a:pathLst>
          </a:custGeom>
          <a:ln w="13716">
            <a:solidFill>
              <a:srgbClr val="384F54"/>
            </a:solidFill>
          </a:ln>
        </p:spPr>
        <p:txBody>
          <a:bodyPr wrap="square" lIns="0" tIns="0" rIns="0" bIns="0" rtlCol="0"/>
          <a:lstStyle/>
          <a:p>
            <a:endParaRPr/>
          </a:p>
        </p:txBody>
      </p:sp>
      <p:sp>
        <p:nvSpPr>
          <p:cNvPr id="13" name="object 13"/>
          <p:cNvSpPr/>
          <p:nvPr/>
        </p:nvSpPr>
        <p:spPr>
          <a:xfrm>
            <a:off x="2799079" y="932561"/>
            <a:ext cx="288290" cy="363855"/>
          </a:xfrm>
          <a:custGeom>
            <a:avLst/>
            <a:gdLst/>
            <a:ahLst/>
            <a:cxnLst/>
            <a:rect l="l" t="t" r="r" b="b"/>
            <a:pathLst>
              <a:path w="288289" h="363855">
                <a:moveTo>
                  <a:pt x="0" y="0"/>
                </a:moveTo>
                <a:lnTo>
                  <a:pt x="71374" y="0"/>
                </a:lnTo>
                <a:lnTo>
                  <a:pt x="220090" y="242569"/>
                </a:lnTo>
                <a:lnTo>
                  <a:pt x="220090" y="0"/>
                </a:lnTo>
                <a:lnTo>
                  <a:pt x="288163" y="0"/>
                </a:lnTo>
                <a:lnTo>
                  <a:pt x="288163" y="363347"/>
                </a:lnTo>
                <a:lnTo>
                  <a:pt x="214630" y="363347"/>
                </a:lnTo>
                <a:lnTo>
                  <a:pt x="68199" y="126364"/>
                </a:lnTo>
                <a:lnTo>
                  <a:pt x="68199" y="363347"/>
                </a:lnTo>
                <a:lnTo>
                  <a:pt x="0" y="363347"/>
                </a:lnTo>
                <a:lnTo>
                  <a:pt x="0" y="0"/>
                </a:lnTo>
                <a:close/>
              </a:path>
            </a:pathLst>
          </a:custGeom>
          <a:ln w="13716">
            <a:solidFill>
              <a:srgbClr val="384F54"/>
            </a:solidFill>
          </a:ln>
        </p:spPr>
        <p:txBody>
          <a:bodyPr wrap="square" lIns="0" tIns="0" rIns="0" bIns="0" rtlCol="0"/>
          <a:lstStyle/>
          <a:p>
            <a:endParaRPr/>
          </a:p>
        </p:txBody>
      </p:sp>
      <p:sp>
        <p:nvSpPr>
          <p:cNvPr id="14" name="object 14"/>
          <p:cNvSpPr/>
          <p:nvPr/>
        </p:nvSpPr>
        <p:spPr>
          <a:xfrm>
            <a:off x="2648330" y="932561"/>
            <a:ext cx="73660" cy="363855"/>
          </a:xfrm>
          <a:custGeom>
            <a:avLst/>
            <a:gdLst/>
            <a:ahLst/>
            <a:cxnLst/>
            <a:rect l="l" t="t" r="r" b="b"/>
            <a:pathLst>
              <a:path w="73660" h="363855">
                <a:moveTo>
                  <a:pt x="0" y="0"/>
                </a:moveTo>
                <a:lnTo>
                  <a:pt x="73279" y="0"/>
                </a:lnTo>
                <a:lnTo>
                  <a:pt x="73279" y="363347"/>
                </a:lnTo>
                <a:lnTo>
                  <a:pt x="0" y="363347"/>
                </a:lnTo>
                <a:lnTo>
                  <a:pt x="0" y="0"/>
                </a:lnTo>
                <a:close/>
              </a:path>
            </a:pathLst>
          </a:custGeom>
          <a:ln w="13715">
            <a:solidFill>
              <a:srgbClr val="384F54"/>
            </a:solidFill>
          </a:ln>
        </p:spPr>
        <p:txBody>
          <a:bodyPr wrap="square" lIns="0" tIns="0" rIns="0" bIns="0" rtlCol="0"/>
          <a:lstStyle/>
          <a:p>
            <a:endParaRPr/>
          </a:p>
        </p:txBody>
      </p:sp>
      <p:sp>
        <p:nvSpPr>
          <p:cNvPr id="15" name="object 15"/>
          <p:cNvSpPr/>
          <p:nvPr/>
        </p:nvSpPr>
        <p:spPr>
          <a:xfrm>
            <a:off x="5713095" y="926338"/>
            <a:ext cx="316865" cy="375920"/>
          </a:xfrm>
          <a:custGeom>
            <a:avLst/>
            <a:gdLst/>
            <a:ahLst/>
            <a:cxnLst/>
            <a:rect l="l" t="t" r="r" b="b"/>
            <a:pathLst>
              <a:path w="316864" h="375919">
                <a:moveTo>
                  <a:pt x="169925" y="0"/>
                </a:moveTo>
                <a:lnTo>
                  <a:pt x="230330" y="9890"/>
                </a:lnTo>
                <a:lnTo>
                  <a:pt x="278256" y="39497"/>
                </a:lnTo>
                <a:lnTo>
                  <a:pt x="308492" y="85824"/>
                </a:lnTo>
                <a:lnTo>
                  <a:pt x="315467" y="106299"/>
                </a:lnTo>
                <a:lnTo>
                  <a:pt x="242824" y="123698"/>
                </a:lnTo>
                <a:lnTo>
                  <a:pt x="238706" y="110339"/>
                </a:lnTo>
                <a:lnTo>
                  <a:pt x="232838" y="98456"/>
                </a:lnTo>
                <a:lnTo>
                  <a:pt x="205140" y="71953"/>
                </a:lnTo>
                <a:lnTo>
                  <a:pt x="166242" y="62737"/>
                </a:lnTo>
                <a:lnTo>
                  <a:pt x="147002" y="64547"/>
                </a:lnTo>
                <a:lnTo>
                  <a:pt x="100710" y="91694"/>
                </a:lnTo>
                <a:lnTo>
                  <a:pt x="81851" y="129730"/>
                </a:lnTo>
                <a:lnTo>
                  <a:pt x="75564" y="185674"/>
                </a:lnTo>
                <a:lnTo>
                  <a:pt x="77112" y="217602"/>
                </a:lnTo>
                <a:lnTo>
                  <a:pt x="89495" y="266648"/>
                </a:lnTo>
                <a:lnTo>
                  <a:pt x="113641" y="296552"/>
                </a:lnTo>
                <a:lnTo>
                  <a:pt x="164718" y="313054"/>
                </a:lnTo>
                <a:lnTo>
                  <a:pt x="178863" y="311888"/>
                </a:lnTo>
                <a:lnTo>
                  <a:pt x="215010" y="294386"/>
                </a:lnTo>
                <a:lnTo>
                  <a:pt x="239924" y="254559"/>
                </a:lnTo>
                <a:lnTo>
                  <a:pt x="245237" y="235965"/>
                </a:lnTo>
                <a:lnTo>
                  <a:pt x="316356" y="258445"/>
                </a:lnTo>
                <a:lnTo>
                  <a:pt x="294655" y="310356"/>
                </a:lnTo>
                <a:lnTo>
                  <a:pt x="262000" y="346837"/>
                </a:lnTo>
                <a:lnTo>
                  <a:pt x="218836" y="368490"/>
                </a:lnTo>
                <a:lnTo>
                  <a:pt x="165480" y="375665"/>
                </a:lnTo>
                <a:lnTo>
                  <a:pt x="130905" y="372590"/>
                </a:lnTo>
                <a:lnTo>
                  <a:pt x="71469" y="347912"/>
                </a:lnTo>
                <a:lnTo>
                  <a:pt x="26199" y="299309"/>
                </a:lnTo>
                <a:lnTo>
                  <a:pt x="2907" y="231733"/>
                </a:lnTo>
                <a:lnTo>
                  <a:pt x="0" y="191135"/>
                </a:lnTo>
                <a:lnTo>
                  <a:pt x="2926" y="148322"/>
                </a:lnTo>
                <a:lnTo>
                  <a:pt x="11699" y="110569"/>
                </a:lnTo>
                <a:lnTo>
                  <a:pt x="46735" y="50291"/>
                </a:lnTo>
                <a:lnTo>
                  <a:pt x="100996" y="12572"/>
                </a:lnTo>
                <a:lnTo>
                  <a:pt x="133639" y="3143"/>
                </a:lnTo>
                <a:lnTo>
                  <a:pt x="169925" y="0"/>
                </a:lnTo>
                <a:close/>
              </a:path>
            </a:pathLst>
          </a:custGeom>
          <a:ln w="13716">
            <a:solidFill>
              <a:srgbClr val="384F54"/>
            </a:solidFill>
          </a:ln>
        </p:spPr>
        <p:txBody>
          <a:bodyPr wrap="square" lIns="0" tIns="0" rIns="0" bIns="0" rtlCol="0"/>
          <a:lstStyle/>
          <a:p>
            <a:endParaRPr/>
          </a:p>
        </p:txBody>
      </p:sp>
      <p:sp>
        <p:nvSpPr>
          <p:cNvPr id="16" name="object 16"/>
          <p:cNvSpPr/>
          <p:nvPr/>
        </p:nvSpPr>
        <p:spPr>
          <a:xfrm>
            <a:off x="4596257" y="926338"/>
            <a:ext cx="339725" cy="375920"/>
          </a:xfrm>
          <a:custGeom>
            <a:avLst/>
            <a:gdLst/>
            <a:ahLst/>
            <a:cxnLst/>
            <a:rect l="l" t="t" r="r" b="b"/>
            <a:pathLst>
              <a:path w="339725" h="375919">
                <a:moveTo>
                  <a:pt x="180339" y="0"/>
                </a:moveTo>
                <a:lnTo>
                  <a:pt x="240601" y="7127"/>
                </a:lnTo>
                <a:lnTo>
                  <a:pt x="286003" y="28448"/>
                </a:lnTo>
                <a:lnTo>
                  <a:pt x="317277" y="62245"/>
                </a:lnTo>
                <a:lnTo>
                  <a:pt x="335025" y="106807"/>
                </a:lnTo>
                <a:lnTo>
                  <a:pt x="262127" y="120523"/>
                </a:lnTo>
                <a:lnTo>
                  <a:pt x="257462" y="107807"/>
                </a:lnTo>
                <a:lnTo>
                  <a:pt x="251094" y="96519"/>
                </a:lnTo>
                <a:lnTo>
                  <a:pt x="222005" y="71471"/>
                </a:lnTo>
                <a:lnTo>
                  <a:pt x="180339" y="62737"/>
                </a:lnTo>
                <a:lnTo>
                  <a:pt x="157553" y="64642"/>
                </a:lnTo>
                <a:lnTo>
                  <a:pt x="119314" y="79882"/>
                </a:lnTo>
                <a:lnTo>
                  <a:pt x="91477" y="110293"/>
                </a:lnTo>
                <a:lnTo>
                  <a:pt x="77329" y="155493"/>
                </a:lnTo>
                <a:lnTo>
                  <a:pt x="75564" y="183641"/>
                </a:lnTo>
                <a:lnTo>
                  <a:pt x="77352" y="213983"/>
                </a:lnTo>
                <a:lnTo>
                  <a:pt x="91692" y="262473"/>
                </a:lnTo>
                <a:lnTo>
                  <a:pt x="119766" y="294838"/>
                </a:lnTo>
                <a:lnTo>
                  <a:pt x="157434" y="311030"/>
                </a:lnTo>
                <a:lnTo>
                  <a:pt x="179577" y="313054"/>
                </a:lnTo>
                <a:lnTo>
                  <a:pt x="191123" y="312485"/>
                </a:lnTo>
                <a:lnTo>
                  <a:pt x="236999" y="299229"/>
                </a:lnTo>
                <a:lnTo>
                  <a:pt x="265556" y="282066"/>
                </a:lnTo>
                <a:lnTo>
                  <a:pt x="265556" y="235965"/>
                </a:lnTo>
                <a:lnTo>
                  <a:pt x="181609" y="235965"/>
                </a:lnTo>
                <a:lnTo>
                  <a:pt x="181609" y="174751"/>
                </a:lnTo>
                <a:lnTo>
                  <a:pt x="339725" y="174751"/>
                </a:lnTo>
                <a:lnTo>
                  <a:pt x="339725" y="319404"/>
                </a:lnTo>
                <a:lnTo>
                  <a:pt x="293469" y="349962"/>
                </a:lnTo>
                <a:lnTo>
                  <a:pt x="250963" y="366182"/>
                </a:lnTo>
                <a:lnTo>
                  <a:pt x="206664" y="374616"/>
                </a:lnTo>
                <a:lnTo>
                  <a:pt x="184276" y="375665"/>
                </a:lnTo>
                <a:lnTo>
                  <a:pt x="156704" y="374185"/>
                </a:lnTo>
                <a:lnTo>
                  <a:pt x="107035" y="362271"/>
                </a:lnTo>
                <a:lnTo>
                  <a:pt x="65053" y="338578"/>
                </a:lnTo>
                <a:lnTo>
                  <a:pt x="33188" y="304391"/>
                </a:lnTo>
                <a:lnTo>
                  <a:pt x="11947" y="260699"/>
                </a:lnTo>
                <a:lnTo>
                  <a:pt x="1331" y="212312"/>
                </a:lnTo>
                <a:lnTo>
                  <a:pt x="0" y="186689"/>
                </a:lnTo>
                <a:lnTo>
                  <a:pt x="1478" y="159091"/>
                </a:lnTo>
                <a:lnTo>
                  <a:pt x="13340" y="108608"/>
                </a:lnTo>
                <a:lnTo>
                  <a:pt x="37034" y="64988"/>
                </a:lnTo>
                <a:lnTo>
                  <a:pt x="71844" y="31182"/>
                </a:lnTo>
                <a:lnTo>
                  <a:pt x="111920" y="10233"/>
                </a:lnTo>
                <a:lnTo>
                  <a:pt x="155406" y="1141"/>
                </a:lnTo>
                <a:lnTo>
                  <a:pt x="180339" y="0"/>
                </a:lnTo>
                <a:close/>
              </a:path>
            </a:pathLst>
          </a:custGeom>
          <a:ln w="13716">
            <a:solidFill>
              <a:srgbClr val="384F54"/>
            </a:solidFill>
          </a:ln>
        </p:spPr>
        <p:txBody>
          <a:bodyPr wrap="square" lIns="0" tIns="0" rIns="0" bIns="0" rtlCol="0"/>
          <a:lstStyle/>
          <a:p>
            <a:endParaRPr/>
          </a:p>
        </p:txBody>
      </p:sp>
      <p:sp>
        <p:nvSpPr>
          <p:cNvPr id="17" name="object 17"/>
          <p:cNvSpPr/>
          <p:nvPr/>
        </p:nvSpPr>
        <p:spPr>
          <a:xfrm>
            <a:off x="395541" y="1556854"/>
            <a:ext cx="8280908" cy="504050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txBox="1"/>
          <p:nvPr/>
        </p:nvSpPr>
        <p:spPr>
          <a:xfrm>
            <a:off x="258267" y="652983"/>
            <a:ext cx="8679180" cy="5952490"/>
          </a:xfrm>
          <a:prstGeom prst="rect">
            <a:avLst/>
          </a:prstGeom>
        </p:spPr>
        <p:txBody>
          <a:bodyPr vert="horz" wrap="square" lIns="0" tIns="12700" rIns="0" bIns="0" rtlCol="0">
            <a:spAutoFit/>
          </a:bodyPr>
          <a:lstStyle/>
          <a:p>
            <a:pPr marL="287020" marR="42545" indent="-274320">
              <a:lnSpc>
                <a:spcPct val="100000"/>
              </a:lnSpc>
              <a:spcBef>
                <a:spcPts val="100"/>
              </a:spcBef>
              <a:buClr>
                <a:srgbClr val="ACC2C8"/>
              </a:buClr>
              <a:buFont typeface="Arial"/>
              <a:buChar char="•"/>
              <a:tabLst>
                <a:tab pos="286385" algn="l"/>
                <a:tab pos="287020" algn="l"/>
              </a:tabLst>
            </a:pPr>
            <a:r>
              <a:rPr sz="2400" b="1" u="heavy" dirty="0">
                <a:solidFill>
                  <a:srgbClr val="DFE6D0"/>
                </a:solidFill>
                <a:uFill>
                  <a:solidFill>
                    <a:srgbClr val="DFE6D0"/>
                  </a:solidFill>
                </a:uFill>
                <a:latin typeface="Arial"/>
                <a:cs typeface="Arial"/>
              </a:rPr>
              <a:t>Self-awareness</a:t>
            </a:r>
            <a:r>
              <a:rPr sz="2400" b="1" dirty="0">
                <a:solidFill>
                  <a:srgbClr val="DFE6D0"/>
                </a:solidFill>
                <a:latin typeface="Arial"/>
                <a:cs typeface="Arial"/>
              </a:rPr>
              <a:t> </a:t>
            </a:r>
            <a:r>
              <a:rPr sz="2400" dirty="0">
                <a:solidFill>
                  <a:srgbClr val="DFE6D0"/>
                </a:solidFill>
                <a:latin typeface="Arial"/>
                <a:cs typeface="Arial"/>
              </a:rPr>
              <a:t>– </a:t>
            </a:r>
            <a:r>
              <a:rPr sz="2400" spc="-5" dirty="0">
                <a:solidFill>
                  <a:srgbClr val="DFE6D0"/>
                </a:solidFill>
                <a:latin typeface="Arial"/>
                <a:cs typeface="Arial"/>
              </a:rPr>
              <a:t>People with high emotional intelligence </a:t>
            </a:r>
            <a:r>
              <a:rPr sz="2400" dirty="0">
                <a:solidFill>
                  <a:srgbClr val="DFE6D0"/>
                </a:solidFill>
                <a:latin typeface="Arial"/>
                <a:cs typeface="Arial"/>
              </a:rPr>
              <a:t>are  </a:t>
            </a:r>
            <a:r>
              <a:rPr sz="2400" spc="-5" dirty="0">
                <a:solidFill>
                  <a:srgbClr val="DFE6D0"/>
                </a:solidFill>
                <a:latin typeface="Arial"/>
                <a:cs typeface="Arial"/>
              </a:rPr>
              <a:t>usually </a:t>
            </a:r>
            <a:r>
              <a:rPr sz="2400" dirty="0">
                <a:solidFill>
                  <a:srgbClr val="DFE6D0"/>
                </a:solidFill>
                <a:latin typeface="Arial"/>
                <a:cs typeface="Arial"/>
              </a:rPr>
              <a:t>very </a:t>
            </a:r>
            <a:r>
              <a:rPr sz="2400" spc="-5" dirty="0">
                <a:solidFill>
                  <a:srgbClr val="DFE6D0"/>
                </a:solidFill>
                <a:latin typeface="Arial"/>
                <a:cs typeface="Arial"/>
              </a:rPr>
              <a:t>self-aware. They understand their emotions, and  because </a:t>
            </a:r>
            <a:r>
              <a:rPr sz="2400" dirty="0">
                <a:solidFill>
                  <a:srgbClr val="DFE6D0"/>
                </a:solidFill>
                <a:latin typeface="Arial"/>
                <a:cs typeface="Arial"/>
              </a:rPr>
              <a:t>of this, they don't </a:t>
            </a:r>
            <a:r>
              <a:rPr sz="2400" spc="-5" dirty="0">
                <a:solidFill>
                  <a:srgbClr val="DFE6D0"/>
                </a:solidFill>
                <a:latin typeface="Arial"/>
                <a:cs typeface="Arial"/>
              </a:rPr>
              <a:t>let their feelings rule </a:t>
            </a:r>
            <a:r>
              <a:rPr sz="2400" dirty="0">
                <a:solidFill>
                  <a:srgbClr val="DFE6D0"/>
                </a:solidFill>
                <a:latin typeface="Arial"/>
                <a:cs typeface="Arial"/>
              </a:rPr>
              <a:t>them. </a:t>
            </a:r>
            <a:r>
              <a:rPr sz="2400" spc="-5" dirty="0">
                <a:solidFill>
                  <a:srgbClr val="DFE6D0"/>
                </a:solidFill>
                <a:latin typeface="Arial"/>
                <a:cs typeface="Arial"/>
              </a:rPr>
              <a:t>They're  confident </a:t>
            </a:r>
            <a:r>
              <a:rPr sz="2400" dirty="0">
                <a:solidFill>
                  <a:srgbClr val="DFE6D0"/>
                </a:solidFill>
                <a:latin typeface="Arial"/>
                <a:cs typeface="Arial"/>
              </a:rPr>
              <a:t>– </a:t>
            </a:r>
            <a:r>
              <a:rPr sz="2400" spc="-5" dirty="0">
                <a:solidFill>
                  <a:srgbClr val="DFE6D0"/>
                </a:solidFill>
                <a:latin typeface="Arial"/>
                <a:cs typeface="Arial"/>
              </a:rPr>
              <a:t>because </a:t>
            </a:r>
            <a:r>
              <a:rPr sz="2400" dirty="0">
                <a:solidFill>
                  <a:srgbClr val="DFE6D0"/>
                </a:solidFill>
                <a:latin typeface="Arial"/>
                <a:cs typeface="Arial"/>
              </a:rPr>
              <a:t>they trust </a:t>
            </a:r>
            <a:r>
              <a:rPr sz="2400" spc="-5" dirty="0">
                <a:solidFill>
                  <a:srgbClr val="DFE6D0"/>
                </a:solidFill>
                <a:latin typeface="Arial"/>
                <a:cs typeface="Arial"/>
              </a:rPr>
              <a:t>their intuition and </a:t>
            </a:r>
            <a:r>
              <a:rPr sz="2400" dirty="0">
                <a:solidFill>
                  <a:srgbClr val="DFE6D0"/>
                </a:solidFill>
                <a:latin typeface="Arial"/>
                <a:cs typeface="Arial"/>
              </a:rPr>
              <a:t>don't </a:t>
            </a:r>
            <a:r>
              <a:rPr sz="2400" spc="-5" dirty="0">
                <a:solidFill>
                  <a:srgbClr val="DFE6D0"/>
                </a:solidFill>
                <a:latin typeface="Arial"/>
                <a:cs typeface="Arial"/>
              </a:rPr>
              <a:t>let their  emotions </a:t>
            </a:r>
            <a:r>
              <a:rPr sz="2400" dirty="0">
                <a:solidFill>
                  <a:srgbClr val="DFE6D0"/>
                </a:solidFill>
                <a:latin typeface="Arial"/>
                <a:cs typeface="Arial"/>
              </a:rPr>
              <a:t>get </a:t>
            </a:r>
            <a:r>
              <a:rPr sz="2400" spc="-5" dirty="0">
                <a:solidFill>
                  <a:srgbClr val="DFE6D0"/>
                </a:solidFill>
                <a:latin typeface="Arial"/>
                <a:cs typeface="Arial"/>
              </a:rPr>
              <a:t>out of</a:t>
            </a:r>
            <a:r>
              <a:rPr sz="2400" spc="5" dirty="0">
                <a:solidFill>
                  <a:srgbClr val="DFE6D0"/>
                </a:solidFill>
                <a:latin typeface="Arial"/>
                <a:cs typeface="Arial"/>
              </a:rPr>
              <a:t> </a:t>
            </a:r>
            <a:r>
              <a:rPr sz="2400" spc="-5" dirty="0">
                <a:solidFill>
                  <a:srgbClr val="DFE6D0"/>
                </a:solidFill>
                <a:latin typeface="Arial"/>
                <a:cs typeface="Arial"/>
              </a:rPr>
              <a:t>control.</a:t>
            </a:r>
            <a:endParaRPr sz="2400">
              <a:latin typeface="Arial"/>
              <a:cs typeface="Arial"/>
            </a:endParaRPr>
          </a:p>
          <a:p>
            <a:pPr marL="287020" marR="48895">
              <a:lnSpc>
                <a:spcPct val="100000"/>
              </a:lnSpc>
              <a:spcBef>
                <a:spcPts val="5"/>
              </a:spcBef>
            </a:pPr>
            <a:r>
              <a:rPr sz="2400" spc="-5" dirty="0">
                <a:solidFill>
                  <a:srgbClr val="DFE6D0"/>
                </a:solidFill>
                <a:latin typeface="Arial"/>
                <a:cs typeface="Arial"/>
              </a:rPr>
              <a:t>They're also willing </a:t>
            </a:r>
            <a:r>
              <a:rPr sz="2400" dirty="0">
                <a:solidFill>
                  <a:srgbClr val="DFE6D0"/>
                </a:solidFill>
                <a:latin typeface="Arial"/>
                <a:cs typeface="Arial"/>
              </a:rPr>
              <a:t>to take </a:t>
            </a:r>
            <a:r>
              <a:rPr sz="2400" spc="-5" dirty="0">
                <a:solidFill>
                  <a:srgbClr val="DFE6D0"/>
                </a:solidFill>
                <a:latin typeface="Arial"/>
                <a:cs typeface="Arial"/>
              </a:rPr>
              <a:t>an honest look </a:t>
            </a:r>
            <a:r>
              <a:rPr sz="2400" dirty="0">
                <a:solidFill>
                  <a:srgbClr val="DFE6D0"/>
                </a:solidFill>
                <a:latin typeface="Arial"/>
                <a:cs typeface="Arial"/>
              </a:rPr>
              <a:t>at </a:t>
            </a:r>
            <a:r>
              <a:rPr sz="2400" spc="-5" dirty="0">
                <a:solidFill>
                  <a:srgbClr val="DFE6D0"/>
                </a:solidFill>
                <a:latin typeface="Arial"/>
                <a:cs typeface="Arial"/>
              </a:rPr>
              <a:t>themselves.  They know their </a:t>
            </a:r>
            <a:r>
              <a:rPr sz="2400" dirty="0">
                <a:solidFill>
                  <a:srgbClr val="DFE6D0"/>
                </a:solidFill>
                <a:latin typeface="Arial"/>
                <a:cs typeface="Arial"/>
              </a:rPr>
              <a:t>strengths </a:t>
            </a:r>
            <a:r>
              <a:rPr sz="2400" spc="-5" dirty="0">
                <a:solidFill>
                  <a:srgbClr val="DFE6D0"/>
                </a:solidFill>
                <a:latin typeface="Arial"/>
                <a:cs typeface="Arial"/>
              </a:rPr>
              <a:t>and weaknesses, and </a:t>
            </a:r>
            <a:r>
              <a:rPr sz="2400" dirty="0">
                <a:solidFill>
                  <a:srgbClr val="DFE6D0"/>
                </a:solidFill>
                <a:latin typeface="Arial"/>
                <a:cs typeface="Arial"/>
              </a:rPr>
              <a:t>they </a:t>
            </a:r>
            <a:r>
              <a:rPr sz="2400" spc="-5" dirty="0">
                <a:solidFill>
                  <a:srgbClr val="DFE6D0"/>
                </a:solidFill>
                <a:latin typeface="Arial"/>
                <a:cs typeface="Arial"/>
              </a:rPr>
              <a:t>work on  these areas so </a:t>
            </a:r>
            <a:r>
              <a:rPr sz="2400" dirty="0">
                <a:solidFill>
                  <a:srgbClr val="DFE6D0"/>
                </a:solidFill>
                <a:latin typeface="Arial"/>
                <a:cs typeface="Arial"/>
              </a:rPr>
              <a:t>they </a:t>
            </a:r>
            <a:r>
              <a:rPr sz="2400" spc="-5" dirty="0">
                <a:solidFill>
                  <a:srgbClr val="DFE6D0"/>
                </a:solidFill>
                <a:latin typeface="Arial"/>
                <a:cs typeface="Arial"/>
              </a:rPr>
              <a:t>can perform </a:t>
            </a:r>
            <a:r>
              <a:rPr sz="2400" spc="-20" dirty="0">
                <a:solidFill>
                  <a:srgbClr val="DFE6D0"/>
                </a:solidFill>
                <a:latin typeface="Arial"/>
                <a:cs typeface="Arial"/>
              </a:rPr>
              <a:t>better. </a:t>
            </a:r>
            <a:r>
              <a:rPr sz="2400" spc="-5" dirty="0">
                <a:solidFill>
                  <a:srgbClr val="DFE6D0"/>
                </a:solidFill>
                <a:latin typeface="Arial"/>
                <a:cs typeface="Arial"/>
              </a:rPr>
              <a:t>Many people believe  </a:t>
            </a:r>
            <a:r>
              <a:rPr sz="2400" dirty="0">
                <a:solidFill>
                  <a:srgbClr val="DFE6D0"/>
                </a:solidFill>
                <a:latin typeface="Arial"/>
                <a:cs typeface="Arial"/>
              </a:rPr>
              <a:t>that </a:t>
            </a:r>
            <a:r>
              <a:rPr sz="2400" spc="-5" dirty="0">
                <a:solidFill>
                  <a:srgbClr val="DFE6D0"/>
                </a:solidFill>
                <a:latin typeface="Arial"/>
                <a:cs typeface="Arial"/>
              </a:rPr>
              <a:t>this self-awareness is </a:t>
            </a:r>
            <a:r>
              <a:rPr sz="2400" dirty="0">
                <a:solidFill>
                  <a:srgbClr val="DFE6D0"/>
                </a:solidFill>
                <a:latin typeface="Arial"/>
                <a:cs typeface="Arial"/>
              </a:rPr>
              <a:t>the most </a:t>
            </a:r>
            <a:r>
              <a:rPr sz="2400" spc="-5" dirty="0">
                <a:solidFill>
                  <a:srgbClr val="DFE6D0"/>
                </a:solidFill>
                <a:latin typeface="Arial"/>
                <a:cs typeface="Arial"/>
              </a:rPr>
              <a:t>important </a:t>
            </a:r>
            <a:r>
              <a:rPr sz="2400" dirty="0">
                <a:solidFill>
                  <a:srgbClr val="DFE6D0"/>
                </a:solidFill>
                <a:latin typeface="Arial"/>
                <a:cs typeface="Arial"/>
              </a:rPr>
              <a:t>part of  </a:t>
            </a:r>
            <a:r>
              <a:rPr sz="2400" spc="-5" dirty="0">
                <a:solidFill>
                  <a:srgbClr val="DFE6D0"/>
                </a:solidFill>
                <a:latin typeface="Arial"/>
                <a:cs typeface="Arial"/>
              </a:rPr>
              <a:t>emotional</a:t>
            </a:r>
            <a:r>
              <a:rPr sz="2400" dirty="0">
                <a:solidFill>
                  <a:srgbClr val="DFE6D0"/>
                </a:solidFill>
                <a:latin typeface="Arial"/>
                <a:cs typeface="Arial"/>
              </a:rPr>
              <a:t> </a:t>
            </a:r>
            <a:r>
              <a:rPr sz="2400" spc="-5" dirty="0">
                <a:solidFill>
                  <a:srgbClr val="DFE6D0"/>
                </a:solidFill>
                <a:latin typeface="Arial"/>
                <a:cs typeface="Arial"/>
              </a:rPr>
              <a:t>intelligence.</a:t>
            </a:r>
            <a:endParaRPr sz="2400">
              <a:latin typeface="Arial"/>
              <a:cs typeface="Arial"/>
            </a:endParaRPr>
          </a:p>
          <a:p>
            <a:pPr marL="287020" marR="5080" indent="-274320">
              <a:lnSpc>
                <a:spcPct val="100000"/>
              </a:lnSpc>
              <a:spcBef>
                <a:spcPts val="575"/>
              </a:spcBef>
              <a:buClr>
                <a:srgbClr val="ACC2C8"/>
              </a:buClr>
              <a:buFont typeface="Arial"/>
              <a:buChar char="•"/>
              <a:tabLst>
                <a:tab pos="286385" algn="l"/>
                <a:tab pos="287020" algn="l"/>
              </a:tabLst>
            </a:pPr>
            <a:r>
              <a:rPr sz="2400" b="1" u="heavy" spc="-5" dirty="0">
                <a:solidFill>
                  <a:srgbClr val="DFE6D0"/>
                </a:solidFill>
                <a:uFill>
                  <a:solidFill>
                    <a:srgbClr val="DFE6D0"/>
                  </a:solidFill>
                </a:uFill>
                <a:latin typeface="Arial"/>
                <a:cs typeface="Arial"/>
              </a:rPr>
              <a:t>Self-management</a:t>
            </a:r>
            <a:r>
              <a:rPr sz="2400" b="1" spc="-5" dirty="0">
                <a:solidFill>
                  <a:srgbClr val="DFE6D0"/>
                </a:solidFill>
                <a:latin typeface="Arial"/>
                <a:cs typeface="Arial"/>
              </a:rPr>
              <a:t> </a:t>
            </a:r>
            <a:r>
              <a:rPr sz="2400" dirty="0">
                <a:solidFill>
                  <a:srgbClr val="DFE6D0"/>
                </a:solidFill>
                <a:latin typeface="Arial"/>
                <a:cs typeface="Arial"/>
              </a:rPr>
              <a:t>– </a:t>
            </a:r>
            <a:r>
              <a:rPr sz="2400" spc="-5" dirty="0">
                <a:solidFill>
                  <a:srgbClr val="DFE6D0"/>
                </a:solidFill>
                <a:latin typeface="Arial"/>
                <a:cs typeface="Arial"/>
              </a:rPr>
              <a:t>This is </a:t>
            </a:r>
            <a:r>
              <a:rPr sz="2400" dirty="0">
                <a:solidFill>
                  <a:srgbClr val="DFE6D0"/>
                </a:solidFill>
                <a:latin typeface="Arial"/>
                <a:cs typeface="Arial"/>
              </a:rPr>
              <a:t>the </a:t>
            </a:r>
            <a:r>
              <a:rPr sz="2400" spc="-5" dirty="0">
                <a:solidFill>
                  <a:srgbClr val="DFE6D0"/>
                </a:solidFill>
                <a:latin typeface="Arial"/>
                <a:cs typeface="Arial"/>
              </a:rPr>
              <a:t>ability </a:t>
            </a:r>
            <a:r>
              <a:rPr sz="2400" dirty="0">
                <a:solidFill>
                  <a:srgbClr val="DFE6D0"/>
                </a:solidFill>
                <a:latin typeface="Arial"/>
                <a:cs typeface="Arial"/>
              </a:rPr>
              <a:t>to </a:t>
            </a:r>
            <a:r>
              <a:rPr sz="2400" spc="-5" dirty="0">
                <a:solidFill>
                  <a:srgbClr val="DFE6D0"/>
                </a:solidFill>
                <a:latin typeface="Arial"/>
                <a:cs typeface="Arial"/>
              </a:rPr>
              <a:t>control emotions and  impulses. People who self-regulate typically don't allow  themselves </a:t>
            </a:r>
            <a:r>
              <a:rPr sz="2400" dirty="0">
                <a:solidFill>
                  <a:srgbClr val="DFE6D0"/>
                </a:solidFill>
                <a:latin typeface="Arial"/>
                <a:cs typeface="Arial"/>
              </a:rPr>
              <a:t>to </a:t>
            </a:r>
            <a:r>
              <a:rPr sz="2400" spc="-5" dirty="0">
                <a:solidFill>
                  <a:srgbClr val="DFE6D0"/>
                </a:solidFill>
                <a:latin typeface="Arial"/>
                <a:cs typeface="Arial"/>
              </a:rPr>
              <a:t>become </a:t>
            </a:r>
            <a:r>
              <a:rPr sz="2400" dirty="0">
                <a:solidFill>
                  <a:srgbClr val="DFE6D0"/>
                </a:solidFill>
                <a:latin typeface="Arial"/>
                <a:cs typeface="Arial"/>
              </a:rPr>
              <a:t>too </a:t>
            </a:r>
            <a:r>
              <a:rPr sz="2400" spc="-5" dirty="0">
                <a:solidFill>
                  <a:srgbClr val="DFE6D0"/>
                </a:solidFill>
                <a:latin typeface="Arial"/>
                <a:cs typeface="Arial"/>
              </a:rPr>
              <a:t>angry or jealous, and </a:t>
            </a:r>
            <a:r>
              <a:rPr sz="2400" dirty="0">
                <a:solidFill>
                  <a:srgbClr val="DFE6D0"/>
                </a:solidFill>
                <a:latin typeface="Arial"/>
                <a:cs typeface="Arial"/>
              </a:rPr>
              <a:t>they </a:t>
            </a:r>
            <a:r>
              <a:rPr sz="2400" spc="-5" dirty="0">
                <a:solidFill>
                  <a:srgbClr val="DFE6D0"/>
                </a:solidFill>
                <a:latin typeface="Arial"/>
                <a:cs typeface="Arial"/>
              </a:rPr>
              <a:t>don't  </a:t>
            </a:r>
            <a:r>
              <a:rPr sz="2400" dirty="0">
                <a:solidFill>
                  <a:srgbClr val="DFE6D0"/>
                </a:solidFill>
                <a:latin typeface="Arial"/>
                <a:cs typeface="Arial"/>
              </a:rPr>
              <a:t>make </a:t>
            </a:r>
            <a:r>
              <a:rPr sz="2400" spc="-5" dirty="0">
                <a:solidFill>
                  <a:srgbClr val="DFE6D0"/>
                </a:solidFill>
                <a:latin typeface="Arial"/>
                <a:cs typeface="Arial"/>
              </a:rPr>
              <a:t>impulsive, careless decisions. They think </a:t>
            </a:r>
            <a:r>
              <a:rPr sz="2400" dirty="0">
                <a:solidFill>
                  <a:srgbClr val="DFE6D0"/>
                </a:solidFill>
                <a:latin typeface="Arial"/>
                <a:cs typeface="Arial"/>
              </a:rPr>
              <a:t>before they  act. </a:t>
            </a:r>
            <a:r>
              <a:rPr sz="2400" spc="-5" dirty="0">
                <a:solidFill>
                  <a:srgbClr val="DFE6D0"/>
                </a:solidFill>
                <a:latin typeface="Arial"/>
                <a:cs typeface="Arial"/>
              </a:rPr>
              <a:t>Characteristics </a:t>
            </a:r>
            <a:r>
              <a:rPr sz="2400" dirty="0">
                <a:solidFill>
                  <a:srgbClr val="DFE6D0"/>
                </a:solidFill>
                <a:latin typeface="Arial"/>
                <a:cs typeface="Arial"/>
              </a:rPr>
              <a:t>of </a:t>
            </a:r>
            <a:r>
              <a:rPr sz="2400" spc="-5" dirty="0">
                <a:solidFill>
                  <a:srgbClr val="DFE6D0"/>
                </a:solidFill>
                <a:latin typeface="Arial"/>
                <a:cs typeface="Arial"/>
              </a:rPr>
              <a:t>self-regulation are thoughtfulness,  </a:t>
            </a:r>
            <a:r>
              <a:rPr sz="2400" dirty="0">
                <a:solidFill>
                  <a:srgbClr val="DFE6D0"/>
                </a:solidFill>
                <a:latin typeface="Arial"/>
                <a:cs typeface="Arial"/>
              </a:rPr>
              <a:t>comfort </a:t>
            </a:r>
            <a:r>
              <a:rPr sz="2400" spc="-5" dirty="0">
                <a:solidFill>
                  <a:srgbClr val="DFE6D0"/>
                </a:solidFill>
                <a:latin typeface="Arial"/>
                <a:cs typeface="Arial"/>
              </a:rPr>
              <a:t>with change, </a:t>
            </a:r>
            <a:r>
              <a:rPr sz="2400" spc="-20" dirty="0">
                <a:solidFill>
                  <a:srgbClr val="DFE6D0"/>
                </a:solidFill>
                <a:latin typeface="Arial"/>
                <a:cs typeface="Arial"/>
              </a:rPr>
              <a:t>integrity, </a:t>
            </a:r>
            <a:r>
              <a:rPr sz="2400" spc="-5" dirty="0">
                <a:solidFill>
                  <a:srgbClr val="DFE6D0"/>
                </a:solidFill>
                <a:latin typeface="Arial"/>
                <a:cs typeface="Arial"/>
              </a:rPr>
              <a:t>and </a:t>
            </a:r>
            <a:r>
              <a:rPr sz="2400" dirty="0">
                <a:solidFill>
                  <a:srgbClr val="DFE6D0"/>
                </a:solidFill>
                <a:latin typeface="Arial"/>
                <a:cs typeface="Arial"/>
              </a:rPr>
              <a:t>the </a:t>
            </a:r>
            <a:r>
              <a:rPr sz="2400" spc="-5" dirty="0">
                <a:solidFill>
                  <a:srgbClr val="DFE6D0"/>
                </a:solidFill>
                <a:latin typeface="Arial"/>
                <a:cs typeface="Arial"/>
              </a:rPr>
              <a:t>ability </a:t>
            </a:r>
            <a:r>
              <a:rPr sz="2400" dirty="0">
                <a:solidFill>
                  <a:srgbClr val="DFE6D0"/>
                </a:solidFill>
                <a:latin typeface="Arial"/>
                <a:cs typeface="Arial"/>
              </a:rPr>
              <a:t>to </a:t>
            </a:r>
            <a:r>
              <a:rPr sz="2400" spc="-5" dirty="0">
                <a:solidFill>
                  <a:srgbClr val="DFE6D0"/>
                </a:solidFill>
                <a:latin typeface="Arial"/>
                <a:cs typeface="Arial"/>
              </a:rPr>
              <a:t>say</a:t>
            </a:r>
            <a:r>
              <a:rPr sz="2400" spc="30" dirty="0">
                <a:solidFill>
                  <a:srgbClr val="DFE6D0"/>
                </a:solidFill>
                <a:latin typeface="Arial"/>
                <a:cs typeface="Arial"/>
              </a:rPr>
              <a:t> </a:t>
            </a:r>
            <a:r>
              <a:rPr sz="2400" spc="5" dirty="0">
                <a:solidFill>
                  <a:srgbClr val="DFE6D0"/>
                </a:solidFill>
                <a:latin typeface="Arial"/>
                <a:cs typeface="Arial"/>
              </a:rPr>
              <a:t>no.</a:t>
            </a:r>
            <a:endParaRPr sz="2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txBox="1"/>
          <p:nvPr/>
        </p:nvSpPr>
        <p:spPr>
          <a:xfrm>
            <a:off x="330200" y="492074"/>
            <a:ext cx="8063230" cy="6336665"/>
          </a:xfrm>
          <a:prstGeom prst="rect">
            <a:avLst/>
          </a:prstGeom>
        </p:spPr>
        <p:txBody>
          <a:bodyPr vert="horz" wrap="square" lIns="0" tIns="13335" rIns="0" bIns="0" rtlCol="0">
            <a:spAutoFit/>
          </a:bodyPr>
          <a:lstStyle/>
          <a:p>
            <a:pPr marL="355600" marR="132715" indent="-343535">
              <a:lnSpc>
                <a:spcPct val="100000"/>
              </a:lnSpc>
              <a:spcBef>
                <a:spcPts val="105"/>
              </a:spcBef>
              <a:buClr>
                <a:srgbClr val="B7D2DF"/>
              </a:buClr>
              <a:buFont typeface="Arial"/>
              <a:buChar char="•"/>
              <a:tabLst>
                <a:tab pos="355600" algn="l"/>
                <a:tab pos="356235" algn="l"/>
              </a:tabLst>
            </a:pPr>
            <a:r>
              <a:rPr sz="2300" b="1" u="heavy" dirty="0">
                <a:solidFill>
                  <a:srgbClr val="FFFFFF"/>
                </a:solidFill>
                <a:uFill>
                  <a:solidFill>
                    <a:srgbClr val="FFFFFF"/>
                  </a:solidFill>
                </a:uFill>
                <a:latin typeface="Arial"/>
                <a:cs typeface="Arial"/>
              </a:rPr>
              <a:t>Social awareness</a:t>
            </a:r>
            <a:r>
              <a:rPr sz="2300" b="1" dirty="0">
                <a:solidFill>
                  <a:srgbClr val="FFFFFF"/>
                </a:solidFill>
                <a:latin typeface="Arial"/>
                <a:cs typeface="Arial"/>
              </a:rPr>
              <a:t> </a:t>
            </a:r>
            <a:r>
              <a:rPr sz="2300" dirty="0">
                <a:solidFill>
                  <a:srgbClr val="FFFFFF"/>
                </a:solidFill>
                <a:latin typeface="Arial"/>
                <a:cs typeface="Arial"/>
              </a:rPr>
              <a:t>– </a:t>
            </a:r>
            <a:r>
              <a:rPr sz="2300" spc="-70" dirty="0">
                <a:solidFill>
                  <a:srgbClr val="FFFFFF"/>
                </a:solidFill>
                <a:latin typeface="Arial"/>
                <a:cs typeface="Arial"/>
              </a:rPr>
              <a:t>You </a:t>
            </a:r>
            <a:r>
              <a:rPr sz="2300" dirty="0">
                <a:solidFill>
                  <a:srgbClr val="FFFFFF"/>
                </a:solidFill>
                <a:latin typeface="Arial"/>
                <a:cs typeface="Arial"/>
              </a:rPr>
              <a:t>can understand the emotions,  needs, and concerns of </a:t>
            </a:r>
            <a:r>
              <a:rPr sz="2300" spc="-5" dirty="0">
                <a:solidFill>
                  <a:srgbClr val="FFFFFF"/>
                </a:solidFill>
                <a:latin typeface="Arial"/>
                <a:cs typeface="Arial"/>
              </a:rPr>
              <a:t>other </a:t>
            </a:r>
            <a:r>
              <a:rPr sz="2300" dirty="0">
                <a:solidFill>
                  <a:srgbClr val="FFFFFF"/>
                </a:solidFill>
                <a:latin typeface="Arial"/>
                <a:cs typeface="Arial"/>
              </a:rPr>
              <a:t>people, pick up on</a:t>
            </a:r>
            <a:r>
              <a:rPr sz="2300" spc="-245" dirty="0">
                <a:solidFill>
                  <a:srgbClr val="FFFFFF"/>
                </a:solidFill>
                <a:latin typeface="Arial"/>
                <a:cs typeface="Arial"/>
              </a:rPr>
              <a:t> </a:t>
            </a:r>
            <a:r>
              <a:rPr sz="2300" dirty="0">
                <a:solidFill>
                  <a:srgbClr val="FFFFFF"/>
                </a:solidFill>
                <a:latin typeface="Arial"/>
                <a:cs typeface="Arial"/>
              </a:rPr>
              <a:t>emotional  cues, feel comfortable </a:t>
            </a:r>
            <a:r>
              <a:rPr sz="2300" spc="-20" dirty="0">
                <a:solidFill>
                  <a:srgbClr val="FFFFFF"/>
                </a:solidFill>
                <a:latin typeface="Arial"/>
                <a:cs typeface="Arial"/>
              </a:rPr>
              <a:t>socially, </a:t>
            </a:r>
            <a:r>
              <a:rPr sz="2300" dirty="0">
                <a:solidFill>
                  <a:srgbClr val="FFFFFF"/>
                </a:solidFill>
                <a:latin typeface="Arial"/>
                <a:cs typeface="Arial"/>
              </a:rPr>
              <a:t>and recognize the power  dynamics in a group or</a:t>
            </a:r>
            <a:r>
              <a:rPr sz="2300" spc="-130" dirty="0">
                <a:solidFill>
                  <a:srgbClr val="FFFFFF"/>
                </a:solidFill>
                <a:latin typeface="Arial"/>
                <a:cs typeface="Arial"/>
              </a:rPr>
              <a:t> </a:t>
            </a:r>
            <a:r>
              <a:rPr sz="2300" spc="-5" dirty="0">
                <a:solidFill>
                  <a:srgbClr val="FFFFFF"/>
                </a:solidFill>
                <a:latin typeface="Arial"/>
                <a:cs typeface="Arial"/>
              </a:rPr>
              <a:t>organization.</a:t>
            </a:r>
            <a:endParaRPr sz="2300">
              <a:latin typeface="Arial"/>
              <a:cs typeface="Arial"/>
            </a:endParaRPr>
          </a:p>
          <a:p>
            <a:pPr marL="355600" marR="5080" indent="-343535">
              <a:lnSpc>
                <a:spcPct val="100000"/>
              </a:lnSpc>
              <a:buClr>
                <a:srgbClr val="B7D2DF"/>
              </a:buClr>
              <a:buFont typeface="Arial"/>
              <a:buChar char="•"/>
              <a:tabLst>
                <a:tab pos="355600" algn="l"/>
                <a:tab pos="356235" algn="l"/>
              </a:tabLst>
            </a:pPr>
            <a:r>
              <a:rPr sz="2300" b="1" u="heavy" dirty="0">
                <a:solidFill>
                  <a:srgbClr val="FFFFFF"/>
                </a:solidFill>
                <a:uFill>
                  <a:solidFill>
                    <a:srgbClr val="FFFFFF"/>
                  </a:solidFill>
                </a:uFill>
                <a:latin typeface="Arial"/>
                <a:cs typeface="Arial"/>
              </a:rPr>
              <a:t>Empathy</a:t>
            </a:r>
            <a:r>
              <a:rPr sz="2300" b="1" dirty="0">
                <a:solidFill>
                  <a:srgbClr val="FFFFFF"/>
                </a:solidFill>
                <a:latin typeface="Arial"/>
                <a:cs typeface="Arial"/>
              </a:rPr>
              <a:t> </a:t>
            </a:r>
            <a:r>
              <a:rPr sz="2300" dirty="0">
                <a:solidFill>
                  <a:srgbClr val="FFFFFF"/>
                </a:solidFill>
                <a:latin typeface="Arial"/>
                <a:cs typeface="Arial"/>
              </a:rPr>
              <a:t>– This is perhaps the second-most important  element of emotional </a:t>
            </a:r>
            <a:r>
              <a:rPr sz="2300" spc="-5" dirty="0">
                <a:solidFill>
                  <a:srgbClr val="FFFFFF"/>
                </a:solidFill>
                <a:latin typeface="Arial"/>
                <a:cs typeface="Arial"/>
              </a:rPr>
              <a:t>intelligence. </a:t>
            </a:r>
            <a:r>
              <a:rPr sz="2300" dirty="0">
                <a:solidFill>
                  <a:srgbClr val="FFFFFF"/>
                </a:solidFill>
                <a:latin typeface="Arial"/>
                <a:cs typeface="Arial"/>
              </a:rPr>
              <a:t>Empathy is the ability to  identify with and understand the wants, needs, and  viewpoints of those around you. People with empathy are  good at recognizing the feelings of others, </a:t>
            </a:r>
            <a:r>
              <a:rPr sz="2300" spc="-5" dirty="0">
                <a:solidFill>
                  <a:srgbClr val="FFFFFF"/>
                </a:solidFill>
                <a:latin typeface="Arial"/>
                <a:cs typeface="Arial"/>
              </a:rPr>
              <a:t>even </a:t>
            </a:r>
            <a:r>
              <a:rPr sz="2300" dirty="0">
                <a:solidFill>
                  <a:srgbClr val="FFFFFF"/>
                </a:solidFill>
                <a:latin typeface="Arial"/>
                <a:cs typeface="Arial"/>
              </a:rPr>
              <a:t>when</a:t>
            </a:r>
            <a:r>
              <a:rPr sz="2300" spc="-260" dirty="0">
                <a:solidFill>
                  <a:srgbClr val="FFFFFF"/>
                </a:solidFill>
                <a:latin typeface="Arial"/>
                <a:cs typeface="Arial"/>
              </a:rPr>
              <a:t> </a:t>
            </a:r>
            <a:r>
              <a:rPr sz="2300" dirty="0">
                <a:solidFill>
                  <a:srgbClr val="FFFFFF"/>
                </a:solidFill>
                <a:latin typeface="Arial"/>
                <a:cs typeface="Arial"/>
              </a:rPr>
              <a:t>those  feelings may not be obvious. As a result, empathetic</a:t>
            </a:r>
            <a:r>
              <a:rPr sz="2300" spc="-385" dirty="0">
                <a:solidFill>
                  <a:srgbClr val="FFFFFF"/>
                </a:solidFill>
                <a:latin typeface="Arial"/>
                <a:cs typeface="Arial"/>
              </a:rPr>
              <a:t> </a:t>
            </a:r>
            <a:r>
              <a:rPr sz="2300" dirty="0">
                <a:solidFill>
                  <a:srgbClr val="FFFFFF"/>
                </a:solidFill>
                <a:latin typeface="Arial"/>
                <a:cs typeface="Arial"/>
              </a:rPr>
              <a:t>people  are usually excellent at managing relationships, listening,  and relating to others. They </a:t>
            </a:r>
            <a:r>
              <a:rPr sz="2300" spc="-5" dirty="0">
                <a:solidFill>
                  <a:srgbClr val="FFFFFF"/>
                </a:solidFill>
                <a:latin typeface="Arial"/>
                <a:cs typeface="Arial"/>
              </a:rPr>
              <a:t>avoid </a:t>
            </a:r>
            <a:r>
              <a:rPr sz="2300" dirty="0">
                <a:solidFill>
                  <a:srgbClr val="FFFFFF"/>
                </a:solidFill>
                <a:latin typeface="Arial"/>
                <a:cs typeface="Arial"/>
              </a:rPr>
              <a:t>stereotyping and judging  too </a:t>
            </a:r>
            <a:r>
              <a:rPr sz="2300" spc="-20" dirty="0">
                <a:solidFill>
                  <a:srgbClr val="FFFFFF"/>
                </a:solidFill>
                <a:latin typeface="Arial"/>
                <a:cs typeface="Arial"/>
              </a:rPr>
              <a:t>quickly, </a:t>
            </a:r>
            <a:r>
              <a:rPr sz="2300" dirty="0">
                <a:solidFill>
                  <a:srgbClr val="FFFFFF"/>
                </a:solidFill>
                <a:latin typeface="Arial"/>
                <a:cs typeface="Arial"/>
              </a:rPr>
              <a:t>and they </a:t>
            </a:r>
            <a:r>
              <a:rPr sz="2300" spc="-5" dirty="0">
                <a:solidFill>
                  <a:srgbClr val="FFFFFF"/>
                </a:solidFill>
                <a:latin typeface="Arial"/>
                <a:cs typeface="Arial"/>
              </a:rPr>
              <a:t>live </a:t>
            </a:r>
            <a:r>
              <a:rPr sz="2300" dirty="0">
                <a:solidFill>
                  <a:srgbClr val="FFFFFF"/>
                </a:solidFill>
                <a:latin typeface="Arial"/>
                <a:cs typeface="Arial"/>
              </a:rPr>
              <a:t>their </a:t>
            </a:r>
            <a:r>
              <a:rPr sz="2300" spc="-5" dirty="0">
                <a:solidFill>
                  <a:srgbClr val="FFFFFF"/>
                </a:solidFill>
                <a:latin typeface="Arial"/>
                <a:cs typeface="Arial"/>
              </a:rPr>
              <a:t>lives </a:t>
            </a:r>
            <a:r>
              <a:rPr sz="2300" dirty="0">
                <a:solidFill>
                  <a:srgbClr val="FFFFFF"/>
                </a:solidFill>
                <a:latin typeface="Arial"/>
                <a:cs typeface="Arial"/>
              </a:rPr>
              <a:t>in a </a:t>
            </a:r>
            <a:r>
              <a:rPr sz="2300" spc="-5" dirty="0">
                <a:solidFill>
                  <a:srgbClr val="FFFFFF"/>
                </a:solidFill>
                <a:latin typeface="Arial"/>
                <a:cs typeface="Arial"/>
              </a:rPr>
              <a:t>very </a:t>
            </a:r>
            <a:r>
              <a:rPr sz="2300" dirty="0">
                <a:solidFill>
                  <a:srgbClr val="FFFFFF"/>
                </a:solidFill>
                <a:latin typeface="Arial"/>
                <a:cs typeface="Arial"/>
              </a:rPr>
              <a:t>open, honest  </a:t>
            </a:r>
            <a:r>
              <a:rPr sz="2300" spc="-40" dirty="0">
                <a:solidFill>
                  <a:srgbClr val="FFFFFF"/>
                </a:solidFill>
                <a:latin typeface="Arial"/>
                <a:cs typeface="Arial"/>
              </a:rPr>
              <a:t>way.</a:t>
            </a:r>
            <a:endParaRPr sz="2300">
              <a:latin typeface="Arial"/>
              <a:cs typeface="Arial"/>
            </a:endParaRPr>
          </a:p>
          <a:p>
            <a:pPr marL="355600" marR="343535" indent="-343535">
              <a:lnSpc>
                <a:spcPct val="100000"/>
              </a:lnSpc>
              <a:spcBef>
                <a:spcPts val="5"/>
              </a:spcBef>
              <a:buClr>
                <a:srgbClr val="B7D2DF"/>
              </a:buClr>
              <a:buFont typeface="Arial"/>
              <a:buChar char="•"/>
              <a:tabLst>
                <a:tab pos="355600" algn="l"/>
                <a:tab pos="356235" algn="l"/>
              </a:tabLst>
            </a:pPr>
            <a:r>
              <a:rPr sz="2300" b="1" u="heavy" dirty="0">
                <a:solidFill>
                  <a:srgbClr val="FFFFFF"/>
                </a:solidFill>
                <a:uFill>
                  <a:solidFill>
                    <a:srgbClr val="FFFFFF"/>
                  </a:solidFill>
                </a:uFill>
                <a:latin typeface="Arial"/>
                <a:cs typeface="Arial"/>
              </a:rPr>
              <a:t>Motivation</a:t>
            </a:r>
            <a:r>
              <a:rPr sz="2300" b="1" dirty="0">
                <a:solidFill>
                  <a:srgbClr val="FFFFFF"/>
                </a:solidFill>
                <a:latin typeface="Arial"/>
                <a:cs typeface="Arial"/>
              </a:rPr>
              <a:t> </a:t>
            </a:r>
            <a:r>
              <a:rPr sz="2300" dirty="0">
                <a:solidFill>
                  <a:srgbClr val="FFFFFF"/>
                </a:solidFill>
                <a:latin typeface="Arial"/>
                <a:cs typeface="Arial"/>
              </a:rPr>
              <a:t>– People with a high degree of emotional  </a:t>
            </a:r>
            <a:r>
              <a:rPr sz="2300" spc="-5" dirty="0">
                <a:solidFill>
                  <a:srgbClr val="FFFFFF"/>
                </a:solidFill>
                <a:latin typeface="Arial"/>
                <a:cs typeface="Arial"/>
              </a:rPr>
              <a:t>intelligence </a:t>
            </a:r>
            <a:r>
              <a:rPr sz="2300" dirty="0">
                <a:solidFill>
                  <a:srgbClr val="FFFFFF"/>
                </a:solidFill>
                <a:latin typeface="Arial"/>
                <a:cs typeface="Arial"/>
              </a:rPr>
              <a:t>are usually motivated. They're willing to</a:t>
            </a:r>
            <a:r>
              <a:rPr sz="2300" spc="-260" dirty="0">
                <a:solidFill>
                  <a:srgbClr val="FFFFFF"/>
                </a:solidFill>
                <a:latin typeface="Arial"/>
                <a:cs typeface="Arial"/>
              </a:rPr>
              <a:t> </a:t>
            </a:r>
            <a:r>
              <a:rPr sz="2300" dirty="0">
                <a:solidFill>
                  <a:srgbClr val="FFFFFF"/>
                </a:solidFill>
                <a:latin typeface="Arial"/>
                <a:cs typeface="Arial"/>
              </a:rPr>
              <a:t>defer  immediate results for long-term </a:t>
            </a:r>
            <a:r>
              <a:rPr sz="2300" spc="-5" dirty="0">
                <a:solidFill>
                  <a:srgbClr val="FFFFFF"/>
                </a:solidFill>
                <a:latin typeface="Arial"/>
                <a:cs typeface="Arial"/>
              </a:rPr>
              <a:t>success. </a:t>
            </a:r>
            <a:r>
              <a:rPr sz="2300" dirty="0">
                <a:solidFill>
                  <a:srgbClr val="FFFFFF"/>
                </a:solidFill>
                <a:latin typeface="Arial"/>
                <a:cs typeface="Arial"/>
              </a:rPr>
              <a:t>They're highly  productive, love a challenge, and are </a:t>
            </a:r>
            <a:r>
              <a:rPr sz="2300" spc="-5" dirty="0">
                <a:solidFill>
                  <a:srgbClr val="FFFFFF"/>
                </a:solidFill>
                <a:latin typeface="Arial"/>
                <a:cs typeface="Arial"/>
              </a:rPr>
              <a:t>very effective</a:t>
            </a:r>
            <a:r>
              <a:rPr sz="2300" spc="-225" dirty="0">
                <a:solidFill>
                  <a:srgbClr val="FFFFFF"/>
                </a:solidFill>
                <a:latin typeface="Arial"/>
                <a:cs typeface="Arial"/>
              </a:rPr>
              <a:t> </a:t>
            </a:r>
            <a:r>
              <a:rPr sz="2300" dirty="0">
                <a:solidFill>
                  <a:srgbClr val="FFFFFF"/>
                </a:solidFill>
                <a:latin typeface="Arial"/>
                <a:cs typeface="Arial"/>
              </a:rPr>
              <a:t>in</a:t>
            </a:r>
            <a:endParaRPr sz="23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050021" y="0"/>
            <a:ext cx="7252429" cy="2240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397122" y="325247"/>
            <a:ext cx="2536063" cy="43459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30200" y="801370"/>
            <a:ext cx="8582025" cy="6001385"/>
          </a:xfrm>
          <a:prstGeom prst="rect">
            <a:avLst/>
          </a:prstGeom>
        </p:spPr>
        <p:txBody>
          <a:bodyPr vert="horz" wrap="square" lIns="0" tIns="74295" rIns="0" bIns="0" rtlCol="0">
            <a:spAutoFit/>
          </a:bodyPr>
          <a:lstStyle/>
          <a:p>
            <a:pPr marL="12700" marR="54610">
              <a:lnSpc>
                <a:spcPct val="80000"/>
              </a:lnSpc>
              <a:spcBef>
                <a:spcPts val="585"/>
              </a:spcBef>
            </a:pPr>
            <a:r>
              <a:rPr sz="2000" spc="-15" dirty="0">
                <a:solidFill>
                  <a:srgbClr val="DFE6D0"/>
                </a:solidFill>
                <a:latin typeface="Arial"/>
                <a:cs typeface="Arial"/>
              </a:rPr>
              <a:t>It‘s </a:t>
            </a:r>
            <a:r>
              <a:rPr sz="2000" dirty="0">
                <a:solidFill>
                  <a:srgbClr val="DFE6D0"/>
                </a:solidFill>
                <a:latin typeface="Arial"/>
                <a:cs typeface="Arial"/>
              </a:rPr>
              <a:t>not the smartest people that are most successful in </a:t>
            </a:r>
            <a:r>
              <a:rPr sz="2000" spc="-5" dirty="0">
                <a:solidFill>
                  <a:srgbClr val="DFE6D0"/>
                </a:solidFill>
                <a:latin typeface="Arial"/>
                <a:cs typeface="Arial"/>
              </a:rPr>
              <a:t>life. </a:t>
            </a:r>
            <a:r>
              <a:rPr sz="2000" dirty="0">
                <a:solidFill>
                  <a:srgbClr val="DFE6D0"/>
                </a:solidFill>
                <a:latin typeface="Arial"/>
                <a:cs typeface="Arial"/>
              </a:rPr>
              <a:t>There are many  people who are academically brilliant and yet are socially unsuccessful at  work or in </a:t>
            </a:r>
            <a:r>
              <a:rPr sz="2000" spc="-5" dirty="0">
                <a:solidFill>
                  <a:srgbClr val="DFE6D0"/>
                </a:solidFill>
                <a:latin typeface="Arial"/>
                <a:cs typeface="Arial"/>
              </a:rPr>
              <a:t>their </a:t>
            </a:r>
            <a:r>
              <a:rPr sz="2000" dirty="0">
                <a:solidFill>
                  <a:srgbClr val="DFE6D0"/>
                </a:solidFill>
                <a:latin typeface="Arial"/>
                <a:cs typeface="Arial"/>
              </a:rPr>
              <a:t>personal </a:t>
            </a:r>
            <a:r>
              <a:rPr sz="2000" spc="-5" dirty="0">
                <a:solidFill>
                  <a:srgbClr val="DFE6D0"/>
                </a:solidFill>
                <a:latin typeface="Arial"/>
                <a:cs typeface="Arial"/>
              </a:rPr>
              <a:t>life. Intellectual intelligence or </a:t>
            </a:r>
            <a:r>
              <a:rPr sz="2000" dirty="0">
                <a:solidFill>
                  <a:srgbClr val="DFE6D0"/>
                </a:solidFill>
                <a:latin typeface="Arial"/>
                <a:cs typeface="Arial"/>
              </a:rPr>
              <a:t>IQ </a:t>
            </a:r>
            <a:r>
              <a:rPr sz="2000" spc="-5" dirty="0">
                <a:solidFill>
                  <a:srgbClr val="DFE6D0"/>
                </a:solidFill>
                <a:latin typeface="Arial"/>
                <a:cs typeface="Arial"/>
              </a:rPr>
              <a:t>isn‘t enough </a:t>
            </a:r>
            <a:r>
              <a:rPr sz="2000" dirty="0">
                <a:solidFill>
                  <a:srgbClr val="DFE6D0"/>
                </a:solidFill>
                <a:latin typeface="Arial"/>
                <a:cs typeface="Arial"/>
              </a:rPr>
              <a:t>to be  successful </a:t>
            </a:r>
            <a:r>
              <a:rPr sz="2000" spc="-5" dirty="0">
                <a:solidFill>
                  <a:srgbClr val="DFE6D0"/>
                </a:solidFill>
                <a:latin typeface="Arial"/>
                <a:cs typeface="Arial"/>
              </a:rPr>
              <a:t>in life. </a:t>
            </a:r>
            <a:r>
              <a:rPr sz="2000" dirty="0">
                <a:solidFill>
                  <a:srgbClr val="DFE6D0"/>
                </a:solidFill>
                <a:latin typeface="Arial"/>
                <a:cs typeface="Arial"/>
              </a:rPr>
              <a:t>IQ can </a:t>
            </a:r>
            <a:r>
              <a:rPr sz="2000" spc="-5" dirty="0">
                <a:solidFill>
                  <a:srgbClr val="DFE6D0"/>
                </a:solidFill>
                <a:latin typeface="Arial"/>
                <a:cs typeface="Arial"/>
              </a:rPr>
              <a:t>help </a:t>
            </a:r>
            <a:r>
              <a:rPr sz="2000" dirty="0">
                <a:solidFill>
                  <a:srgbClr val="DFE6D0"/>
                </a:solidFill>
                <a:latin typeface="Arial"/>
                <a:cs typeface="Arial"/>
              </a:rPr>
              <a:t>you </a:t>
            </a:r>
            <a:r>
              <a:rPr sz="2000" spc="-5" dirty="0">
                <a:solidFill>
                  <a:srgbClr val="DFE6D0"/>
                </a:solidFill>
                <a:latin typeface="Arial"/>
                <a:cs typeface="Arial"/>
              </a:rPr>
              <a:t>get into college but </a:t>
            </a:r>
            <a:r>
              <a:rPr sz="2000" spc="-15" dirty="0">
                <a:solidFill>
                  <a:srgbClr val="DFE6D0"/>
                </a:solidFill>
                <a:latin typeface="Arial"/>
                <a:cs typeface="Arial"/>
              </a:rPr>
              <a:t>it‘s </a:t>
            </a:r>
            <a:r>
              <a:rPr sz="2000" dirty="0">
                <a:solidFill>
                  <a:srgbClr val="DFE6D0"/>
                </a:solidFill>
                <a:latin typeface="Arial"/>
                <a:cs typeface="Arial"/>
              </a:rPr>
              <a:t>EQ that </a:t>
            </a:r>
            <a:r>
              <a:rPr sz="2000" spc="-5" dirty="0">
                <a:solidFill>
                  <a:srgbClr val="DFE6D0"/>
                </a:solidFill>
                <a:latin typeface="Arial"/>
                <a:cs typeface="Arial"/>
              </a:rPr>
              <a:t>will help  </a:t>
            </a:r>
            <a:r>
              <a:rPr sz="2000" dirty="0">
                <a:solidFill>
                  <a:srgbClr val="DFE6D0"/>
                </a:solidFill>
                <a:latin typeface="Arial"/>
                <a:cs typeface="Arial"/>
              </a:rPr>
              <a:t>you manage the stress and emotions of sitting your final</a:t>
            </a:r>
            <a:r>
              <a:rPr sz="2000" spc="-204" dirty="0">
                <a:solidFill>
                  <a:srgbClr val="DFE6D0"/>
                </a:solidFill>
                <a:latin typeface="Arial"/>
                <a:cs typeface="Arial"/>
              </a:rPr>
              <a:t> </a:t>
            </a:r>
            <a:r>
              <a:rPr sz="2000" spc="5" dirty="0">
                <a:solidFill>
                  <a:srgbClr val="DFE6D0"/>
                </a:solidFill>
                <a:latin typeface="Arial"/>
                <a:cs typeface="Arial"/>
              </a:rPr>
              <a:t>exams.</a:t>
            </a:r>
            <a:endParaRPr sz="2000">
              <a:latin typeface="Arial"/>
              <a:cs typeface="Arial"/>
            </a:endParaRPr>
          </a:p>
          <a:p>
            <a:pPr marL="219710">
              <a:lnSpc>
                <a:spcPct val="100000"/>
              </a:lnSpc>
            </a:pPr>
            <a:r>
              <a:rPr sz="2000" dirty="0">
                <a:solidFill>
                  <a:srgbClr val="DFE6D0"/>
                </a:solidFill>
                <a:latin typeface="Arial"/>
                <a:cs typeface="Arial"/>
              </a:rPr>
              <a:t>Emotional intelligence</a:t>
            </a:r>
            <a:r>
              <a:rPr sz="2000" spc="-20" dirty="0">
                <a:solidFill>
                  <a:srgbClr val="DFE6D0"/>
                </a:solidFill>
                <a:latin typeface="Arial"/>
                <a:cs typeface="Arial"/>
              </a:rPr>
              <a:t> </a:t>
            </a:r>
            <a:r>
              <a:rPr sz="2000" spc="-5" dirty="0">
                <a:solidFill>
                  <a:srgbClr val="DFE6D0"/>
                </a:solidFill>
                <a:latin typeface="Arial"/>
                <a:cs typeface="Arial"/>
              </a:rPr>
              <a:t>affects:</a:t>
            </a:r>
            <a:endParaRPr sz="2000">
              <a:latin typeface="Arial"/>
              <a:cs typeface="Arial"/>
            </a:endParaRPr>
          </a:p>
          <a:p>
            <a:pPr marL="287020" marR="5080" indent="-274955">
              <a:lnSpc>
                <a:spcPts val="1920"/>
              </a:lnSpc>
              <a:spcBef>
                <a:spcPts val="465"/>
              </a:spcBef>
              <a:buClr>
                <a:srgbClr val="ACC2C8"/>
              </a:buClr>
              <a:buFont typeface="Arial"/>
              <a:buChar char="•"/>
              <a:tabLst>
                <a:tab pos="287020" algn="l"/>
                <a:tab pos="287655" algn="l"/>
              </a:tabLst>
            </a:pPr>
            <a:r>
              <a:rPr sz="2000" b="1" u="heavy" spc="-40" dirty="0">
                <a:solidFill>
                  <a:srgbClr val="DFE6D0"/>
                </a:solidFill>
                <a:uFill>
                  <a:solidFill>
                    <a:srgbClr val="DFE6D0"/>
                  </a:solidFill>
                </a:uFill>
                <a:latin typeface="Arial"/>
                <a:cs typeface="Arial"/>
              </a:rPr>
              <a:t>Your </a:t>
            </a:r>
            <a:r>
              <a:rPr sz="2000" b="1" u="heavy" dirty="0">
                <a:solidFill>
                  <a:srgbClr val="DFE6D0"/>
                </a:solidFill>
                <a:uFill>
                  <a:solidFill>
                    <a:srgbClr val="DFE6D0"/>
                  </a:solidFill>
                </a:uFill>
                <a:latin typeface="Arial"/>
                <a:cs typeface="Arial"/>
              </a:rPr>
              <a:t>performance at </a:t>
            </a:r>
            <a:r>
              <a:rPr sz="2000" b="1" u="heavy" spc="5" dirty="0">
                <a:solidFill>
                  <a:srgbClr val="DFE6D0"/>
                </a:solidFill>
                <a:uFill>
                  <a:solidFill>
                    <a:srgbClr val="DFE6D0"/>
                  </a:solidFill>
                </a:uFill>
                <a:latin typeface="Arial"/>
                <a:cs typeface="Arial"/>
              </a:rPr>
              <a:t>work</a:t>
            </a:r>
            <a:r>
              <a:rPr sz="2000" b="1" spc="5" dirty="0">
                <a:solidFill>
                  <a:srgbClr val="DFE6D0"/>
                </a:solidFill>
                <a:latin typeface="Arial"/>
                <a:cs typeface="Arial"/>
              </a:rPr>
              <a:t> </a:t>
            </a:r>
            <a:r>
              <a:rPr sz="2000" dirty="0">
                <a:solidFill>
                  <a:srgbClr val="DFE6D0"/>
                </a:solidFill>
                <a:latin typeface="Arial"/>
                <a:cs typeface="Arial"/>
              </a:rPr>
              <a:t>: Emotional intelligence can help you  navigate the social complexities of the workplace, lead and </a:t>
            </a:r>
            <a:r>
              <a:rPr sz="2000" spc="-5" dirty="0">
                <a:solidFill>
                  <a:srgbClr val="DFE6D0"/>
                </a:solidFill>
                <a:latin typeface="Arial"/>
                <a:cs typeface="Arial"/>
              </a:rPr>
              <a:t>motivate  </a:t>
            </a:r>
            <a:r>
              <a:rPr sz="2000" dirty="0">
                <a:solidFill>
                  <a:srgbClr val="DFE6D0"/>
                </a:solidFill>
                <a:latin typeface="Arial"/>
                <a:cs typeface="Arial"/>
              </a:rPr>
              <a:t>others, and excel in your </a:t>
            </a:r>
            <a:r>
              <a:rPr sz="2000" spc="-15" dirty="0">
                <a:solidFill>
                  <a:srgbClr val="DFE6D0"/>
                </a:solidFill>
                <a:latin typeface="Arial"/>
                <a:cs typeface="Arial"/>
              </a:rPr>
              <a:t>career. </a:t>
            </a:r>
            <a:r>
              <a:rPr sz="2000" dirty="0">
                <a:solidFill>
                  <a:srgbClr val="DFE6D0"/>
                </a:solidFill>
                <a:latin typeface="Arial"/>
                <a:cs typeface="Arial"/>
              </a:rPr>
              <a:t>In fact, when it comes to selecting job  candidates, many companies now </a:t>
            </a:r>
            <a:r>
              <a:rPr sz="2000" spc="-5" dirty="0">
                <a:solidFill>
                  <a:srgbClr val="DFE6D0"/>
                </a:solidFill>
                <a:latin typeface="Arial"/>
                <a:cs typeface="Arial"/>
              </a:rPr>
              <a:t>view </a:t>
            </a:r>
            <a:r>
              <a:rPr sz="2000" dirty="0">
                <a:solidFill>
                  <a:srgbClr val="DFE6D0"/>
                </a:solidFill>
                <a:latin typeface="Arial"/>
                <a:cs typeface="Arial"/>
              </a:rPr>
              <a:t>emotional intelligence as being</a:t>
            </a:r>
            <a:r>
              <a:rPr sz="2000" spc="-160" dirty="0">
                <a:solidFill>
                  <a:srgbClr val="DFE6D0"/>
                </a:solidFill>
                <a:latin typeface="Arial"/>
                <a:cs typeface="Arial"/>
              </a:rPr>
              <a:t> </a:t>
            </a:r>
            <a:r>
              <a:rPr sz="2000" dirty="0">
                <a:solidFill>
                  <a:srgbClr val="DFE6D0"/>
                </a:solidFill>
                <a:latin typeface="Arial"/>
                <a:cs typeface="Arial"/>
              </a:rPr>
              <a:t>as  important as technical ability and require EQ testing before</a:t>
            </a:r>
            <a:r>
              <a:rPr sz="2000" spc="-204" dirty="0">
                <a:solidFill>
                  <a:srgbClr val="DFE6D0"/>
                </a:solidFill>
                <a:latin typeface="Arial"/>
                <a:cs typeface="Arial"/>
              </a:rPr>
              <a:t> </a:t>
            </a:r>
            <a:r>
              <a:rPr sz="2000" dirty="0">
                <a:solidFill>
                  <a:srgbClr val="DFE6D0"/>
                </a:solidFill>
                <a:latin typeface="Arial"/>
                <a:cs typeface="Arial"/>
              </a:rPr>
              <a:t>hiring.</a:t>
            </a:r>
            <a:endParaRPr sz="2000">
              <a:latin typeface="Arial"/>
              <a:cs typeface="Arial"/>
            </a:endParaRPr>
          </a:p>
          <a:p>
            <a:pPr marL="287020" marR="178435" indent="-274955">
              <a:lnSpc>
                <a:spcPts val="1920"/>
              </a:lnSpc>
              <a:spcBef>
                <a:spcPts val="480"/>
              </a:spcBef>
              <a:buClr>
                <a:srgbClr val="ACC2C8"/>
              </a:buClr>
              <a:buFont typeface="Arial"/>
              <a:buChar char="•"/>
              <a:tabLst>
                <a:tab pos="287020" algn="l"/>
                <a:tab pos="287655" algn="l"/>
              </a:tabLst>
            </a:pPr>
            <a:r>
              <a:rPr sz="2000" b="1" u="heavy" spc="-40" dirty="0">
                <a:solidFill>
                  <a:srgbClr val="DFE6D0"/>
                </a:solidFill>
                <a:uFill>
                  <a:solidFill>
                    <a:srgbClr val="DFE6D0"/>
                  </a:solidFill>
                </a:uFill>
                <a:latin typeface="Arial"/>
                <a:cs typeface="Arial"/>
              </a:rPr>
              <a:t>Your </a:t>
            </a:r>
            <a:r>
              <a:rPr sz="2000" b="1" u="heavy" spc="-5" dirty="0">
                <a:solidFill>
                  <a:srgbClr val="DFE6D0"/>
                </a:solidFill>
                <a:uFill>
                  <a:solidFill>
                    <a:srgbClr val="DFE6D0"/>
                  </a:solidFill>
                </a:uFill>
                <a:latin typeface="Arial"/>
                <a:cs typeface="Arial"/>
              </a:rPr>
              <a:t>physical </a:t>
            </a:r>
            <a:r>
              <a:rPr sz="2000" b="1" u="heavy" dirty="0">
                <a:solidFill>
                  <a:srgbClr val="DFE6D0"/>
                </a:solidFill>
                <a:uFill>
                  <a:solidFill>
                    <a:srgbClr val="DFE6D0"/>
                  </a:solidFill>
                </a:uFill>
                <a:latin typeface="Arial"/>
                <a:cs typeface="Arial"/>
              </a:rPr>
              <a:t>health</a:t>
            </a:r>
            <a:r>
              <a:rPr sz="2000" b="1" dirty="0">
                <a:solidFill>
                  <a:srgbClr val="DFE6D0"/>
                </a:solidFill>
                <a:latin typeface="Arial"/>
                <a:cs typeface="Arial"/>
              </a:rPr>
              <a:t> : </a:t>
            </a:r>
            <a:r>
              <a:rPr sz="2000" dirty="0">
                <a:solidFill>
                  <a:srgbClr val="DFE6D0"/>
                </a:solidFill>
                <a:latin typeface="Arial"/>
                <a:cs typeface="Arial"/>
              </a:rPr>
              <a:t>If you‘re </a:t>
            </a:r>
            <a:r>
              <a:rPr sz="2000" spc="-5" dirty="0">
                <a:solidFill>
                  <a:srgbClr val="DFE6D0"/>
                </a:solidFill>
                <a:latin typeface="Arial"/>
                <a:cs typeface="Arial"/>
              </a:rPr>
              <a:t>unable </a:t>
            </a:r>
            <a:r>
              <a:rPr sz="2000" dirty="0">
                <a:solidFill>
                  <a:srgbClr val="DFE6D0"/>
                </a:solidFill>
                <a:latin typeface="Arial"/>
                <a:cs typeface="Arial"/>
              </a:rPr>
              <a:t>to manage your stress </a:t>
            </a:r>
            <a:r>
              <a:rPr sz="2000" spc="-5" dirty="0">
                <a:solidFill>
                  <a:srgbClr val="DFE6D0"/>
                </a:solidFill>
                <a:latin typeface="Arial"/>
                <a:cs typeface="Arial"/>
              </a:rPr>
              <a:t>levels, it  </a:t>
            </a:r>
            <a:r>
              <a:rPr sz="2000" dirty="0">
                <a:solidFill>
                  <a:srgbClr val="DFE6D0"/>
                </a:solidFill>
                <a:latin typeface="Arial"/>
                <a:cs typeface="Arial"/>
              </a:rPr>
              <a:t>can lead to serious health problems. Uncontrolled stress can raise</a:t>
            </a:r>
            <a:r>
              <a:rPr sz="2000" spc="-225" dirty="0">
                <a:solidFill>
                  <a:srgbClr val="DFE6D0"/>
                </a:solidFill>
                <a:latin typeface="Arial"/>
                <a:cs typeface="Arial"/>
              </a:rPr>
              <a:t> </a:t>
            </a:r>
            <a:r>
              <a:rPr sz="2000" dirty="0">
                <a:solidFill>
                  <a:srgbClr val="DFE6D0"/>
                </a:solidFill>
                <a:latin typeface="Arial"/>
                <a:cs typeface="Arial"/>
              </a:rPr>
              <a:t>blood  pressure, suppress the immune system, increase the risk of heart</a:t>
            </a:r>
            <a:r>
              <a:rPr sz="2000" spc="-254" dirty="0">
                <a:solidFill>
                  <a:srgbClr val="DFE6D0"/>
                </a:solidFill>
                <a:latin typeface="Arial"/>
                <a:cs typeface="Arial"/>
              </a:rPr>
              <a:t> </a:t>
            </a:r>
            <a:r>
              <a:rPr sz="2000" dirty="0">
                <a:solidFill>
                  <a:srgbClr val="DFE6D0"/>
                </a:solidFill>
                <a:latin typeface="Arial"/>
                <a:cs typeface="Arial"/>
              </a:rPr>
              <a:t>attack  and speed up the aging</a:t>
            </a:r>
            <a:r>
              <a:rPr sz="2000" spc="-105" dirty="0">
                <a:solidFill>
                  <a:srgbClr val="DFE6D0"/>
                </a:solidFill>
                <a:latin typeface="Arial"/>
                <a:cs typeface="Arial"/>
              </a:rPr>
              <a:t> </a:t>
            </a:r>
            <a:r>
              <a:rPr sz="2000" dirty="0">
                <a:solidFill>
                  <a:srgbClr val="DFE6D0"/>
                </a:solidFill>
                <a:latin typeface="Arial"/>
                <a:cs typeface="Arial"/>
              </a:rPr>
              <a:t>process.</a:t>
            </a:r>
            <a:endParaRPr sz="2000">
              <a:latin typeface="Arial"/>
              <a:cs typeface="Arial"/>
            </a:endParaRPr>
          </a:p>
          <a:p>
            <a:pPr marL="287020" marR="233045" indent="-274955">
              <a:lnSpc>
                <a:spcPct val="80000"/>
              </a:lnSpc>
              <a:spcBef>
                <a:spcPts val="495"/>
              </a:spcBef>
              <a:buClr>
                <a:srgbClr val="ACC2C8"/>
              </a:buClr>
              <a:buFont typeface="Arial"/>
              <a:buChar char="•"/>
              <a:tabLst>
                <a:tab pos="287020" algn="l"/>
                <a:tab pos="287655" algn="l"/>
              </a:tabLst>
            </a:pPr>
            <a:r>
              <a:rPr sz="2000" b="1" u="heavy" spc="-40" dirty="0">
                <a:solidFill>
                  <a:srgbClr val="DFE6D0"/>
                </a:solidFill>
                <a:uFill>
                  <a:solidFill>
                    <a:srgbClr val="DFE6D0"/>
                  </a:solidFill>
                </a:uFill>
                <a:latin typeface="Arial"/>
                <a:cs typeface="Arial"/>
              </a:rPr>
              <a:t>Your </a:t>
            </a:r>
            <a:r>
              <a:rPr sz="2000" b="1" u="heavy" dirty="0">
                <a:solidFill>
                  <a:srgbClr val="DFE6D0"/>
                </a:solidFill>
                <a:uFill>
                  <a:solidFill>
                    <a:srgbClr val="DFE6D0"/>
                  </a:solidFill>
                </a:uFill>
                <a:latin typeface="Arial"/>
                <a:cs typeface="Arial"/>
              </a:rPr>
              <a:t>mental health</a:t>
            </a:r>
            <a:r>
              <a:rPr sz="2000" b="1" dirty="0">
                <a:solidFill>
                  <a:srgbClr val="DFE6D0"/>
                </a:solidFill>
                <a:latin typeface="Arial"/>
                <a:cs typeface="Arial"/>
              </a:rPr>
              <a:t> </a:t>
            </a:r>
            <a:r>
              <a:rPr sz="2000" dirty="0">
                <a:solidFill>
                  <a:srgbClr val="DFE6D0"/>
                </a:solidFill>
                <a:latin typeface="Arial"/>
                <a:cs typeface="Arial"/>
              </a:rPr>
              <a:t>: Uncontrolled stress can also impact your mental  health, making </a:t>
            </a:r>
            <a:r>
              <a:rPr sz="2000" spc="-5" dirty="0">
                <a:solidFill>
                  <a:srgbClr val="DFE6D0"/>
                </a:solidFill>
                <a:latin typeface="Arial"/>
                <a:cs typeface="Arial"/>
              </a:rPr>
              <a:t>you </a:t>
            </a:r>
            <a:r>
              <a:rPr sz="2000" dirty="0">
                <a:solidFill>
                  <a:srgbClr val="DFE6D0"/>
                </a:solidFill>
                <a:latin typeface="Arial"/>
                <a:cs typeface="Arial"/>
              </a:rPr>
              <a:t>vulnerable to </a:t>
            </a:r>
            <a:r>
              <a:rPr sz="2000" spc="-5" dirty="0">
                <a:solidFill>
                  <a:srgbClr val="DFE6D0"/>
                </a:solidFill>
                <a:latin typeface="Arial"/>
                <a:cs typeface="Arial"/>
              </a:rPr>
              <a:t>anxiety </a:t>
            </a:r>
            <a:r>
              <a:rPr sz="2000" dirty="0">
                <a:solidFill>
                  <a:srgbClr val="DFE6D0"/>
                </a:solidFill>
                <a:latin typeface="Arial"/>
                <a:cs typeface="Arial"/>
              </a:rPr>
              <a:t>and depression. If </a:t>
            </a:r>
            <a:r>
              <a:rPr sz="2000" spc="-5" dirty="0">
                <a:solidFill>
                  <a:srgbClr val="DFE6D0"/>
                </a:solidFill>
                <a:latin typeface="Arial"/>
                <a:cs typeface="Arial"/>
              </a:rPr>
              <a:t>you </a:t>
            </a:r>
            <a:r>
              <a:rPr sz="2000" dirty="0">
                <a:solidFill>
                  <a:srgbClr val="DFE6D0"/>
                </a:solidFill>
                <a:latin typeface="Arial"/>
                <a:cs typeface="Arial"/>
              </a:rPr>
              <a:t>are  </a:t>
            </a:r>
            <a:r>
              <a:rPr sz="2000" spc="-5" dirty="0">
                <a:solidFill>
                  <a:srgbClr val="DFE6D0"/>
                </a:solidFill>
                <a:latin typeface="Arial"/>
                <a:cs typeface="Arial"/>
              </a:rPr>
              <a:t>unable </a:t>
            </a:r>
            <a:r>
              <a:rPr sz="2000" dirty="0">
                <a:solidFill>
                  <a:srgbClr val="DFE6D0"/>
                </a:solidFill>
                <a:latin typeface="Arial"/>
                <a:cs typeface="Arial"/>
              </a:rPr>
              <a:t>to understand </a:t>
            </a:r>
            <a:r>
              <a:rPr sz="2000" spc="-5" dirty="0">
                <a:solidFill>
                  <a:srgbClr val="DFE6D0"/>
                </a:solidFill>
                <a:latin typeface="Arial"/>
                <a:cs typeface="Arial"/>
              </a:rPr>
              <a:t>and </a:t>
            </a:r>
            <a:r>
              <a:rPr sz="2000" dirty="0">
                <a:solidFill>
                  <a:srgbClr val="DFE6D0"/>
                </a:solidFill>
                <a:latin typeface="Arial"/>
                <a:cs typeface="Arial"/>
              </a:rPr>
              <a:t>manage your </a:t>
            </a:r>
            <a:r>
              <a:rPr sz="2000" spc="-5" dirty="0">
                <a:solidFill>
                  <a:srgbClr val="DFE6D0"/>
                </a:solidFill>
                <a:latin typeface="Arial"/>
                <a:cs typeface="Arial"/>
              </a:rPr>
              <a:t>emotions, </a:t>
            </a:r>
            <a:r>
              <a:rPr sz="2000" dirty="0">
                <a:solidFill>
                  <a:srgbClr val="DFE6D0"/>
                </a:solidFill>
                <a:latin typeface="Arial"/>
                <a:cs typeface="Arial"/>
              </a:rPr>
              <a:t>you‘ll also </a:t>
            </a:r>
            <a:r>
              <a:rPr sz="2000" spc="-5" dirty="0">
                <a:solidFill>
                  <a:srgbClr val="DFE6D0"/>
                </a:solidFill>
                <a:latin typeface="Arial"/>
                <a:cs typeface="Arial"/>
              </a:rPr>
              <a:t>be open</a:t>
            </a:r>
            <a:r>
              <a:rPr sz="2000" spc="-180" dirty="0">
                <a:solidFill>
                  <a:srgbClr val="DFE6D0"/>
                </a:solidFill>
                <a:latin typeface="Arial"/>
                <a:cs typeface="Arial"/>
              </a:rPr>
              <a:t> </a:t>
            </a:r>
            <a:r>
              <a:rPr sz="2000" dirty="0">
                <a:solidFill>
                  <a:srgbClr val="DFE6D0"/>
                </a:solidFill>
                <a:latin typeface="Arial"/>
                <a:cs typeface="Arial"/>
              </a:rPr>
              <a:t>to  mood swings, also leaving </a:t>
            </a:r>
            <a:r>
              <a:rPr sz="2000" spc="-5" dirty="0">
                <a:solidFill>
                  <a:srgbClr val="DFE6D0"/>
                </a:solidFill>
                <a:latin typeface="Arial"/>
                <a:cs typeface="Arial"/>
              </a:rPr>
              <a:t>you </a:t>
            </a:r>
            <a:r>
              <a:rPr sz="2000" dirty="0">
                <a:solidFill>
                  <a:srgbClr val="DFE6D0"/>
                </a:solidFill>
                <a:latin typeface="Arial"/>
                <a:cs typeface="Arial"/>
              </a:rPr>
              <a:t>feeling lonely and</a:t>
            </a:r>
            <a:r>
              <a:rPr sz="2000" spc="-110" dirty="0">
                <a:solidFill>
                  <a:srgbClr val="DFE6D0"/>
                </a:solidFill>
                <a:latin typeface="Arial"/>
                <a:cs typeface="Arial"/>
              </a:rPr>
              <a:t> </a:t>
            </a:r>
            <a:r>
              <a:rPr sz="2000" dirty="0">
                <a:solidFill>
                  <a:srgbClr val="DFE6D0"/>
                </a:solidFill>
                <a:latin typeface="Arial"/>
                <a:cs typeface="Arial"/>
              </a:rPr>
              <a:t>isolated.</a:t>
            </a:r>
            <a:endParaRPr sz="2000">
              <a:latin typeface="Arial"/>
              <a:cs typeface="Arial"/>
            </a:endParaRPr>
          </a:p>
          <a:p>
            <a:pPr marL="287020" marR="83820" indent="-274955">
              <a:lnSpc>
                <a:spcPts val="1920"/>
              </a:lnSpc>
              <a:spcBef>
                <a:spcPts val="465"/>
              </a:spcBef>
              <a:buClr>
                <a:srgbClr val="ACC2C8"/>
              </a:buClr>
              <a:buFont typeface="Arial"/>
              <a:buChar char="•"/>
              <a:tabLst>
                <a:tab pos="287020" algn="l"/>
                <a:tab pos="287655" algn="l"/>
              </a:tabLst>
            </a:pPr>
            <a:r>
              <a:rPr sz="2000" b="1" u="heavy" spc="-40" dirty="0">
                <a:solidFill>
                  <a:srgbClr val="DFE6D0"/>
                </a:solidFill>
                <a:uFill>
                  <a:solidFill>
                    <a:srgbClr val="DFE6D0"/>
                  </a:solidFill>
                </a:uFill>
                <a:latin typeface="Arial"/>
                <a:cs typeface="Arial"/>
              </a:rPr>
              <a:t>Your </a:t>
            </a:r>
            <a:r>
              <a:rPr sz="2000" b="1" u="heavy" dirty="0">
                <a:solidFill>
                  <a:srgbClr val="DFE6D0"/>
                </a:solidFill>
                <a:uFill>
                  <a:solidFill>
                    <a:srgbClr val="DFE6D0"/>
                  </a:solidFill>
                </a:uFill>
                <a:latin typeface="Arial"/>
                <a:cs typeface="Arial"/>
              </a:rPr>
              <a:t>relationships</a:t>
            </a:r>
            <a:r>
              <a:rPr sz="2000" b="1" dirty="0">
                <a:solidFill>
                  <a:srgbClr val="DFE6D0"/>
                </a:solidFill>
                <a:latin typeface="Arial"/>
                <a:cs typeface="Arial"/>
              </a:rPr>
              <a:t> </a:t>
            </a:r>
            <a:r>
              <a:rPr sz="2000" dirty="0">
                <a:solidFill>
                  <a:srgbClr val="DFE6D0"/>
                </a:solidFill>
                <a:latin typeface="Arial"/>
                <a:cs typeface="Arial"/>
              </a:rPr>
              <a:t>: </a:t>
            </a:r>
            <a:r>
              <a:rPr sz="2000" spc="-5" dirty="0">
                <a:solidFill>
                  <a:srgbClr val="DFE6D0"/>
                </a:solidFill>
                <a:latin typeface="Arial"/>
                <a:cs typeface="Arial"/>
              </a:rPr>
              <a:t>By </a:t>
            </a:r>
            <a:r>
              <a:rPr sz="2000" dirty="0">
                <a:solidFill>
                  <a:srgbClr val="DFE6D0"/>
                </a:solidFill>
                <a:latin typeface="Arial"/>
                <a:cs typeface="Arial"/>
              </a:rPr>
              <a:t>understanding your emotions and how to</a:t>
            </a:r>
            <a:r>
              <a:rPr sz="2000" spc="-150" dirty="0">
                <a:solidFill>
                  <a:srgbClr val="DFE6D0"/>
                </a:solidFill>
                <a:latin typeface="Arial"/>
                <a:cs typeface="Arial"/>
              </a:rPr>
              <a:t> </a:t>
            </a:r>
            <a:r>
              <a:rPr sz="2000" dirty="0">
                <a:solidFill>
                  <a:srgbClr val="DFE6D0"/>
                </a:solidFill>
                <a:latin typeface="Arial"/>
                <a:cs typeface="Arial"/>
              </a:rPr>
              <a:t>control  them, you‘re </a:t>
            </a:r>
            <a:r>
              <a:rPr sz="2000" spc="-5" dirty="0">
                <a:solidFill>
                  <a:srgbClr val="DFE6D0"/>
                </a:solidFill>
                <a:latin typeface="Arial"/>
                <a:cs typeface="Arial"/>
              </a:rPr>
              <a:t>better able </a:t>
            </a:r>
            <a:r>
              <a:rPr sz="2000" dirty="0">
                <a:solidFill>
                  <a:srgbClr val="DFE6D0"/>
                </a:solidFill>
                <a:latin typeface="Arial"/>
                <a:cs typeface="Arial"/>
              </a:rPr>
              <a:t>to </a:t>
            </a:r>
            <a:r>
              <a:rPr sz="2000" spc="-5" dirty="0">
                <a:solidFill>
                  <a:srgbClr val="DFE6D0"/>
                </a:solidFill>
                <a:latin typeface="Arial"/>
                <a:cs typeface="Arial"/>
              </a:rPr>
              <a:t>express how </a:t>
            </a:r>
            <a:r>
              <a:rPr sz="2000" dirty="0">
                <a:solidFill>
                  <a:srgbClr val="DFE6D0"/>
                </a:solidFill>
                <a:latin typeface="Arial"/>
                <a:cs typeface="Arial"/>
              </a:rPr>
              <a:t>you feel </a:t>
            </a:r>
            <a:r>
              <a:rPr sz="2000" spc="-5" dirty="0">
                <a:solidFill>
                  <a:srgbClr val="DFE6D0"/>
                </a:solidFill>
                <a:latin typeface="Arial"/>
                <a:cs typeface="Arial"/>
              </a:rPr>
              <a:t>and </a:t>
            </a:r>
            <a:r>
              <a:rPr sz="2000" dirty="0">
                <a:solidFill>
                  <a:srgbClr val="DFE6D0"/>
                </a:solidFill>
                <a:latin typeface="Arial"/>
                <a:cs typeface="Arial"/>
              </a:rPr>
              <a:t>understand </a:t>
            </a:r>
            <a:r>
              <a:rPr sz="2000" spc="-5" dirty="0">
                <a:solidFill>
                  <a:srgbClr val="DFE6D0"/>
                </a:solidFill>
                <a:latin typeface="Arial"/>
                <a:cs typeface="Arial"/>
              </a:rPr>
              <a:t>how  </a:t>
            </a:r>
            <a:r>
              <a:rPr sz="2000" dirty="0">
                <a:solidFill>
                  <a:srgbClr val="DFE6D0"/>
                </a:solidFill>
                <a:latin typeface="Arial"/>
                <a:cs typeface="Arial"/>
              </a:rPr>
              <a:t>others are feeling. This allows you to communicate more </a:t>
            </a:r>
            <a:r>
              <a:rPr sz="2000" spc="-5" dirty="0">
                <a:solidFill>
                  <a:srgbClr val="DFE6D0"/>
                </a:solidFill>
                <a:latin typeface="Arial"/>
                <a:cs typeface="Arial"/>
              </a:rPr>
              <a:t>effectively </a:t>
            </a:r>
            <a:r>
              <a:rPr sz="2000" dirty="0">
                <a:solidFill>
                  <a:srgbClr val="DFE6D0"/>
                </a:solidFill>
                <a:latin typeface="Arial"/>
                <a:cs typeface="Arial"/>
              </a:rPr>
              <a:t>and  building stronger relationships, both at work and in </a:t>
            </a:r>
            <a:r>
              <a:rPr sz="2000" spc="-5" dirty="0">
                <a:solidFill>
                  <a:srgbClr val="DFE6D0"/>
                </a:solidFill>
                <a:latin typeface="Arial"/>
                <a:cs typeface="Arial"/>
              </a:rPr>
              <a:t>your </a:t>
            </a:r>
            <a:r>
              <a:rPr sz="2000" dirty="0">
                <a:solidFill>
                  <a:srgbClr val="DFE6D0"/>
                </a:solidFill>
                <a:latin typeface="Arial"/>
                <a:cs typeface="Arial"/>
              </a:rPr>
              <a:t>personal</a:t>
            </a:r>
            <a:r>
              <a:rPr sz="2000" spc="-190" dirty="0">
                <a:solidFill>
                  <a:srgbClr val="DFE6D0"/>
                </a:solidFill>
                <a:latin typeface="Arial"/>
                <a:cs typeface="Arial"/>
              </a:rPr>
              <a:t> </a:t>
            </a:r>
            <a:r>
              <a:rPr sz="2000" spc="-5" dirty="0">
                <a:solidFill>
                  <a:srgbClr val="DFE6D0"/>
                </a:solidFill>
                <a:latin typeface="Arial"/>
                <a:cs typeface="Arial"/>
              </a:rPr>
              <a:t>life.</a:t>
            </a:r>
            <a:endParaRPr sz="20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067320" y="488187"/>
            <a:ext cx="7028675" cy="33909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31289" y="982725"/>
            <a:ext cx="6263640" cy="301625"/>
          </a:xfrm>
          <a:custGeom>
            <a:avLst/>
            <a:gdLst/>
            <a:ahLst/>
            <a:cxnLst/>
            <a:rect l="l" t="t" r="r" b="b"/>
            <a:pathLst>
              <a:path w="6263640" h="301625">
                <a:moveTo>
                  <a:pt x="721614" y="4952"/>
                </a:moveTo>
                <a:lnTo>
                  <a:pt x="659384" y="4952"/>
                </a:lnTo>
                <a:lnTo>
                  <a:pt x="545972" y="296290"/>
                </a:lnTo>
                <a:lnTo>
                  <a:pt x="608329" y="296290"/>
                </a:lnTo>
                <a:lnTo>
                  <a:pt x="632460" y="230124"/>
                </a:lnTo>
                <a:lnTo>
                  <a:pt x="811721" y="230124"/>
                </a:lnTo>
                <a:lnTo>
                  <a:pt x="792053" y="180975"/>
                </a:lnTo>
                <a:lnTo>
                  <a:pt x="650493" y="180975"/>
                </a:lnTo>
                <a:lnTo>
                  <a:pt x="689864" y="72898"/>
                </a:lnTo>
                <a:lnTo>
                  <a:pt x="748803" y="72898"/>
                </a:lnTo>
                <a:lnTo>
                  <a:pt x="721614" y="4952"/>
                </a:lnTo>
                <a:close/>
              </a:path>
              <a:path w="6263640" h="301625">
                <a:moveTo>
                  <a:pt x="811721" y="230124"/>
                </a:moveTo>
                <a:lnTo>
                  <a:pt x="748791" y="230124"/>
                </a:lnTo>
                <a:lnTo>
                  <a:pt x="774318" y="296290"/>
                </a:lnTo>
                <a:lnTo>
                  <a:pt x="838199" y="296290"/>
                </a:lnTo>
                <a:lnTo>
                  <a:pt x="811721" y="230124"/>
                </a:lnTo>
                <a:close/>
              </a:path>
              <a:path w="6263640" h="301625">
                <a:moveTo>
                  <a:pt x="748803" y="72898"/>
                </a:moveTo>
                <a:lnTo>
                  <a:pt x="689864" y="72898"/>
                </a:lnTo>
                <a:lnTo>
                  <a:pt x="729996" y="180975"/>
                </a:lnTo>
                <a:lnTo>
                  <a:pt x="792053" y="180975"/>
                </a:lnTo>
                <a:lnTo>
                  <a:pt x="748803" y="72898"/>
                </a:lnTo>
                <a:close/>
              </a:path>
              <a:path w="6263640" h="301625">
                <a:moveTo>
                  <a:pt x="5547741" y="0"/>
                </a:moveTo>
                <a:lnTo>
                  <a:pt x="5499145" y="6482"/>
                </a:lnTo>
                <a:lnTo>
                  <a:pt x="5456195" y="29434"/>
                </a:lnTo>
                <a:lnTo>
                  <a:pt x="5425640" y="66865"/>
                </a:lnTo>
                <a:lnTo>
                  <a:pt x="5410231" y="111442"/>
                </a:lnTo>
                <a:lnTo>
                  <a:pt x="5406898" y="152400"/>
                </a:lnTo>
                <a:lnTo>
                  <a:pt x="5409301" y="185289"/>
                </a:lnTo>
                <a:lnTo>
                  <a:pt x="5428489" y="239875"/>
                </a:lnTo>
                <a:lnTo>
                  <a:pt x="5466083" y="278955"/>
                </a:lnTo>
                <a:lnTo>
                  <a:pt x="5517796" y="298767"/>
                </a:lnTo>
                <a:lnTo>
                  <a:pt x="5548630" y="301244"/>
                </a:lnTo>
                <a:lnTo>
                  <a:pt x="5579110" y="298745"/>
                </a:lnTo>
                <a:lnTo>
                  <a:pt x="5606351" y="291258"/>
                </a:lnTo>
                <a:lnTo>
                  <a:pt x="5630354" y="278794"/>
                </a:lnTo>
                <a:lnTo>
                  <a:pt x="5651119" y="261365"/>
                </a:lnTo>
                <a:lnTo>
                  <a:pt x="5659113" y="250951"/>
                </a:lnTo>
                <a:lnTo>
                  <a:pt x="5548376" y="250951"/>
                </a:lnTo>
                <a:lnTo>
                  <a:pt x="5531592" y="249356"/>
                </a:lnTo>
                <a:lnTo>
                  <a:pt x="5490337" y="225425"/>
                </a:lnTo>
                <a:lnTo>
                  <a:pt x="5468905" y="173632"/>
                </a:lnTo>
                <a:lnTo>
                  <a:pt x="5467522" y="149606"/>
                </a:lnTo>
                <a:lnTo>
                  <a:pt x="5468879" y="126815"/>
                </a:lnTo>
                <a:lnTo>
                  <a:pt x="5480067" y="89235"/>
                </a:lnTo>
                <a:lnTo>
                  <a:pt x="5515530" y="56499"/>
                </a:lnTo>
                <a:lnTo>
                  <a:pt x="5548376" y="50291"/>
                </a:lnTo>
                <a:lnTo>
                  <a:pt x="5658860" y="50291"/>
                </a:lnTo>
                <a:lnTo>
                  <a:pt x="5650865" y="39877"/>
                </a:lnTo>
                <a:lnTo>
                  <a:pt x="5629911" y="22449"/>
                </a:lnTo>
                <a:lnTo>
                  <a:pt x="5605732" y="9985"/>
                </a:lnTo>
                <a:lnTo>
                  <a:pt x="5578338" y="2498"/>
                </a:lnTo>
                <a:lnTo>
                  <a:pt x="5547741" y="0"/>
                </a:lnTo>
                <a:close/>
              </a:path>
              <a:path w="6263640" h="301625">
                <a:moveTo>
                  <a:pt x="5658860" y="50291"/>
                </a:moveTo>
                <a:lnTo>
                  <a:pt x="5548376" y="50291"/>
                </a:lnTo>
                <a:lnTo>
                  <a:pt x="5565663" y="51819"/>
                </a:lnTo>
                <a:lnTo>
                  <a:pt x="5581142" y="56419"/>
                </a:lnTo>
                <a:lnTo>
                  <a:pt x="5616317" y="88812"/>
                </a:lnTo>
                <a:lnTo>
                  <a:pt x="5627278" y="126150"/>
                </a:lnTo>
                <a:lnTo>
                  <a:pt x="5628640" y="149606"/>
                </a:lnTo>
                <a:lnTo>
                  <a:pt x="5627235" y="173349"/>
                </a:lnTo>
                <a:lnTo>
                  <a:pt x="5615995" y="211310"/>
                </a:lnTo>
                <a:lnTo>
                  <a:pt x="5580411" y="244586"/>
                </a:lnTo>
                <a:lnTo>
                  <a:pt x="5548376" y="250951"/>
                </a:lnTo>
                <a:lnTo>
                  <a:pt x="5659113" y="250951"/>
                </a:lnTo>
                <a:lnTo>
                  <a:pt x="5667881" y="239531"/>
                </a:lnTo>
                <a:lnTo>
                  <a:pt x="5679868" y="213852"/>
                </a:lnTo>
                <a:lnTo>
                  <a:pt x="5687069" y="184338"/>
                </a:lnTo>
                <a:lnTo>
                  <a:pt x="5689372" y="152400"/>
                </a:lnTo>
                <a:lnTo>
                  <a:pt x="5689372" y="149606"/>
                </a:lnTo>
                <a:lnTo>
                  <a:pt x="5687048" y="117405"/>
                </a:lnTo>
                <a:lnTo>
                  <a:pt x="5679789" y="87677"/>
                </a:lnTo>
                <a:lnTo>
                  <a:pt x="5667720" y="61831"/>
                </a:lnTo>
                <a:lnTo>
                  <a:pt x="5658860" y="50291"/>
                </a:lnTo>
                <a:close/>
              </a:path>
              <a:path w="6263640" h="301625">
                <a:moveTo>
                  <a:pt x="3508756" y="7365"/>
                </a:moveTo>
                <a:lnTo>
                  <a:pt x="3449955" y="7365"/>
                </a:lnTo>
                <a:lnTo>
                  <a:pt x="3449955" y="296290"/>
                </a:lnTo>
                <a:lnTo>
                  <a:pt x="3654933" y="296290"/>
                </a:lnTo>
                <a:lnTo>
                  <a:pt x="3654933" y="247141"/>
                </a:lnTo>
                <a:lnTo>
                  <a:pt x="3508756" y="247141"/>
                </a:lnTo>
                <a:lnTo>
                  <a:pt x="3508756" y="7365"/>
                </a:lnTo>
                <a:close/>
              </a:path>
              <a:path w="6263640" h="301625">
                <a:moveTo>
                  <a:pt x="3254248" y="7365"/>
                </a:moveTo>
                <a:lnTo>
                  <a:pt x="3195447" y="7365"/>
                </a:lnTo>
                <a:lnTo>
                  <a:pt x="3195447" y="296290"/>
                </a:lnTo>
                <a:lnTo>
                  <a:pt x="3400425" y="296290"/>
                </a:lnTo>
                <a:lnTo>
                  <a:pt x="3400425" y="247141"/>
                </a:lnTo>
                <a:lnTo>
                  <a:pt x="3254248" y="247141"/>
                </a:lnTo>
                <a:lnTo>
                  <a:pt x="3254248" y="7365"/>
                </a:lnTo>
                <a:close/>
              </a:path>
              <a:path w="6263640" h="301625">
                <a:moveTo>
                  <a:pt x="6258179" y="4952"/>
                </a:moveTo>
                <a:lnTo>
                  <a:pt x="6042152" y="4952"/>
                </a:lnTo>
                <a:lnTo>
                  <a:pt x="6042152" y="296290"/>
                </a:lnTo>
                <a:lnTo>
                  <a:pt x="6263640" y="296290"/>
                </a:lnTo>
                <a:lnTo>
                  <a:pt x="6263640" y="247141"/>
                </a:lnTo>
                <a:lnTo>
                  <a:pt x="6100953" y="247141"/>
                </a:lnTo>
                <a:lnTo>
                  <a:pt x="6100953" y="167894"/>
                </a:lnTo>
                <a:lnTo>
                  <a:pt x="6247257" y="167894"/>
                </a:lnTo>
                <a:lnTo>
                  <a:pt x="6247257" y="118745"/>
                </a:lnTo>
                <a:lnTo>
                  <a:pt x="6100953" y="118745"/>
                </a:lnTo>
                <a:lnTo>
                  <a:pt x="6100953" y="54228"/>
                </a:lnTo>
                <a:lnTo>
                  <a:pt x="6258179" y="54228"/>
                </a:lnTo>
                <a:lnTo>
                  <a:pt x="6258179" y="4952"/>
                </a:lnTo>
                <a:close/>
              </a:path>
              <a:path w="6263640" h="301625">
                <a:moveTo>
                  <a:pt x="5799709" y="4952"/>
                </a:moveTo>
                <a:lnTo>
                  <a:pt x="5742559" y="4952"/>
                </a:lnTo>
                <a:lnTo>
                  <a:pt x="5742559" y="296290"/>
                </a:lnTo>
                <a:lnTo>
                  <a:pt x="5797169" y="296290"/>
                </a:lnTo>
                <a:lnTo>
                  <a:pt x="5797169" y="106299"/>
                </a:lnTo>
                <a:lnTo>
                  <a:pt x="5861826" y="106299"/>
                </a:lnTo>
                <a:lnTo>
                  <a:pt x="5799709" y="4952"/>
                </a:lnTo>
                <a:close/>
              </a:path>
              <a:path w="6263640" h="301625">
                <a:moveTo>
                  <a:pt x="5861826" y="106299"/>
                </a:moveTo>
                <a:lnTo>
                  <a:pt x="5797169" y="106299"/>
                </a:lnTo>
                <a:lnTo>
                  <a:pt x="5914644" y="296290"/>
                </a:lnTo>
                <a:lnTo>
                  <a:pt x="5973571" y="296290"/>
                </a:lnTo>
                <a:lnTo>
                  <a:pt x="5973571" y="199516"/>
                </a:lnTo>
                <a:lnTo>
                  <a:pt x="5918962" y="199516"/>
                </a:lnTo>
                <a:lnTo>
                  <a:pt x="5861826" y="106299"/>
                </a:lnTo>
                <a:close/>
              </a:path>
              <a:path w="6263640" h="301625">
                <a:moveTo>
                  <a:pt x="5973571" y="4952"/>
                </a:moveTo>
                <a:lnTo>
                  <a:pt x="5918962" y="4952"/>
                </a:lnTo>
                <a:lnTo>
                  <a:pt x="5918962" y="199516"/>
                </a:lnTo>
                <a:lnTo>
                  <a:pt x="5973571" y="199516"/>
                </a:lnTo>
                <a:lnTo>
                  <a:pt x="5973571" y="4952"/>
                </a:lnTo>
                <a:close/>
              </a:path>
              <a:path w="6263640" h="301625">
                <a:moveTo>
                  <a:pt x="5238623" y="4952"/>
                </a:moveTo>
                <a:lnTo>
                  <a:pt x="5022596" y="4952"/>
                </a:lnTo>
                <a:lnTo>
                  <a:pt x="5022596" y="296290"/>
                </a:lnTo>
                <a:lnTo>
                  <a:pt x="5244084" y="296290"/>
                </a:lnTo>
                <a:lnTo>
                  <a:pt x="5244084" y="247141"/>
                </a:lnTo>
                <a:lnTo>
                  <a:pt x="5081396" y="247141"/>
                </a:lnTo>
                <a:lnTo>
                  <a:pt x="5081396" y="167894"/>
                </a:lnTo>
                <a:lnTo>
                  <a:pt x="5227701" y="167894"/>
                </a:lnTo>
                <a:lnTo>
                  <a:pt x="5227701" y="118745"/>
                </a:lnTo>
                <a:lnTo>
                  <a:pt x="5081396" y="118745"/>
                </a:lnTo>
                <a:lnTo>
                  <a:pt x="5081396" y="54228"/>
                </a:lnTo>
                <a:lnTo>
                  <a:pt x="5238623" y="54228"/>
                </a:lnTo>
                <a:lnTo>
                  <a:pt x="5238623" y="4952"/>
                </a:lnTo>
                <a:close/>
              </a:path>
              <a:path w="6263640" h="301625">
                <a:moveTo>
                  <a:pt x="4479925" y="4952"/>
                </a:moveTo>
                <a:lnTo>
                  <a:pt x="4422775" y="4952"/>
                </a:lnTo>
                <a:lnTo>
                  <a:pt x="4422775" y="296290"/>
                </a:lnTo>
                <a:lnTo>
                  <a:pt x="4477385" y="296290"/>
                </a:lnTo>
                <a:lnTo>
                  <a:pt x="4477385" y="106299"/>
                </a:lnTo>
                <a:lnTo>
                  <a:pt x="4542042" y="106299"/>
                </a:lnTo>
                <a:lnTo>
                  <a:pt x="4479925" y="4952"/>
                </a:lnTo>
                <a:close/>
              </a:path>
              <a:path w="6263640" h="301625">
                <a:moveTo>
                  <a:pt x="4542042" y="106299"/>
                </a:moveTo>
                <a:lnTo>
                  <a:pt x="4477385" y="106299"/>
                </a:lnTo>
                <a:lnTo>
                  <a:pt x="4594860" y="296290"/>
                </a:lnTo>
                <a:lnTo>
                  <a:pt x="4653788" y="296290"/>
                </a:lnTo>
                <a:lnTo>
                  <a:pt x="4653788" y="199516"/>
                </a:lnTo>
                <a:lnTo>
                  <a:pt x="4599178" y="199516"/>
                </a:lnTo>
                <a:lnTo>
                  <a:pt x="4542042" y="106299"/>
                </a:lnTo>
                <a:close/>
              </a:path>
              <a:path w="6263640" h="301625">
                <a:moveTo>
                  <a:pt x="4653788" y="4952"/>
                </a:moveTo>
                <a:lnTo>
                  <a:pt x="4599178" y="4952"/>
                </a:lnTo>
                <a:lnTo>
                  <a:pt x="4599178" y="199516"/>
                </a:lnTo>
                <a:lnTo>
                  <a:pt x="4653788" y="199516"/>
                </a:lnTo>
                <a:lnTo>
                  <a:pt x="4653788" y="4952"/>
                </a:lnTo>
                <a:close/>
              </a:path>
              <a:path w="6263640" h="301625">
                <a:moveTo>
                  <a:pt x="4360799" y="4952"/>
                </a:moveTo>
                <a:lnTo>
                  <a:pt x="4144772" y="4952"/>
                </a:lnTo>
                <a:lnTo>
                  <a:pt x="4144772" y="296290"/>
                </a:lnTo>
                <a:lnTo>
                  <a:pt x="4366260" y="296290"/>
                </a:lnTo>
                <a:lnTo>
                  <a:pt x="4366260" y="247141"/>
                </a:lnTo>
                <a:lnTo>
                  <a:pt x="4203573" y="247141"/>
                </a:lnTo>
                <a:lnTo>
                  <a:pt x="4203573" y="167894"/>
                </a:lnTo>
                <a:lnTo>
                  <a:pt x="4349877" y="167894"/>
                </a:lnTo>
                <a:lnTo>
                  <a:pt x="4349877" y="118745"/>
                </a:lnTo>
                <a:lnTo>
                  <a:pt x="4203573" y="118745"/>
                </a:lnTo>
                <a:lnTo>
                  <a:pt x="4203573" y="54228"/>
                </a:lnTo>
                <a:lnTo>
                  <a:pt x="4360799" y="54228"/>
                </a:lnTo>
                <a:lnTo>
                  <a:pt x="4360799" y="4952"/>
                </a:lnTo>
                <a:close/>
              </a:path>
              <a:path w="6263640" h="301625">
                <a:moveTo>
                  <a:pt x="3759835" y="4952"/>
                </a:moveTo>
                <a:lnTo>
                  <a:pt x="3701034" y="4952"/>
                </a:lnTo>
                <a:lnTo>
                  <a:pt x="3701034" y="296290"/>
                </a:lnTo>
                <a:lnTo>
                  <a:pt x="3759835" y="296290"/>
                </a:lnTo>
                <a:lnTo>
                  <a:pt x="3759835" y="4952"/>
                </a:lnTo>
                <a:close/>
              </a:path>
              <a:path w="6263640" h="301625">
                <a:moveTo>
                  <a:pt x="3132455" y="4952"/>
                </a:moveTo>
                <a:lnTo>
                  <a:pt x="2916428" y="4952"/>
                </a:lnTo>
                <a:lnTo>
                  <a:pt x="2916428" y="296290"/>
                </a:lnTo>
                <a:lnTo>
                  <a:pt x="3137916" y="296290"/>
                </a:lnTo>
                <a:lnTo>
                  <a:pt x="3137916" y="247141"/>
                </a:lnTo>
                <a:lnTo>
                  <a:pt x="2975229" y="247141"/>
                </a:lnTo>
                <a:lnTo>
                  <a:pt x="2975229" y="167894"/>
                </a:lnTo>
                <a:lnTo>
                  <a:pt x="3121533" y="167894"/>
                </a:lnTo>
                <a:lnTo>
                  <a:pt x="3121533" y="118745"/>
                </a:lnTo>
                <a:lnTo>
                  <a:pt x="2975229" y="118745"/>
                </a:lnTo>
                <a:lnTo>
                  <a:pt x="2975229" y="54228"/>
                </a:lnTo>
                <a:lnTo>
                  <a:pt x="3132455" y="54228"/>
                </a:lnTo>
                <a:lnTo>
                  <a:pt x="3132455" y="4952"/>
                </a:lnTo>
                <a:close/>
              </a:path>
              <a:path w="6263640" h="301625">
                <a:moveTo>
                  <a:pt x="2786253" y="54228"/>
                </a:moveTo>
                <a:lnTo>
                  <a:pt x="2727452" y="54228"/>
                </a:lnTo>
                <a:lnTo>
                  <a:pt x="2727452" y="296290"/>
                </a:lnTo>
                <a:lnTo>
                  <a:pt x="2786253" y="296290"/>
                </a:lnTo>
                <a:lnTo>
                  <a:pt x="2786253" y="54228"/>
                </a:lnTo>
                <a:close/>
              </a:path>
              <a:path w="6263640" h="301625">
                <a:moveTo>
                  <a:pt x="2872486" y="4952"/>
                </a:moveTo>
                <a:lnTo>
                  <a:pt x="2641092" y="4952"/>
                </a:lnTo>
                <a:lnTo>
                  <a:pt x="2641092" y="54228"/>
                </a:lnTo>
                <a:lnTo>
                  <a:pt x="2872486" y="54228"/>
                </a:lnTo>
                <a:lnTo>
                  <a:pt x="2872486" y="4952"/>
                </a:lnTo>
                <a:close/>
              </a:path>
              <a:path w="6263640" h="301625">
                <a:moveTo>
                  <a:pt x="2419477" y="4952"/>
                </a:moveTo>
                <a:lnTo>
                  <a:pt x="2362327" y="4952"/>
                </a:lnTo>
                <a:lnTo>
                  <a:pt x="2362327" y="296290"/>
                </a:lnTo>
                <a:lnTo>
                  <a:pt x="2416937" y="296290"/>
                </a:lnTo>
                <a:lnTo>
                  <a:pt x="2416937" y="106299"/>
                </a:lnTo>
                <a:lnTo>
                  <a:pt x="2481594" y="106299"/>
                </a:lnTo>
                <a:lnTo>
                  <a:pt x="2419477" y="4952"/>
                </a:lnTo>
                <a:close/>
              </a:path>
              <a:path w="6263640" h="301625">
                <a:moveTo>
                  <a:pt x="2481594" y="106299"/>
                </a:moveTo>
                <a:lnTo>
                  <a:pt x="2416937" y="106299"/>
                </a:lnTo>
                <a:lnTo>
                  <a:pt x="2534412" y="296290"/>
                </a:lnTo>
                <a:lnTo>
                  <a:pt x="2593340" y="296290"/>
                </a:lnTo>
                <a:lnTo>
                  <a:pt x="2593340" y="199516"/>
                </a:lnTo>
                <a:lnTo>
                  <a:pt x="2538730" y="199516"/>
                </a:lnTo>
                <a:lnTo>
                  <a:pt x="2481594" y="106299"/>
                </a:lnTo>
                <a:close/>
              </a:path>
              <a:path w="6263640" h="301625">
                <a:moveTo>
                  <a:pt x="2593340" y="4952"/>
                </a:moveTo>
                <a:lnTo>
                  <a:pt x="2538730" y="4952"/>
                </a:lnTo>
                <a:lnTo>
                  <a:pt x="2538730" y="199516"/>
                </a:lnTo>
                <a:lnTo>
                  <a:pt x="2593340" y="199516"/>
                </a:lnTo>
                <a:lnTo>
                  <a:pt x="2593340" y="4952"/>
                </a:lnTo>
                <a:close/>
              </a:path>
              <a:path w="6263640" h="301625">
                <a:moveTo>
                  <a:pt x="2299843" y="4952"/>
                </a:moveTo>
                <a:lnTo>
                  <a:pt x="2241042" y="4952"/>
                </a:lnTo>
                <a:lnTo>
                  <a:pt x="2241042" y="296290"/>
                </a:lnTo>
                <a:lnTo>
                  <a:pt x="2299843" y="296290"/>
                </a:lnTo>
                <a:lnTo>
                  <a:pt x="2299843" y="4952"/>
                </a:lnTo>
                <a:close/>
              </a:path>
              <a:path w="6263640" h="301625">
                <a:moveTo>
                  <a:pt x="2062607" y="4952"/>
                </a:moveTo>
                <a:lnTo>
                  <a:pt x="1846580" y="4952"/>
                </a:lnTo>
                <a:lnTo>
                  <a:pt x="1846580" y="296290"/>
                </a:lnTo>
                <a:lnTo>
                  <a:pt x="2068068" y="296290"/>
                </a:lnTo>
                <a:lnTo>
                  <a:pt x="2068068" y="247141"/>
                </a:lnTo>
                <a:lnTo>
                  <a:pt x="1905381" y="247141"/>
                </a:lnTo>
                <a:lnTo>
                  <a:pt x="1905381" y="167894"/>
                </a:lnTo>
                <a:lnTo>
                  <a:pt x="2051685" y="167894"/>
                </a:lnTo>
                <a:lnTo>
                  <a:pt x="2051685" y="118745"/>
                </a:lnTo>
                <a:lnTo>
                  <a:pt x="1905381" y="118745"/>
                </a:lnTo>
                <a:lnTo>
                  <a:pt x="1905381" y="54228"/>
                </a:lnTo>
                <a:lnTo>
                  <a:pt x="2062607" y="54228"/>
                </a:lnTo>
                <a:lnTo>
                  <a:pt x="2062607" y="4952"/>
                </a:lnTo>
                <a:close/>
              </a:path>
              <a:path w="6263640" h="301625">
                <a:moveTo>
                  <a:pt x="1605407" y="4952"/>
                </a:moveTo>
                <a:lnTo>
                  <a:pt x="1546605" y="4952"/>
                </a:lnTo>
                <a:lnTo>
                  <a:pt x="1546605" y="296290"/>
                </a:lnTo>
                <a:lnTo>
                  <a:pt x="1605407" y="296290"/>
                </a:lnTo>
                <a:lnTo>
                  <a:pt x="1605407" y="168910"/>
                </a:lnTo>
                <a:lnTo>
                  <a:pt x="1779397" y="168910"/>
                </a:lnTo>
                <a:lnTo>
                  <a:pt x="1779397" y="119634"/>
                </a:lnTo>
                <a:lnTo>
                  <a:pt x="1605407" y="119634"/>
                </a:lnTo>
                <a:lnTo>
                  <a:pt x="1605407" y="4952"/>
                </a:lnTo>
                <a:close/>
              </a:path>
              <a:path w="6263640" h="301625">
                <a:moveTo>
                  <a:pt x="1779397" y="168910"/>
                </a:moveTo>
                <a:lnTo>
                  <a:pt x="1720596" y="168910"/>
                </a:lnTo>
                <a:lnTo>
                  <a:pt x="1720596" y="296290"/>
                </a:lnTo>
                <a:lnTo>
                  <a:pt x="1779397" y="296290"/>
                </a:lnTo>
                <a:lnTo>
                  <a:pt x="1779397" y="168910"/>
                </a:lnTo>
                <a:close/>
              </a:path>
              <a:path w="6263640" h="301625">
                <a:moveTo>
                  <a:pt x="1779397" y="4952"/>
                </a:moveTo>
                <a:lnTo>
                  <a:pt x="1720596" y="4952"/>
                </a:lnTo>
                <a:lnTo>
                  <a:pt x="1720596" y="119634"/>
                </a:lnTo>
                <a:lnTo>
                  <a:pt x="1779397" y="119634"/>
                </a:lnTo>
                <a:lnTo>
                  <a:pt x="1779397" y="4952"/>
                </a:lnTo>
                <a:close/>
              </a:path>
              <a:path w="6263640" h="301625">
                <a:moveTo>
                  <a:pt x="1416177" y="54228"/>
                </a:moveTo>
                <a:lnTo>
                  <a:pt x="1357376" y="54228"/>
                </a:lnTo>
                <a:lnTo>
                  <a:pt x="1357376" y="296290"/>
                </a:lnTo>
                <a:lnTo>
                  <a:pt x="1416177" y="296290"/>
                </a:lnTo>
                <a:lnTo>
                  <a:pt x="1416177" y="54228"/>
                </a:lnTo>
                <a:close/>
              </a:path>
              <a:path w="6263640" h="301625">
                <a:moveTo>
                  <a:pt x="1502410" y="4952"/>
                </a:moveTo>
                <a:lnTo>
                  <a:pt x="1271016" y="4952"/>
                </a:lnTo>
                <a:lnTo>
                  <a:pt x="1271016" y="54228"/>
                </a:lnTo>
                <a:lnTo>
                  <a:pt x="1502410" y="54228"/>
                </a:lnTo>
                <a:lnTo>
                  <a:pt x="1502410" y="4952"/>
                </a:lnTo>
                <a:close/>
              </a:path>
              <a:path w="6263640" h="301625">
                <a:moveTo>
                  <a:pt x="933577" y="4952"/>
                </a:moveTo>
                <a:lnTo>
                  <a:pt x="876427" y="4952"/>
                </a:lnTo>
                <a:lnTo>
                  <a:pt x="876427" y="296290"/>
                </a:lnTo>
                <a:lnTo>
                  <a:pt x="931036" y="296290"/>
                </a:lnTo>
                <a:lnTo>
                  <a:pt x="931036" y="106299"/>
                </a:lnTo>
                <a:lnTo>
                  <a:pt x="995694" y="106299"/>
                </a:lnTo>
                <a:lnTo>
                  <a:pt x="933577" y="4952"/>
                </a:lnTo>
                <a:close/>
              </a:path>
              <a:path w="6263640" h="301625">
                <a:moveTo>
                  <a:pt x="995694" y="106299"/>
                </a:moveTo>
                <a:lnTo>
                  <a:pt x="931036" y="106299"/>
                </a:lnTo>
                <a:lnTo>
                  <a:pt x="1048511" y="296290"/>
                </a:lnTo>
                <a:lnTo>
                  <a:pt x="1107440" y="296290"/>
                </a:lnTo>
                <a:lnTo>
                  <a:pt x="1107440" y="199516"/>
                </a:lnTo>
                <a:lnTo>
                  <a:pt x="1052830" y="199516"/>
                </a:lnTo>
                <a:lnTo>
                  <a:pt x="995694" y="106299"/>
                </a:lnTo>
                <a:close/>
              </a:path>
              <a:path w="6263640" h="301625">
                <a:moveTo>
                  <a:pt x="1107440" y="4952"/>
                </a:moveTo>
                <a:lnTo>
                  <a:pt x="1052830" y="4952"/>
                </a:lnTo>
                <a:lnTo>
                  <a:pt x="1052830" y="199516"/>
                </a:lnTo>
                <a:lnTo>
                  <a:pt x="1107440" y="199516"/>
                </a:lnTo>
                <a:lnTo>
                  <a:pt x="1107440" y="4952"/>
                </a:lnTo>
                <a:close/>
              </a:path>
              <a:path w="6263640" h="301625">
                <a:moveTo>
                  <a:pt x="334391" y="4952"/>
                </a:moveTo>
                <a:lnTo>
                  <a:pt x="275590" y="4952"/>
                </a:lnTo>
                <a:lnTo>
                  <a:pt x="275590" y="296290"/>
                </a:lnTo>
                <a:lnTo>
                  <a:pt x="334391" y="296290"/>
                </a:lnTo>
                <a:lnTo>
                  <a:pt x="334391" y="168910"/>
                </a:lnTo>
                <a:lnTo>
                  <a:pt x="508380" y="168910"/>
                </a:lnTo>
                <a:lnTo>
                  <a:pt x="508380" y="119634"/>
                </a:lnTo>
                <a:lnTo>
                  <a:pt x="334391" y="119634"/>
                </a:lnTo>
                <a:lnTo>
                  <a:pt x="334391" y="4952"/>
                </a:lnTo>
                <a:close/>
              </a:path>
              <a:path w="6263640" h="301625">
                <a:moveTo>
                  <a:pt x="508380" y="168910"/>
                </a:moveTo>
                <a:lnTo>
                  <a:pt x="449579" y="168910"/>
                </a:lnTo>
                <a:lnTo>
                  <a:pt x="449579" y="296290"/>
                </a:lnTo>
                <a:lnTo>
                  <a:pt x="508380" y="296290"/>
                </a:lnTo>
                <a:lnTo>
                  <a:pt x="508380" y="168910"/>
                </a:lnTo>
                <a:close/>
              </a:path>
              <a:path w="6263640" h="301625">
                <a:moveTo>
                  <a:pt x="508380" y="4952"/>
                </a:moveTo>
                <a:lnTo>
                  <a:pt x="449579" y="4952"/>
                </a:lnTo>
                <a:lnTo>
                  <a:pt x="449579" y="119634"/>
                </a:lnTo>
                <a:lnTo>
                  <a:pt x="508380" y="119634"/>
                </a:lnTo>
                <a:lnTo>
                  <a:pt x="508380" y="4952"/>
                </a:lnTo>
                <a:close/>
              </a:path>
              <a:path w="6263640" h="301625">
                <a:moveTo>
                  <a:pt x="145160" y="54228"/>
                </a:moveTo>
                <a:lnTo>
                  <a:pt x="86359" y="54228"/>
                </a:lnTo>
                <a:lnTo>
                  <a:pt x="86359" y="296290"/>
                </a:lnTo>
                <a:lnTo>
                  <a:pt x="145160" y="296290"/>
                </a:lnTo>
                <a:lnTo>
                  <a:pt x="145160" y="54228"/>
                </a:lnTo>
                <a:close/>
              </a:path>
              <a:path w="6263640" h="301625">
                <a:moveTo>
                  <a:pt x="231393" y="4952"/>
                </a:moveTo>
                <a:lnTo>
                  <a:pt x="0" y="4952"/>
                </a:lnTo>
                <a:lnTo>
                  <a:pt x="0" y="54228"/>
                </a:lnTo>
                <a:lnTo>
                  <a:pt x="231393" y="54228"/>
                </a:lnTo>
                <a:lnTo>
                  <a:pt x="231393" y="4952"/>
                </a:lnTo>
                <a:close/>
              </a:path>
              <a:path w="6263640" h="301625">
                <a:moveTo>
                  <a:pt x="4848352" y="0"/>
                </a:moveTo>
                <a:lnTo>
                  <a:pt x="4793091" y="10080"/>
                </a:lnTo>
                <a:lnTo>
                  <a:pt x="4749546" y="40259"/>
                </a:lnTo>
                <a:lnTo>
                  <a:pt x="4721431" y="88566"/>
                </a:lnTo>
                <a:lnTo>
                  <a:pt x="4712081" y="153162"/>
                </a:lnTo>
                <a:lnTo>
                  <a:pt x="4714414" y="185717"/>
                </a:lnTo>
                <a:lnTo>
                  <a:pt x="4733083" y="239922"/>
                </a:lnTo>
                <a:lnTo>
                  <a:pt x="4769375" y="278955"/>
                </a:lnTo>
                <a:lnTo>
                  <a:pt x="4817052" y="298767"/>
                </a:lnTo>
                <a:lnTo>
                  <a:pt x="4844796" y="301244"/>
                </a:lnTo>
                <a:lnTo>
                  <a:pt x="4867203" y="299791"/>
                </a:lnTo>
                <a:lnTo>
                  <a:pt x="4905875" y="288170"/>
                </a:lnTo>
                <a:lnTo>
                  <a:pt x="4936305" y="264931"/>
                </a:lnTo>
                <a:lnTo>
                  <a:pt x="4946699" y="250951"/>
                </a:lnTo>
                <a:lnTo>
                  <a:pt x="4844161" y="250951"/>
                </a:lnTo>
                <a:lnTo>
                  <a:pt x="4829012" y="249477"/>
                </a:lnTo>
                <a:lnTo>
                  <a:pt x="4792472" y="227457"/>
                </a:lnTo>
                <a:lnTo>
                  <a:pt x="4773898" y="174468"/>
                </a:lnTo>
                <a:lnTo>
                  <a:pt x="4772660" y="148844"/>
                </a:lnTo>
                <a:lnTo>
                  <a:pt x="4773922" y="124575"/>
                </a:lnTo>
                <a:lnTo>
                  <a:pt x="4784018" y="86943"/>
                </a:lnTo>
                <a:lnTo>
                  <a:pt x="4816030" y="56102"/>
                </a:lnTo>
                <a:lnTo>
                  <a:pt x="4845304" y="50291"/>
                </a:lnTo>
                <a:lnTo>
                  <a:pt x="4949930" y="50291"/>
                </a:lnTo>
                <a:lnTo>
                  <a:pt x="4944506" y="41961"/>
                </a:lnTo>
                <a:lnTo>
                  <a:pt x="4935220" y="31623"/>
                </a:lnTo>
                <a:lnTo>
                  <a:pt x="4917235" y="17787"/>
                </a:lnTo>
                <a:lnTo>
                  <a:pt x="4896786" y="7905"/>
                </a:lnTo>
                <a:lnTo>
                  <a:pt x="4873837" y="1976"/>
                </a:lnTo>
                <a:lnTo>
                  <a:pt x="4848352" y="0"/>
                </a:lnTo>
                <a:close/>
              </a:path>
              <a:path w="6263640" h="301625">
                <a:moveTo>
                  <a:pt x="4908804" y="189102"/>
                </a:moveTo>
                <a:lnTo>
                  <a:pt x="4892355" y="227464"/>
                </a:lnTo>
                <a:lnTo>
                  <a:pt x="4855471" y="250021"/>
                </a:lnTo>
                <a:lnTo>
                  <a:pt x="4844161" y="250951"/>
                </a:lnTo>
                <a:lnTo>
                  <a:pt x="4946699" y="250951"/>
                </a:lnTo>
                <a:lnTo>
                  <a:pt x="4948316" y="248777"/>
                </a:lnTo>
                <a:lnTo>
                  <a:pt x="4958161" y="229550"/>
                </a:lnTo>
                <a:lnTo>
                  <a:pt x="4965827" y="207263"/>
                </a:lnTo>
                <a:lnTo>
                  <a:pt x="4908804" y="189102"/>
                </a:lnTo>
                <a:close/>
              </a:path>
              <a:path w="6263640" h="301625">
                <a:moveTo>
                  <a:pt x="4949930" y="50291"/>
                </a:moveTo>
                <a:lnTo>
                  <a:pt x="4845304" y="50291"/>
                </a:lnTo>
                <a:lnTo>
                  <a:pt x="4856642" y="51103"/>
                </a:lnTo>
                <a:lnTo>
                  <a:pt x="4867052" y="53546"/>
                </a:lnTo>
                <a:lnTo>
                  <a:pt x="4898786" y="78898"/>
                </a:lnTo>
                <a:lnTo>
                  <a:pt x="4906772" y="99187"/>
                </a:lnTo>
                <a:lnTo>
                  <a:pt x="4964938" y="85216"/>
                </a:lnTo>
                <a:lnTo>
                  <a:pt x="4959365" y="68734"/>
                </a:lnTo>
                <a:lnTo>
                  <a:pt x="4952555" y="54324"/>
                </a:lnTo>
                <a:lnTo>
                  <a:pt x="4949930" y="50291"/>
                </a:lnTo>
                <a:close/>
              </a:path>
              <a:path w="6263640" h="301625">
                <a:moveTo>
                  <a:pt x="3956177" y="0"/>
                </a:moveTo>
                <a:lnTo>
                  <a:pt x="3917886" y="3619"/>
                </a:lnTo>
                <a:lnTo>
                  <a:pt x="3869187" y="24951"/>
                </a:lnTo>
                <a:lnTo>
                  <a:pt x="3841323" y="52089"/>
                </a:lnTo>
                <a:lnTo>
                  <a:pt x="3822293" y="87044"/>
                </a:lnTo>
                <a:lnTo>
                  <a:pt x="3812716" y="127482"/>
                </a:lnTo>
                <a:lnTo>
                  <a:pt x="3811524" y="149606"/>
                </a:lnTo>
                <a:lnTo>
                  <a:pt x="3812595" y="170178"/>
                </a:lnTo>
                <a:lnTo>
                  <a:pt x="3821168" y="208988"/>
                </a:lnTo>
                <a:lnTo>
                  <a:pt x="3838289" y="243990"/>
                </a:lnTo>
                <a:lnTo>
                  <a:pt x="3879723" y="282066"/>
                </a:lnTo>
                <a:lnTo>
                  <a:pt x="3916584" y="296417"/>
                </a:lnTo>
                <a:lnTo>
                  <a:pt x="3959352" y="301244"/>
                </a:lnTo>
                <a:lnTo>
                  <a:pt x="3977286" y="300386"/>
                </a:lnTo>
                <a:lnTo>
                  <a:pt x="4030472" y="287527"/>
                </a:lnTo>
                <a:lnTo>
                  <a:pt x="4073673" y="264721"/>
                </a:lnTo>
                <a:lnTo>
                  <a:pt x="4083939" y="256032"/>
                </a:lnTo>
                <a:lnTo>
                  <a:pt x="4083939" y="250951"/>
                </a:lnTo>
                <a:lnTo>
                  <a:pt x="3955669" y="250951"/>
                </a:lnTo>
                <a:lnTo>
                  <a:pt x="3937829" y="249332"/>
                </a:lnTo>
                <a:lnTo>
                  <a:pt x="3895217" y="225044"/>
                </a:lnTo>
                <a:lnTo>
                  <a:pt x="3873553" y="171501"/>
                </a:lnTo>
                <a:lnTo>
                  <a:pt x="3872103" y="147193"/>
                </a:lnTo>
                <a:lnTo>
                  <a:pt x="3873531" y="124646"/>
                </a:lnTo>
                <a:lnTo>
                  <a:pt x="3894963" y="74675"/>
                </a:lnTo>
                <a:lnTo>
                  <a:pt x="3937914" y="51815"/>
                </a:lnTo>
                <a:lnTo>
                  <a:pt x="3956177" y="50291"/>
                </a:lnTo>
                <a:lnTo>
                  <a:pt x="4066262" y="50291"/>
                </a:lnTo>
                <a:lnTo>
                  <a:pt x="4066032" y="49831"/>
                </a:lnTo>
                <a:lnTo>
                  <a:pt x="4024167" y="12805"/>
                </a:lnTo>
                <a:lnTo>
                  <a:pt x="3981825" y="1426"/>
                </a:lnTo>
                <a:lnTo>
                  <a:pt x="3956177" y="0"/>
                </a:lnTo>
                <a:close/>
              </a:path>
              <a:path w="6263640" h="301625">
                <a:moveTo>
                  <a:pt x="4083939" y="140081"/>
                </a:moveTo>
                <a:lnTo>
                  <a:pt x="3957193" y="140081"/>
                </a:lnTo>
                <a:lnTo>
                  <a:pt x="3957193" y="189102"/>
                </a:lnTo>
                <a:lnTo>
                  <a:pt x="4024503" y="189102"/>
                </a:lnTo>
                <a:lnTo>
                  <a:pt x="4024503" y="226060"/>
                </a:lnTo>
                <a:lnTo>
                  <a:pt x="3983386" y="246880"/>
                </a:lnTo>
                <a:lnTo>
                  <a:pt x="3955669" y="250951"/>
                </a:lnTo>
                <a:lnTo>
                  <a:pt x="4083939" y="250951"/>
                </a:lnTo>
                <a:lnTo>
                  <a:pt x="4083939" y="140081"/>
                </a:lnTo>
                <a:close/>
              </a:path>
              <a:path w="6263640" h="301625">
                <a:moveTo>
                  <a:pt x="4066262" y="50291"/>
                </a:moveTo>
                <a:lnTo>
                  <a:pt x="3956177" y="50291"/>
                </a:lnTo>
                <a:lnTo>
                  <a:pt x="3968394" y="51055"/>
                </a:lnTo>
                <a:lnTo>
                  <a:pt x="3979529" y="53355"/>
                </a:lnTo>
                <a:lnTo>
                  <a:pt x="4012882" y="77374"/>
                </a:lnTo>
                <a:lnTo>
                  <a:pt x="4021836" y="96520"/>
                </a:lnTo>
                <a:lnTo>
                  <a:pt x="4080129" y="85598"/>
                </a:lnTo>
                <a:lnTo>
                  <a:pt x="4074461" y="66649"/>
                </a:lnTo>
                <a:lnTo>
                  <a:pt x="4066262" y="50291"/>
                </a:lnTo>
                <a:close/>
              </a:path>
            </a:pathLst>
          </a:custGeom>
          <a:solidFill>
            <a:srgbClr val="FDFDFD"/>
          </a:solidFill>
        </p:spPr>
        <p:txBody>
          <a:bodyPr wrap="square" lIns="0" tIns="0" rIns="0" bIns="0" rtlCol="0"/>
          <a:lstStyle/>
          <a:p>
            <a:endParaRPr/>
          </a:p>
        </p:txBody>
      </p:sp>
      <p:sp>
        <p:nvSpPr>
          <p:cNvPr id="5" name="object 5"/>
          <p:cNvSpPr/>
          <p:nvPr/>
        </p:nvSpPr>
        <p:spPr>
          <a:xfrm>
            <a:off x="2081783" y="1055624"/>
            <a:ext cx="80010" cy="108585"/>
          </a:xfrm>
          <a:custGeom>
            <a:avLst/>
            <a:gdLst/>
            <a:ahLst/>
            <a:cxnLst/>
            <a:rect l="l" t="t" r="r" b="b"/>
            <a:pathLst>
              <a:path w="80010" h="108584">
                <a:moveTo>
                  <a:pt x="39370" y="0"/>
                </a:moveTo>
                <a:lnTo>
                  <a:pt x="0" y="108076"/>
                </a:lnTo>
                <a:lnTo>
                  <a:pt x="79502" y="108076"/>
                </a:lnTo>
                <a:lnTo>
                  <a:pt x="39370" y="0"/>
                </a:lnTo>
                <a:close/>
              </a:path>
            </a:pathLst>
          </a:custGeom>
          <a:ln w="13716">
            <a:solidFill>
              <a:srgbClr val="384F54"/>
            </a:solidFill>
          </a:ln>
        </p:spPr>
        <p:txBody>
          <a:bodyPr wrap="square" lIns="0" tIns="0" rIns="0" bIns="0" rtlCol="0"/>
          <a:lstStyle/>
          <a:p>
            <a:endParaRPr/>
          </a:p>
        </p:txBody>
      </p:sp>
      <p:sp>
        <p:nvSpPr>
          <p:cNvPr id="6" name="object 6"/>
          <p:cNvSpPr/>
          <p:nvPr/>
        </p:nvSpPr>
        <p:spPr>
          <a:xfrm>
            <a:off x="6891908" y="1026160"/>
            <a:ext cx="174878" cy="21437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881245" y="990091"/>
            <a:ext cx="205104" cy="288925"/>
          </a:xfrm>
          <a:custGeom>
            <a:avLst/>
            <a:gdLst/>
            <a:ahLst/>
            <a:cxnLst/>
            <a:rect l="l" t="t" r="r" b="b"/>
            <a:pathLst>
              <a:path w="205104" h="288925">
                <a:moveTo>
                  <a:pt x="0" y="0"/>
                </a:moveTo>
                <a:lnTo>
                  <a:pt x="58800" y="0"/>
                </a:lnTo>
                <a:lnTo>
                  <a:pt x="58800" y="239775"/>
                </a:lnTo>
                <a:lnTo>
                  <a:pt x="204977" y="239775"/>
                </a:lnTo>
                <a:lnTo>
                  <a:pt x="204977" y="288925"/>
                </a:lnTo>
                <a:lnTo>
                  <a:pt x="0" y="288925"/>
                </a:lnTo>
                <a:lnTo>
                  <a:pt x="0" y="0"/>
                </a:lnTo>
                <a:close/>
              </a:path>
            </a:pathLst>
          </a:custGeom>
          <a:ln w="13716">
            <a:solidFill>
              <a:srgbClr val="384F54"/>
            </a:solidFill>
          </a:ln>
        </p:spPr>
        <p:txBody>
          <a:bodyPr wrap="square" lIns="0" tIns="0" rIns="0" bIns="0" rtlCol="0"/>
          <a:lstStyle/>
          <a:p>
            <a:endParaRPr/>
          </a:p>
        </p:txBody>
      </p:sp>
      <p:sp>
        <p:nvSpPr>
          <p:cNvPr id="8" name="object 8"/>
          <p:cNvSpPr/>
          <p:nvPr/>
        </p:nvSpPr>
        <p:spPr>
          <a:xfrm>
            <a:off x="4626736" y="990091"/>
            <a:ext cx="205104" cy="288925"/>
          </a:xfrm>
          <a:custGeom>
            <a:avLst/>
            <a:gdLst/>
            <a:ahLst/>
            <a:cxnLst/>
            <a:rect l="l" t="t" r="r" b="b"/>
            <a:pathLst>
              <a:path w="205104" h="288925">
                <a:moveTo>
                  <a:pt x="0" y="0"/>
                </a:moveTo>
                <a:lnTo>
                  <a:pt x="58800" y="0"/>
                </a:lnTo>
                <a:lnTo>
                  <a:pt x="58800" y="239775"/>
                </a:lnTo>
                <a:lnTo>
                  <a:pt x="204977" y="239775"/>
                </a:lnTo>
                <a:lnTo>
                  <a:pt x="204977" y="288925"/>
                </a:lnTo>
                <a:lnTo>
                  <a:pt x="0" y="288925"/>
                </a:lnTo>
                <a:lnTo>
                  <a:pt x="0" y="0"/>
                </a:lnTo>
                <a:close/>
              </a:path>
            </a:pathLst>
          </a:custGeom>
          <a:ln w="13716">
            <a:solidFill>
              <a:srgbClr val="384F54"/>
            </a:solidFill>
          </a:ln>
        </p:spPr>
        <p:txBody>
          <a:bodyPr wrap="square" lIns="0" tIns="0" rIns="0" bIns="0" rtlCol="0"/>
          <a:lstStyle/>
          <a:p>
            <a:endParaRPr/>
          </a:p>
        </p:txBody>
      </p:sp>
      <p:sp>
        <p:nvSpPr>
          <p:cNvPr id="9" name="object 9"/>
          <p:cNvSpPr/>
          <p:nvPr/>
        </p:nvSpPr>
        <p:spPr>
          <a:xfrm>
            <a:off x="7473442" y="987678"/>
            <a:ext cx="221615" cy="291465"/>
          </a:xfrm>
          <a:custGeom>
            <a:avLst/>
            <a:gdLst/>
            <a:ahLst/>
            <a:cxnLst/>
            <a:rect l="l" t="t" r="r" b="b"/>
            <a:pathLst>
              <a:path w="221615" h="291465">
                <a:moveTo>
                  <a:pt x="0" y="0"/>
                </a:moveTo>
                <a:lnTo>
                  <a:pt x="216026" y="0"/>
                </a:lnTo>
                <a:lnTo>
                  <a:pt x="216026" y="49275"/>
                </a:lnTo>
                <a:lnTo>
                  <a:pt x="58800" y="49275"/>
                </a:lnTo>
                <a:lnTo>
                  <a:pt x="58800" y="113792"/>
                </a:lnTo>
                <a:lnTo>
                  <a:pt x="205104" y="113792"/>
                </a:lnTo>
                <a:lnTo>
                  <a:pt x="205104" y="162941"/>
                </a:lnTo>
                <a:lnTo>
                  <a:pt x="58800" y="162941"/>
                </a:lnTo>
                <a:lnTo>
                  <a:pt x="58800" y="242188"/>
                </a:lnTo>
                <a:lnTo>
                  <a:pt x="221487" y="242188"/>
                </a:lnTo>
                <a:lnTo>
                  <a:pt x="221487" y="291338"/>
                </a:lnTo>
                <a:lnTo>
                  <a:pt x="0" y="291338"/>
                </a:lnTo>
                <a:lnTo>
                  <a:pt x="0" y="0"/>
                </a:lnTo>
                <a:close/>
              </a:path>
            </a:pathLst>
          </a:custGeom>
          <a:ln w="13716">
            <a:solidFill>
              <a:srgbClr val="384F54"/>
            </a:solidFill>
          </a:ln>
        </p:spPr>
        <p:txBody>
          <a:bodyPr wrap="square" lIns="0" tIns="0" rIns="0" bIns="0" rtlCol="0"/>
          <a:lstStyle/>
          <a:p>
            <a:endParaRPr/>
          </a:p>
        </p:txBody>
      </p:sp>
      <p:sp>
        <p:nvSpPr>
          <p:cNvPr id="10" name="object 10"/>
          <p:cNvSpPr/>
          <p:nvPr/>
        </p:nvSpPr>
        <p:spPr>
          <a:xfrm>
            <a:off x="7173848" y="987678"/>
            <a:ext cx="231140" cy="291465"/>
          </a:xfrm>
          <a:custGeom>
            <a:avLst/>
            <a:gdLst/>
            <a:ahLst/>
            <a:cxnLst/>
            <a:rect l="l" t="t" r="r" b="b"/>
            <a:pathLst>
              <a:path w="231140" h="291465">
                <a:moveTo>
                  <a:pt x="0" y="0"/>
                </a:moveTo>
                <a:lnTo>
                  <a:pt x="57150" y="0"/>
                </a:lnTo>
                <a:lnTo>
                  <a:pt x="176402" y="194563"/>
                </a:lnTo>
                <a:lnTo>
                  <a:pt x="176402" y="0"/>
                </a:lnTo>
                <a:lnTo>
                  <a:pt x="231012" y="0"/>
                </a:lnTo>
                <a:lnTo>
                  <a:pt x="231012" y="291338"/>
                </a:lnTo>
                <a:lnTo>
                  <a:pt x="172084" y="291338"/>
                </a:lnTo>
                <a:lnTo>
                  <a:pt x="54609" y="101346"/>
                </a:lnTo>
                <a:lnTo>
                  <a:pt x="54609" y="291338"/>
                </a:lnTo>
                <a:lnTo>
                  <a:pt x="0" y="291338"/>
                </a:lnTo>
                <a:lnTo>
                  <a:pt x="0" y="0"/>
                </a:lnTo>
                <a:close/>
              </a:path>
            </a:pathLst>
          </a:custGeom>
          <a:ln w="13716">
            <a:solidFill>
              <a:srgbClr val="384F54"/>
            </a:solidFill>
          </a:ln>
        </p:spPr>
        <p:txBody>
          <a:bodyPr wrap="square" lIns="0" tIns="0" rIns="0" bIns="0" rtlCol="0"/>
          <a:lstStyle/>
          <a:p>
            <a:endParaRPr/>
          </a:p>
        </p:txBody>
      </p:sp>
      <p:sp>
        <p:nvSpPr>
          <p:cNvPr id="11" name="object 11"/>
          <p:cNvSpPr/>
          <p:nvPr/>
        </p:nvSpPr>
        <p:spPr>
          <a:xfrm>
            <a:off x="6453885" y="987678"/>
            <a:ext cx="221615" cy="291465"/>
          </a:xfrm>
          <a:custGeom>
            <a:avLst/>
            <a:gdLst/>
            <a:ahLst/>
            <a:cxnLst/>
            <a:rect l="l" t="t" r="r" b="b"/>
            <a:pathLst>
              <a:path w="221615" h="291465">
                <a:moveTo>
                  <a:pt x="0" y="0"/>
                </a:moveTo>
                <a:lnTo>
                  <a:pt x="216027" y="0"/>
                </a:lnTo>
                <a:lnTo>
                  <a:pt x="216027" y="49275"/>
                </a:lnTo>
                <a:lnTo>
                  <a:pt x="58800" y="49275"/>
                </a:lnTo>
                <a:lnTo>
                  <a:pt x="58800" y="113792"/>
                </a:lnTo>
                <a:lnTo>
                  <a:pt x="205105" y="113792"/>
                </a:lnTo>
                <a:lnTo>
                  <a:pt x="205105" y="162941"/>
                </a:lnTo>
                <a:lnTo>
                  <a:pt x="58800" y="162941"/>
                </a:lnTo>
                <a:lnTo>
                  <a:pt x="58800" y="242188"/>
                </a:lnTo>
                <a:lnTo>
                  <a:pt x="221487" y="242188"/>
                </a:lnTo>
                <a:lnTo>
                  <a:pt x="221487" y="291338"/>
                </a:lnTo>
                <a:lnTo>
                  <a:pt x="0" y="291338"/>
                </a:lnTo>
                <a:lnTo>
                  <a:pt x="0" y="0"/>
                </a:lnTo>
                <a:close/>
              </a:path>
            </a:pathLst>
          </a:custGeom>
          <a:ln w="13715">
            <a:solidFill>
              <a:srgbClr val="384F54"/>
            </a:solidFill>
          </a:ln>
        </p:spPr>
        <p:txBody>
          <a:bodyPr wrap="square" lIns="0" tIns="0" rIns="0" bIns="0" rtlCol="0"/>
          <a:lstStyle/>
          <a:p>
            <a:endParaRPr/>
          </a:p>
        </p:txBody>
      </p:sp>
      <p:sp>
        <p:nvSpPr>
          <p:cNvPr id="12" name="object 12"/>
          <p:cNvSpPr/>
          <p:nvPr/>
        </p:nvSpPr>
        <p:spPr>
          <a:xfrm>
            <a:off x="5854065" y="987678"/>
            <a:ext cx="231140" cy="291465"/>
          </a:xfrm>
          <a:custGeom>
            <a:avLst/>
            <a:gdLst/>
            <a:ahLst/>
            <a:cxnLst/>
            <a:rect l="l" t="t" r="r" b="b"/>
            <a:pathLst>
              <a:path w="231139" h="291465">
                <a:moveTo>
                  <a:pt x="0" y="0"/>
                </a:moveTo>
                <a:lnTo>
                  <a:pt x="57150" y="0"/>
                </a:lnTo>
                <a:lnTo>
                  <a:pt x="176402" y="194563"/>
                </a:lnTo>
                <a:lnTo>
                  <a:pt x="176402" y="0"/>
                </a:lnTo>
                <a:lnTo>
                  <a:pt x="231012" y="0"/>
                </a:lnTo>
                <a:lnTo>
                  <a:pt x="231012" y="291338"/>
                </a:lnTo>
                <a:lnTo>
                  <a:pt x="172085" y="291338"/>
                </a:lnTo>
                <a:lnTo>
                  <a:pt x="54610" y="101346"/>
                </a:lnTo>
                <a:lnTo>
                  <a:pt x="54610" y="291338"/>
                </a:lnTo>
                <a:lnTo>
                  <a:pt x="0" y="291338"/>
                </a:lnTo>
                <a:lnTo>
                  <a:pt x="0" y="0"/>
                </a:lnTo>
                <a:close/>
              </a:path>
            </a:pathLst>
          </a:custGeom>
          <a:ln w="13716">
            <a:solidFill>
              <a:srgbClr val="384F54"/>
            </a:solidFill>
          </a:ln>
        </p:spPr>
        <p:txBody>
          <a:bodyPr wrap="square" lIns="0" tIns="0" rIns="0" bIns="0" rtlCol="0"/>
          <a:lstStyle/>
          <a:p>
            <a:endParaRPr/>
          </a:p>
        </p:txBody>
      </p:sp>
      <p:sp>
        <p:nvSpPr>
          <p:cNvPr id="13" name="object 13"/>
          <p:cNvSpPr/>
          <p:nvPr/>
        </p:nvSpPr>
        <p:spPr>
          <a:xfrm>
            <a:off x="5576061" y="987678"/>
            <a:ext cx="221615" cy="291465"/>
          </a:xfrm>
          <a:custGeom>
            <a:avLst/>
            <a:gdLst/>
            <a:ahLst/>
            <a:cxnLst/>
            <a:rect l="l" t="t" r="r" b="b"/>
            <a:pathLst>
              <a:path w="221614" h="291465">
                <a:moveTo>
                  <a:pt x="0" y="0"/>
                </a:moveTo>
                <a:lnTo>
                  <a:pt x="216026" y="0"/>
                </a:lnTo>
                <a:lnTo>
                  <a:pt x="216026" y="49275"/>
                </a:lnTo>
                <a:lnTo>
                  <a:pt x="58800" y="49275"/>
                </a:lnTo>
                <a:lnTo>
                  <a:pt x="58800" y="113792"/>
                </a:lnTo>
                <a:lnTo>
                  <a:pt x="205104" y="113792"/>
                </a:lnTo>
                <a:lnTo>
                  <a:pt x="205104" y="162941"/>
                </a:lnTo>
                <a:lnTo>
                  <a:pt x="58800" y="162941"/>
                </a:lnTo>
                <a:lnTo>
                  <a:pt x="58800" y="242188"/>
                </a:lnTo>
                <a:lnTo>
                  <a:pt x="221487" y="242188"/>
                </a:lnTo>
                <a:lnTo>
                  <a:pt x="221487" y="291338"/>
                </a:lnTo>
                <a:lnTo>
                  <a:pt x="0" y="291338"/>
                </a:lnTo>
                <a:lnTo>
                  <a:pt x="0" y="0"/>
                </a:lnTo>
                <a:close/>
              </a:path>
            </a:pathLst>
          </a:custGeom>
          <a:ln w="13715">
            <a:solidFill>
              <a:srgbClr val="384F54"/>
            </a:solidFill>
          </a:ln>
        </p:spPr>
        <p:txBody>
          <a:bodyPr wrap="square" lIns="0" tIns="0" rIns="0" bIns="0" rtlCol="0"/>
          <a:lstStyle/>
          <a:p>
            <a:endParaRPr/>
          </a:p>
        </p:txBody>
      </p:sp>
      <p:sp>
        <p:nvSpPr>
          <p:cNvPr id="14" name="object 14"/>
          <p:cNvSpPr/>
          <p:nvPr/>
        </p:nvSpPr>
        <p:spPr>
          <a:xfrm>
            <a:off x="5132323" y="987678"/>
            <a:ext cx="59055" cy="291465"/>
          </a:xfrm>
          <a:custGeom>
            <a:avLst/>
            <a:gdLst/>
            <a:ahLst/>
            <a:cxnLst/>
            <a:rect l="l" t="t" r="r" b="b"/>
            <a:pathLst>
              <a:path w="59054" h="291465">
                <a:moveTo>
                  <a:pt x="0" y="0"/>
                </a:moveTo>
                <a:lnTo>
                  <a:pt x="58800" y="0"/>
                </a:lnTo>
                <a:lnTo>
                  <a:pt x="58800" y="291338"/>
                </a:lnTo>
                <a:lnTo>
                  <a:pt x="0" y="291338"/>
                </a:lnTo>
                <a:lnTo>
                  <a:pt x="0" y="0"/>
                </a:lnTo>
                <a:close/>
              </a:path>
            </a:pathLst>
          </a:custGeom>
          <a:ln w="13716">
            <a:solidFill>
              <a:srgbClr val="384F54"/>
            </a:solidFill>
          </a:ln>
        </p:spPr>
        <p:txBody>
          <a:bodyPr wrap="square" lIns="0" tIns="0" rIns="0" bIns="0" rtlCol="0"/>
          <a:lstStyle/>
          <a:p>
            <a:endParaRPr/>
          </a:p>
        </p:txBody>
      </p:sp>
      <p:sp>
        <p:nvSpPr>
          <p:cNvPr id="15" name="object 15"/>
          <p:cNvSpPr/>
          <p:nvPr/>
        </p:nvSpPr>
        <p:spPr>
          <a:xfrm>
            <a:off x="4347717" y="987678"/>
            <a:ext cx="221615" cy="291465"/>
          </a:xfrm>
          <a:custGeom>
            <a:avLst/>
            <a:gdLst/>
            <a:ahLst/>
            <a:cxnLst/>
            <a:rect l="l" t="t" r="r" b="b"/>
            <a:pathLst>
              <a:path w="221614" h="291465">
                <a:moveTo>
                  <a:pt x="0" y="0"/>
                </a:moveTo>
                <a:lnTo>
                  <a:pt x="216027" y="0"/>
                </a:lnTo>
                <a:lnTo>
                  <a:pt x="216027" y="49275"/>
                </a:lnTo>
                <a:lnTo>
                  <a:pt x="58801" y="49275"/>
                </a:lnTo>
                <a:lnTo>
                  <a:pt x="58801" y="113792"/>
                </a:lnTo>
                <a:lnTo>
                  <a:pt x="205105" y="113792"/>
                </a:lnTo>
                <a:lnTo>
                  <a:pt x="205105" y="162941"/>
                </a:lnTo>
                <a:lnTo>
                  <a:pt x="58801" y="162941"/>
                </a:lnTo>
                <a:lnTo>
                  <a:pt x="58801" y="242188"/>
                </a:lnTo>
                <a:lnTo>
                  <a:pt x="221487" y="242188"/>
                </a:lnTo>
                <a:lnTo>
                  <a:pt x="221487" y="291338"/>
                </a:lnTo>
                <a:lnTo>
                  <a:pt x="0" y="291338"/>
                </a:lnTo>
                <a:lnTo>
                  <a:pt x="0" y="0"/>
                </a:lnTo>
                <a:close/>
              </a:path>
            </a:pathLst>
          </a:custGeom>
          <a:ln w="13715">
            <a:solidFill>
              <a:srgbClr val="384F54"/>
            </a:solidFill>
          </a:ln>
        </p:spPr>
        <p:txBody>
          <a:bodyPr wrap="square" lIns="0" tIns="0" rIns="0" bIns="0" rtlCol="0"/>
          <a:lstStyle/>
          <a:p>
            <a:endParaRPr/>
          </a:p>
        </p:txBody>
      </p:sp>
      <p:sp>
        <p:nvSpPr>
          <p:cNvPr id="16" name="object 16"/>
          <p:cNvSpPr/>
          <p:nvPr/>
        </p:nvSpPr>
        <p:spPr>
          <a:xfrm>
            <a:off x="4072382" y="987678"/>
            <a:ext cx="231775" cy="291465"/>
          </a:xfrm>
          <a:custGeom>
            <a:avLst/>
            <a:gdLst/>
            <a:ahLst/>
            <a:cxnLst/>
            <a:rect l="l" t="t" r="r" b="b"/>
            <a:pathLst>
              <a:path w="231775" h="291465">
                <a:moveTo>
                  <a:pt x="0" y="0"/>
                </a:moveTo>
                <a:lnTo>
                  <a:pt x="231393" y="0"/>
                </a:lnTo>
                <a:lnTo>
                  <a:pt x="231393" y="49275"/>
                </a:lnTo>
                <a:lnTo>
                  <a:pt x="145160" y="49275"/>
                </a:lnTo>
                <a:lnTo>
                  <a:pt x="145160" y="291338"/>
                </a:lnTo>
                <a:lnTo>
                  <a:pt x="86359" y="291338"/>
                </a:lnTo>
                <a:lnTo>
                  <a:pt x="86359" y="49275"/>
                </a:lnTo>
                <a:lnTo>
                  <a:pt x="0" y="49275"/>
                </a:lnTo>
                <a:lnTo>
                  <a:pt x="0" y="0"/>
                </a:lnTo>
                <a:close/>
              </a:path>
            </a:pathLst>
          </a:custGeom>
          <a:ln w="13716">
            <a:solidFill>
              <a:srgbClr val="384F54"/>
            </a:solidFill>
          </a:ln>
        </p:spPr>
        <p:txBody>
          <a:bodyPr wrap="square" lIns="0" tIns="0" rIns="0" bIns="0" rtlCol="0"/>
          <a:lstStyle/>
          <a:p>
            <a:endParaRPr/>
          </a:p>
        </p:txBody>
      </p:sp>
      <p:sp>
        <p:nvSpPr>
          <p:cNvPr id="17" name="object 17"/>
          <p:cNvSpPr/>
          <p:nvPr/>
        </p:nvSpPr>
        <p:spPr>
          <a:xfrm>
            <a:off x="3793616" y="987678"/>
            <a:ext cx="231140" cy="291465"/>
          </a:xfrm>
          <a:custGeom>
            <a:avLst/>
            <a:gdLst/>
            <a:ahLst/>
            <a:cxnLst/>
            <a:rect l="l" t="t" r="r" b="b"/>
            <a:pathLst>
              <a:path w="231139" h="291465">
                <a:moveTo>
                  <a:pt x="0" y="0"/>
                </a:moveTo>
                <a:lnTo>
                  <a:pt x="57150" y="0"/>
                </a:lnTo>
                <a:lnTo>
                  <a:pt x="176403" y="194563"/>
                </a:lnTo>
                <a:lnTo>
                  <a:pt x="176403" y="0"/>
                </a:lnTo>
                <a:lnTo>
                  <a:pt x="231012" y="0"/>
                </a:lnTo>
                <a:lnTo>
                  <a:pt x="231012" y="291338"/>
                </a:lnTo>
                <a:lnTo>
                  <a:pt x="172085" y="291338"/>
                </a:lnTo>
                <a:lnTo>
                  <a:pt x="54610" y="101346"/>
                </a:lnTo>
                <a:lnTo>
                  <a:pt x="54610" y="291338"/>
                </a:lnTo>
                <a:lnTo>
                  <a:pt x="0" y="291338"/>
                </a:lnTo>
                <a:lnTo>
                  <a:pt x="0" y="0"/>
                </a:lnTo>
                <a:close/>
              </a:path>
            </a:pathLst>
          </a:custGeom>
          <a:ln w="13716">
            <a:solidFill>
              <a:srgbClr val="384F54"/>
            </a:solidFill>
          </a:ln>
        </p:spPr>
        <p:txBody>
          <a:bodyPr wrap="square" lIns="0" tIns="0" rIns="0" bIns="0" rtlCol="0"/>
          <a:lstStyle/>
          <a:p>
            <a:endParaRPr/>
          </a:p>
        </p:txBody>
      </p:sp>
      <p:sp>
        <p:nvSpPr>
          <p:cNvPr id="18" name="object 18"/>
          <p:cNvSpPr/>
          <p:nvPr/>
        </p:nvSpPr>
        <p:spPr>
          <a:xfrm>
            <a:off x="3672332" y="987678"/>
            <a:ext cx="59055" cy="291465"/>
          </a:xfrm>
          <a:custGeom>
            <a:avLst/>
            <a:gdLst/>
            <a:ahLst/>
            <a:cxnLst/>
            <a:rect l="l" t="t" r="r" b="b"/>
            <a:pathLst>
              <a:path w="59054" h="291465">
                <a:moveTo>
                  <a:pt x="0" y="0"/>
                </a:moveTo>
                <a:lnTo>
                  <a:pt x="58800" y="0"/>
                </a:lnTo>
                <a:lnTo>
                  <a:pt x="58800" y="291338"/>
                </a:lnTo>
                <a:lnTo>
                  <a:pt x="0" y="291338"/>
                </a:lnTo>
                <a:lnTo>
                  <a:pt x="0" y="0"/>
                </a:lnTo>
                <a:close/>
              </a:path>
            </a:pathLst>
          </a:custGeom>
          <a:ln w="13716">
            <a:solidFill>
              <a:srgbClr val="384F54"/>
            </a:solidFill>
          </a:ln>
        </p:spPr>
        <p:txBody>
          <a:bodyPr wrap="square" lIns="0" tIns="0" rIns="0" bIns="0" rtlCol="0"/>
          <a:lstStyle/>
          <a:p>
            <a:endParaRPr/>
          </a:p>
        </p:txBody>
      </p:sp>
      <p:sp>
        <p:nvSpPr>
          <p:cNvPr id="19" name="object 19"/>
          <p:cNvSpPr/>
          <p:nvPr/>
        </p:nvSpPr>
        <p:spPr>
          <a:xfrm>
            <a:off x="3277870" y="987678"/>
            <a:ext cx="221615" cy="291465"/>
          </a:xfrm>
          <a:custGeom>
            <a:avLst/>
            <a:gdLst/>
            <a:ahLst/>
            <a:cxnLst/>
            <a:rect l="l" t="t" r="r" b="b"/>
            <a:pathLst>
              <a:path w="221614" h="291465">
                <a:moveTo>
                  <a:pt x="0" y="0"/>
                </a:moveTo>
                <a:lnTo>
                  <a:pt x="216026" y="0"/>
                </a:lnTo>
                <a:lnTo>
                  <a:pt x="216026" y="49275"/>
                </a:lnTo>
                <a:lnTo>
                  <a:pt x="58800" y="49275"/>
                </a:lnTo>
                <a:lnTo>
                  <a:pt x="58800" y="113792"/>
                </a:lnTo>
                <a:lnTo>
                  <a:pt x="205104" y="113792"/>
                </a:lnTo>
                <a:lnTo>
                  <a:pt x="205104" y="162941"/>
                </a:lnTo>
                <a:lnTo>
                  <a:pt x="58800" y="162941"/>
                </a:lnTo>
                <a:lnTo>
                  <a:pt x="58800" y="242188"/>
                </a:lnTo>
                <a:lnTo>
                  <a:pt x="221487" y="242188"/>
                </a:lnTo>
                <a:lnTo>
                  <a:pt x="221487" y="291338"/>
                </a:lnTo>
                <a:lnTo>
                  <a:pt x="0" y="291338"/>
                </a:lnTo>
                <a:lnTo>
                  <a:pt x="0" y="0"/>
                </a:lnTo>
                <a:close/>
              </a:path>
            </a:pathLst>
          </a:custGeom>
          <a:ln w="13715">
            <a:solidFill>
              <a:srgbClr val="384F54"/>
            </a:solidFill>
          </a:ln>
        </p:spPr>
        <p:txBody>
          <a:bodyPr wrap="square" lIns="0" tIns="0" rIns="0" bIns="0" rtlCol="0"/>
          <a:lstStyle/>
          <a:p>
            <a:endParaRPr/>
          </a:p>
        </p:txBody>
      </p:sp>
      <p:sp>
        <p:nvSpPr>
          <p:cNvPr id="20" name="object 20"/>
          <p:cNvSpPr/>
          <p:nvPr/>
        </p:nvSpPr>
        <p:spPr>
          <a:xfrm>
            <a:off x="2977895" y="987678"/>
            <a:ext cx="233045" cy="291465"/>
          </a:xfrm>
          <a:custGeom>
            <a:avLst/>
            <a:gdLst/>
            <a:ahLst/>
            <a:cxnLst/>
            <a:rect l="l" t="t" r="r" b="b"/>
            <a:pathLst>
              <a:path w="233044" h="291465">
                <a:moveTo>
                  <a:pt x="0" y="0"/>
                </a:moveTo>
                <a:lnTo>
                  <a:pt x="58801" y="0"/>
                </a:lnTo>
                <a:lnTo>
                  <a:pt x="58801" y="114681"/>
                </a:lnTo>
                <a:lnTo>
                  <a:pt x="173990" y="114681"/>
                </a:lnTo>
                <a:lnTo>
                  <a:pt x="173990" y="0"/>
                </a:lnTo>
                <a:lnTo>
                  <a:pt x="232791" y="0"/>
                </a:lnTo>
                <a:lnTo>
                  <a:pt x="232791" y="291338"/>
                </a:lnTo>
                <a:lnTo>
                  <a:pt x="173990" y="291338"/>
                </a:lnTo>
                <a:lnTo>
                  <a:pt x="173990" y="163957"/>
                </a:lnTo>
                <a:lnTo>
                  <a:pt x="58801" y="163957"/>
                </a:lnTo>
                <a:lnTo>
                  <a:pt x="58801" y="291338"/>
                </a:lnTo>
                <a:lnTo>
                  <a:pt x="0" y="291338"/>
                </a:lnTo>
                <a:lnTo>
                  <a:pt x="0" y="0"/>
                </a:lnTo>
                <a:close/>
              </a:path>
            </a:pathLst>
          </a:custGeom>
          <a:ln w="13716">
            <a:solidFill>
              <a:srgbClr val="384F54"/>
            </a:solidFill>
          </a:ln>
        </p:spPr>
        <p:txBody>
          <a:bodyPr wrap="square" lIns="0" tIns="0" rIns="0" bIns="0" rtlCol="0"/>
          <a:lstStyle/>
          <a:p>
            <a:endParaRPr/>
          </a:p>
        </p:txBody>
      </p:sp>
      <p:sp>
        <p:nvSpPr>
          <p:cNvPr id="21" name="object 21"/>
          <p:cNvSpPr/>
          <p:nvPr/>
        </p:nvSpPr>
        <p:spPr>
          <a:xfrm>
            <a:off x="2702305" y="987678"/>
            <a:ext cx="231775" cy="291465"/>
          </a:xfrm>
          <a:custGeom>
            <a:avLst/>
            <a:gdLst/>
            <a:ahLst/>
            <a:cxnLst/>
            <a:rect l="l" t="t" r="r" b="b"/>
            <a:pathLst>
              <a:path w="231775" h="291465">
                <a:moveTo>
                  <a:pt x="0" y="0"/>
                </a:moveTo>
                <a:lnTo>
                  <a:pt x="231394" y="0"/>
                </a:lnTo>
                <a:lnTo>
                  <a:pt x="231394" y="49275"/>
                </a:lnTo>
                <a:lnTo>
                  <a:pt x="145161" y="49275"/>
                </a:lnTo>
                <a:lnTo>
                  <a:pt x="145161" y="291338"/>
                </a:lnTo>
                <a:lnTo>
                  <a:pt x="86360" y="291338"/>
                </a:lnTo>
                <a:lnTo>
                  <a:pt x="86360" y="49275"/>
                </a:lnTo>
                <a:lnTo>
                  <a:pt x="0" y="49275"/>
                </a:lnTo>
                <a:lnTo>
                  <a:pt x="0" y="0"/>
                </a:lnTo>
                <a:close/>
              </a:path>
            </a:pathLst>
          </a:custGeom>
          <a:ln w="13716">
            <a:solidFill>
              <a:srgbClr val="384F54"/>
            </a:solidFill>
          </a:ln>
        </p:spPr>
        <p:txBody>
          <a:bodyPr wrap="square" lIns="0" tIns="0" rIns="0" bIns="0" rtlCol="0"/>
          <a:lstStyle/>
          <a:p>
            <a:endParaRPr/>
          </a:p>
        </p:txBody>
      </p:sp>
      <p:sp>
        <p:nvSpPr>
          <p:cNvPr id="22" name="object 22"/>
          <p:cNvSpPr/>
          <p:nvPr/>
        </p:nvSpPr>
        <p:spPr>
          <a:xfrm>
            <a:off x="2307717" y="987678"/>
            <a:ext cx="231140" cy="291465"/>
          </a:xfrm>
          <a:custGeom>
            <a:avLst/>
            <a:gdLst/>
            <a:ahLst/>
            <a:cxnLst/>
            <a:rect l="l" t="t" r="r" b="b"/>
            <a:pathLst>
              <a:path w="231139" h="291465">
                <a:moveTo>
                  <a:pt x="0" y="0"/>
                </a:moveTo>
                <a:lnTo>
                  <a:pt x="57150" y="0"/>
                </a:lnTo>
                <a:lnTo>
                  <a:pt x="176402" y="194563"/>
                </a:lnTo>
                <a:lnTo>
                  <a:pt x="176402" y="0"/>
                </a:lnTo>
                <a:lnTo>
                  <a:pt x="231012" y="0"/>
                </a:lnTo>
                <a:lnTo>
                  <a:pt x="231012" y="291338"/>
                </a:lnTo>
                <a:lnTo>
                  <a:pt x="172084" y="291338"/>
                </a:lnTo>
                <a:lnTo>
                  <a:pt x="54609" y="101346"/>
                </a:lnTo>
                <a:lnTo>
                  <a:pt x="54609" y="291338"/>
                </a:lnTo>
                <a:lnTo>
                  <a:pt x="0" y="291338"/>
                </a:lnTo>
                <a:lnTo>
                  <a:pt x="0" y="0"/>
                </a:lnTo>
                <a:close/>
              </a:path>
            </a:pathLst>
          </a:custGeom>
          <a:ln w="13716">
            <a:solidFill>
              <a:srgbClr val="384F54"/>
            </a:solidFill>
          </a:ln>
        </p:spPr>
        <p:txBody>
          <a:bodyPr wrap="square" lIns="0" tIns="0" rIns="0" bIns="0" rtlCol="0"/>
          <a:lstStyle/>
          <a:p>
            <a:endParaRPr/>
          </a:p>
        </p:txBody>
      </p:sp>
      <p:sp>
        <p:nvSpPr>
          <p:cNvPr id="23" name="object 23"/>
          <p:cNvSpPr/>
          <p:nvPr/>
        </p:nvSpPr>
        <p:spPr>
          <a:xfrm>
            <a:off x="1977263" y="987678"/>
            <a:ext cx="292735" cy="291465"/>
          </a:xfrm>
          <a:custGeom>
            <a:avLst/>
            <a:gdLst/>
            <a:ahLst/>
            <a:cxnLst/>
            <a:rect l="l" t="t" r="r" b="b"/>
            <a:pathLst>
              <a:path w="292735" h="291465">
                <a:moveTo>
                  <a:pt x="113411" y="0"/>
                </a:moveTo>
                <a:lnTo>
                  <a:pt x="175641" y="0"/>
                </a:lnTo>
                <a:lnTo>
                  <a:pt x="292226" y="291338"/>
                </a:lnTo>
                <a:lnTo>
                  <a:pt x="228345" y="291338"/>
                </a:lnTo>
                <a:lnTo>
                  <a:pt x="202819" y="225171"/>
                </a:lnTo>
                <a:lnTo>
                  <a:pt x="86487" y="225171"/>
                </a:lnTo>
                <a:lnTo>
                  <a:pt x="62356" y="291338"/>
                </a:lnTo>
                <a:lnTo>
                  <a:pt x="0" y="291338"/>
                </a:lnTo>
                <a:lnTo>
                  <a:pt x="113411" y="0"/>
                </a:lnTo>
                <a:close/>
              </a:path>
            </a:pathLst>
          </a:custGeom>
          <a:ln w="13716">
            <a:solidFill>
              <a:srgbClr val="384F54"/>
            </a:solidFill>
          </a:ln>
        </p:spPr>
        <p:txBody>
          <a:bodyPr wrap="square" lIns="0" tIns="0" rIns="0" bIns="0" rtlCol="0"/>
          <a:lstStyle/>
          <a:p>
            <a:endParaRPr/>
          </a:p>
        </p:txBody>
      </p:sp>
      <p:sp>
        <p:nvSpPr>
          <p:cNvPr id="24" name="object 24"/>
          <p:cNvSpPr/>
          <p:nvPr/>
        </p:nvSpPr>
        <p:spPr>
          <a:xfrm>
            <a:off x="1706879" y="987678"/>
            <a:ext cx="233045" cy="291465"/>
          </a:xfrm>
          <a:custGeom>
            <a:avLst/>
            <a:gdLst/>
            <a:ahLst/>
            <a:cxnLst/>
            <a:rect l="l" t="t" r="r" b="b"/>
            <a:pathLst>
              <a:path w="233044" h="291465">
                <a:moveTo>
                  <a:pt x="0" y="0"/>
                </a:moveTo>
                <a:lnTo>
                  <a:pt x="58800" y="0"/>
                </a:lnTo>
                <a:lnTo>
                  <a:pt x="58800" y="114681"/>
                </a:lnTo>
                <a:lnTo>
                  <a:pt x="173989" y="114681"/>
                </a:lnTo>
                <a:lnTo>
                  <a:pt x="173989" y="0"/>
                </a:lnTo>
                <a:lnTo>
                  <a:pt x="232790" y="0"/>
                </a:lnTo>
                <a:lnTo>
                  <a:pt x="232790" y="291338"/>
                </a:lnTo>
                <a:lnTo>
                  <a:pt x="173989" y="291338"/>
                </a:lnTo>
                <a:lnTo>
                  <a:pt x="173989" y="163957"/>
                </a:lnTo>
                <a:lnTo>
                  <a:pt x="58800" y="163957"/>
                </a:lnTo>
                <a:lnTo>
                  <a:pt x="58800" y="291338"/>
                </a:lnTo>
                <a:lnTo>
                  <a:pt x="0" y="291338"/>
                </a:lnTo>
                <a:lnTo>
                  <a:pt x="0" y="0"/>
                </a:lnTo>
                <a:close/>
              </a:path>
            </a:pathLst>
          </a:custGeom>
          <a:ln w="13716">
            <a:solidFill>
              <a:srgbClr val="384F54"/>
            </a:solidFill>
          </a:ln>
        </p:spPr>
        <p:txBody>
          <a:bodyPr wrap="square" lIns="0" tIns="0" rIns="0" bIns="0" rtlCol="0"/>
          <a:lstStyle/>
          <a:p>
            <a:endParaRPr/>
          </a:p>
        </p:txBody>
      </p:sp>
      <p:sp>
        <p:nvSpPr>
          <p:cNvPr id="25" name="object 25"/>
          <p:cNvSpPr/>
          <p:nvPr/>
        </p:nvSpPr>
        <p:spPr>
          <a:xfrm>
            <a:off x="1431289" y="987678"/>
            <a:ext cx="231775" cy="291465"/>
          </a:xfrm>
          <a:custGeom>
            <a:avLst/>
            <a:gdLst/>
            <a:ahLst/>
            <a:cxnLst/>
            <a:rect l="l" t="t" r="r" b="b"/>
            <a:pathLst>
              <a:path w="231775" h="291465">
                <a:moveTo>
                  <a:pt x="0" y="0"/>
                </a:moveTo>
                <a:lnTo>
                  <a:pt x="231393" y="0"/>
                </a:lnTo>
                <a:lnTo>
                  <a:pt x="231393" y="49275"/>
                </a:lnTo>
                <a:lnTo>
                  <a:pt x="145160" y="49275"/>
                </a:lnTo>
                <a:lnTo>
                  <a:pt x="145160" y="291338"/>
                </a:lnTo>
                <a:lnTo>
                  <a:pt x="86359" y="291338"/>
                </a:lnTo>
                <a:lnTo>
                  <a:pt x="86359" y="49275"/>
                </a:lnTo>
                <a:lnTo>
                  <a:pt x="0" y="49275"/>
                </a:lnTo>
                <a:lnTo>
                  <a:pt x="0" y="0"/>
                </a:lnTo>
                <a:close/>
              </a:path>
            </a:pathLst>
          </a:custGeom>
          <a:ln w="13716">
            <a:solidFill>
              <a:srgbClr val="384F54"/>
            </a:solidFill>
          </a:ln>
        </p:spPr>
        <p:txBody>
          <a:bodyPr wrap="square" lIns="0" tIns="0" rIns="0" bIns="0" rtlCol="0"/>
          <a:lstStyle/>
          <a:p>
            <a:endParaRPr/>
          </a:p>
        </p:txBody>
      </p:sp>
      <p:sp>
        <p:nvSpPr>
          <p:cNvPr id="26" name="object 26"/>
          <p:cNvSpPr/>
          <p:nvPr/>
        </p:nvSpPr>
        <p:spPr>
          <a:xfrm>
            <a:off x="6838188" y="982725"/>
            <a:ext cx="282575" cy="301625"/>
          </a:xfrm>
          <a:custGeom>
            <a:avLst/>
            <a:gdLst/>
            <a:ahLst/>
            <a:cxnLst/>
            <a:rect l="l" t="t" r="r" b="b"/>
            <a:pathLst>
              <a:path w="282575" h="301625">
                <a:moveTo>
                  <a:pt x="140842" y="0"/>
                </a:moveTo>
                <a:lnTo>
                  <a:pt x="198834" y="9985"/>
                </a:lnTo>
                <a:lnTo>
                  <a:pt x="243966" y="39877"/>
                </a:lnTo>
                <a:lnTo>
                  <a:pt x="272891" y="87677"/>
                </a:lnTo>
                <a:lnTo>
                  <a:pt x="282575" y="151002"/>
                </a:lnTo>
                <a:lnTo>
                  <a:pt x="280171" y="184338"/>
                </a:lnTo>
                <a:lnTo>
                  <a:pt x="260983" y="239531"/>
                </a:lnTo>
                <a:lnTo>
                  <a:pt x="223456" y="278794"/>
                </a:lnTo>
                <a:lnTo>
                  <a:pt x="172211" y="298745"/>
                </a:lnTo>
                <a:lnTo>
                  <a:pt x="141731" y="301244"/>
                </a:lnTo>
                <a:lnTo>
                  <a:pt x="110898" y="298767"/>
                </a:lnTo>
                <a:lnTo>
                  <a:pt x="59185" y="278955"/>
                </a:lnTo>
                <a:lnTo>
                  <a:pt x="21591" y="239875"/>
                </a:lnTo>
                <a:lnTo>
                  <a:pt x="2403" y="185289"/>
                </a:lnTo>
                <a:lnTo>
                  <a:pt x="0" y="152400"/>
                </a:lnTo>
                <a:lnTo>
                  <a:pt x="833" y="131016"/>
                </a:lnTo>
                <a:lnTo>
                  <a:pt x="13334" y="77724"/>
                </a:lnTo>
                <a:lnTo>
                  <a:pt x="40512" y="37719"/>
                </a:lnTo>
                <a:lnTo>
                  <a:pt x="78104" y="11557"/>
                </a:lnTo>
                <a:lnTo>
                  <a:pt x="123628" y="716"/>
                </a:lnTo>
                <a:lnTo>
                  <a:pt x="140842" y="0"/>
                </a:lnTo>
                <a:close/>
              </a:path>
            </a:pathLst>
          </a:custGeom>
          <a:ln w="13716">
            <a:solidFill>
              <a:srgbClr val="384F54"/>
            </a:solidFill>
          </a:ln>
        </p:spPr>
        <p:txBody>
          <a:bodyPr wrap="square" lIns="0" tIns="0" rIns="0" bIns="0" rtlCol="0"/>
          <a:lstStyle/>
          <a:p>
            <a:endParaRPr/>
          </a:p>
        </p:txBody>
      </p:sp>
      <p:sp>
        <p:nvSpPr>
          <p:cNvPr id="27" name="object 27"/>
          <p:cNvSpPr/>
          <p:nvPr/>
        </p:nvSpPr>
        <p:spPr>
          <a:xfrm>
            <a:off x="6143371" y="982725"/>
            <a:ext cx="254000" cy="301625"/>
          </a:xfrm>
          <a:custGeom>
            <a:avLst/>
            <a:gdLst/>
            <a:ahLst/>
            <a:cxnLst/>
            <a:rect l="l" t="t" r="r" b="b"/>
            <a:pathLst>
              <a:path w="254000" h="301625">
                <a:moveTo>
                  <a:pt x="136270" y="0"/>
                </a:moveTo>
                <a:lnTo>
                  <a:pt x="184705" y="7905"/>
                </a:lnTo>
                <a:lnTo>
                  <a:pt x="223138" y="31623"/>
                </a:lnTo>
                <a:lnTo>
                  <a:pt x="247284" y="68734"/>
                </a:lnTo>
                <a:lnTo>
                  <a:pt x="252856" y="85216"/>
                </a:lnTo>
                <a:lnTo>
                  <a:pt x="194690" y="99187"/>
                </a:lnTo>
                <a:lnTo>
                  <a:pt x="191406" y="88447"/>
                </a:lnTo>
                <a:lnTo>
                  <a:pt x="186705" y="78898"/>
                </a:lnTo>
                <a:lnTo>
                  <a:pt x="154971" y="53546"/>
                </a:lnTo>
                <a:lnTo>
                  <a:pt x="133223" y="50291"/>
                </a:lnTo>
                <a:lnTo>
                  <a:pt x="117812" y="51744"/>
                </a:lnTo>
                <a:lnTo>
                  <a:pt x="80771" y="73533"/>
                </a:lnTo>
                <a:lnTo>
                  <a:pt x="61841" y="124575"/>
                </a:lnTo>
                <a:lnTo>
                  <a:pt x="60578" y="148844"/>
                </a:lnTo>
                <a:lnTo>
                  <a:pt x="61817" y="174468"/>
                </a:lnTo>
                <a:lnTo>
                  <a:pt x="71723" y="213762"/>
                </a:lnTo>
                <a:lnTo>
                  <a:pt x="103282" y="245062"/>
                </a:lnTo>
                <a:lnTo>
                  <a:pt x="132079" y="250951"/>
                </a:lnTo>
                <a:lnTo>
                  <a:pt x="143390" y="250021"/>
                </a:lnTo>
                <a:lnTo>
                  <a:pt x="180274" y="227464"/>
                </a:lnTo>
                <a:lnTo>
                  <a:pt x="196723" y="189102"/>
                </a:lnTo>
                <a:lnTo>
                  <a:pt x="253745" y="207263"/>
                </a:lnTo>
                <a:lnTo>
                  <a:pt x="236235" y="248777"/>
                </a:lnTo>
                <a:lnTo>
                  <a:pt x="210057" y="278002"/>
                </a:lnTo>
                <a:lnTo>
                  <a:pt x="175482" y="295433"/>
                </a:lnTo>
                <a:lnTo>
                  <a:pt x="132714" y="301244"/>
                </a:lnTo>
                <a:lnTo>
                  <a:pt x="104971" y="298767"/>
                </a:lnTo>
                <a:lnTo>
                  <a:pt x="57294" y="278955"/>
                </a:lnTo>
                <a:lnTo>
                  <a:pt x="21002" y="239922"/>
                </a:lnTo>
                <a:lnTo>
                  <a:pt x="2333" y="185717"/>
                </a:lnTo>
                <a:lnTo>
                  <a:pt x="0" y="153162"/>
                </a:lnTo>
                <a:lnTo>
                  <a:pt x="2335" y="118822"/>
                </a:lnTo>
                <a:lnTo>
                  <a:pt x="21056" y="62382"/>
                </a:lnTo>
                <a:lnTo>
                  <a:pt x="57779" y="22663"/>
                </a:lnTo>
                <a:lnTo>
                  <a:pt x="107170" y="2522"/>
                </a:lnTo>
                <a:lnTo>
                  <a:pt x="136270" y="0"/>
                </a:lnTo>
                <a:close/>
              </a:path>
            </a:pathLst>
          </a:custGeom>
          <a:ln w="13716">
            <a:solidFill>
              <a:srgbClr val="384F54"/>
            </a:solidFill>
          </a:ln>
        </p:spPr>
        <p:txBody>
          <a:bodyPr wrap="square" lIns="0" tIns="0" rIns="0" bIns="0" rtlCol="0"/>
          <a:lstStyle/>
          <a:p>
            <a:endParaRPr/>
          </a:p>
        </p:txBody>
      </p:sp>
      <p:sp>
        <p:nvSpPr>
          <p:cNvPr id="28" name="object 28"/>
          <p:cNvSpPr/>
          <p:nvPr/>
        </p:nvSpPr>
        <p:spPr>
          <a:xfrm>
            <a:off x="5242814" y="982725"/>
            <a:ext cx="272415" cy="301625"/>
          </a:xfrm>
          <a:custGeom>
            <a:avLst/>
            <a:gdLst/>
            <a:ahLst/>
            <a:cxnLst/>
            <a:rect l="l" t="t" r="r" b="b"/>
            <a:pathLst>
              <a:path w="272414" h="301625">
                <a:moveTo>
                  <a:pt x="144652" y="0"/>
                </a:moveTo>
                <a:lnTo>
                  <a:pt x="192960" y="5699"/>
                </a:lnTo>
                <a:lnTo>
                  <a:pt x="229362" y="22733"/>
                </a:lnTo>
                <a:lnTo>
                  <a:pt x="262937" y="66649"/>
                </a:lnTo>
                <a:lnTo>
                  <a:pt x="268605" y="85598"/>
                </a:lnTo>
                <a:lnTo>
                  <a:pt x="210312" y="96520"/>
                </a:lnTo>
                <a:lnTo>
                  <a:pt x="206501" y="86399"/>
                </a:lnTo>
                <a:lnTo>
                  <a:pt x="201358" y="77374"/>
                </a:lnTo>
                <a:lnTo>
                  <a:pt x="168005" y="53355"/>
                </a:lnTo>
                <a:lnTo>
                  <a:pt x="144652" y="50291"/>
                </a:lnTo>
                <a:lnTo>
                  <a:pt x="126390" y="51815"/>
                </a:lnTo>
                <a:lnTo>
                  <a:pt x="83438" y="74675"/>
                </a:lnTo>
                <a:lnTo>
                  <a:pt x="62007" y="124646"/>
                </a:lnTo>
                <a:lnTo>
                  <a:pt x="60578" y="147193"/>
                </a:lnTo>
                <a:lnTo>
                  <a:pt x="62029" y="171501"/>
                </a:lnTo>
                <a:lnTo>
                  <a:pt x="73598" y="210450"/>
                </a:lnTo>
                <a:lnTo>
                  <a:pt x="110299" y="244475"/>
                </a:lnTo>
                <a:lnTo>
                  <a:pt x="144145" y="250951"/>
                </a:lnTo>
                <a:lnTo>
                  <a:pt x="153384" y="250499"/>
                </a:lnTo>
                <a:lnTo>
                  <a:pt x="190101" y="239883"/>
                </a:lnTo>
                <a:lnTo>
                  <a:pt x="212978" y="226060"/>
                </a:lnTo>
                <a:lnTo>
                  <a:pt x="212978" y="189102"/>
                </a:lnTo>
                <a:lnTo>
                  <a:pt x="145669" y="189102"/>
                </a:lnTo>
                <a:lnTo>
                  <a:pt x="145669" y="140081"/>
                </a:lnTo>
                <a:lnTo>
                  <a:pt x="272414" y="140081"/>
                </a:lnTo>
                <a:lnTo>
                  <a:pt x="272414" y="256032"/>
                </a:lnTo>
                <a:lnTo>
                  <a:pt x="235428" y="280481"/>
                </a:lnTo>
                <a:lnTo>
                  <a:pt x="183578" y="297815"/>
                </a:lnTo>
                <a:lnTo>
                  <a:pt x="147827" y="301244"/>
                </a:lnTo>
                <a:lnTo>
                  <a:pt x="125706" y="300033"/>
                </a:lnTo>
                <a:lnTo>
                  <a:pt x="85891" y="290421"/>
                </a:lnTo>
                <a:lnTo>
                  <a:pt x="52292" y="271422"/>
                </a:lnTo>
                <a:lnTo>
                  <a:pt x="17145" y="227202"/>
                </a:lnTo>
                <a:lnTo>
                  <a:pt x="4286" y="189976"/>
                </a:lnTo>
                <a:lnTo>
                  <a:pt x="0" y="149606"/>
                </a:lnTo>
                <a:lnTo>
                  <a:pt x="1192" y="127482"/>
                </a:lnTo>
                <a:lnTo>
                  <a:pt x="10769" y="87044"/>
                </a:lnTo>
                <a:lnTo>
                  <a:pt x="29799" y="52089"/>
                </a:lnTo>
                <a:lnTo>
                  <a:pt x="57663" y="24951"/>
                </a:lnTo>
                <a:lnTo>
                  <a:pt x="106362" y="3619"/>
                </a:lnTo>
                <a:lnTo>
                  <a:pt x="124650" y="904"/>
                </a:lnTo>
                <a:lnTo>
                  <a:pt x="144652" y="0"/>
                </a:lnTo>
                <a:close/>
              </a:path>
            </a:pathLst>
          </a:custGeom>
          <a:ln w="13716">
            <a:solidFill>
              <a:srgbClr val="384F54"/>
            </a:solidFill>
          </a:ln>
        </p:spPr>
        <p:txBody>
          <a:bodyPr wrap="square" lIns="0" tIns="0" rIns="0" bIns="0" rtlCol="0"/>
          <a:lstStyle/>
          <a:p>
            <a:endParaRPr/>
          </a:p>
        </p:txBody>
      </p:sp>
      <p:sp>
        <p:nvSpPr>
          <p:cNvPr id="29" name="object 29"/>
          <p:cNvSpPr/>
          <p:nvPr/>
        </p:nvSpPr>
        <p:spPr>
          <a:xfrm>
            <a:off x="1115618" y="1772881"/>
            <a:ext cx="6912736" cy="460844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612011" y="333629"/>
            <a:ext cx="5914008" cy="44284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30200" y="897763"/>
            <a:ext cx="8399780" cy="6135370"/>
          </a:xfrm>
          <a:prstGeom prst="rect">
            <a:avLst/>
          </a:prstGeom>
        </p:spPr>
        <p:txBody>
          <a:bodyPr vert="horz" wrap="square" lIns="0" tIns="48895" rIns="0" bIns="0" rtlCol="0">
            <a:spAutoFit/>
          </a:bodyPr>
          <a:lstStyle/>
          <a:p>
            <a:pPr marL="287020" marR="122555" indent="-274955">
              <a:lnSpc>
                <a:spcPct val="90000"/>
              </a:lnSpc>
              <a:spcBef>
                <a:spcPts val="385"/>
              </a:spcBef>
              <a:buClr>
                <a:srgbClr val="ACC2C8"/>
              </a:buClr>
              <a:buChar char="•"/>
              <a:tabLst>
                <a:tab pos="287020" algn="l"/>
                <a:tab pos="287655" algn="l"/>
              </a:tabLst>
            </a:pPr>
            <a:r>
              <a:rPr sz="2400" spc="-5" dirty="0">
                <a:solidFill>
                  <a:srgbClr val="DFE6D0"/>
                </a:solidFill>
                <a:latin typeface="Arial"/>
                <a:cs typeface="Arial"/>
              </a:rPr>
              <a:t>Emotional intelligence is one </a:t>
            </a:r>
            <a:r>
              <a:rPr sz="2400" dirty="0">
                <a:solidFill>
                  <a:srgbClr val="DFE6D0"/>
                </a:solidFill>
                <a:latin typeface="Arial"/>
                <a:cs typeface="Arial"/>
              </a:rPr>
              <a:t>of the best </a:t>
            </a:r>
            <a:r>
              <a:rPr sz="2400" spc="-5" dirty="0">
                <a:solidFill>
                  <a:srgbClr val="DFE6D0"/>
                </a:solidFill>
                <a:latin typeface="Arial"/>
                <a:cs typeface="Arial"/>
              </a:rPr>
              <a:t>predictors </a:t>
            </a:r>
            <a:r>
              <a:rPr sz="2400" dirty="0">
                <a:solidFill>
                  <a:srgbClr val="DFE6D0"/>
                </a:solidFill>
                <a:latin typeface="Arial"/>
                <a:cs typeface="Arial"/>
              </a:rPr>
              <a:t>of  success. In fact, </a:t>
            </a:r>
            <a:r>
              <a:rPr sz="2400" spc="-5" dirty="0">
                <a:solidFill>
                  <a:srgbClr val="DFE6D0"/>
                </a:solidFill>
                <a:latin typeface="Arial"/>
                <a:cs typeface="Arial"/>
              </a:rPr>
              <a:t>many studies show </a:t>
            </a:r>
            <a:r>
              <a:rPr sz="2400" dirty="0">
                <a:solidFill>
                  <a:srgbClr val="DFE6D0"/>
                </a:solidFill>
                <a:latin typeface="Arial"/>
                <a:cs typeface="Arial"/>
              </a:rPr>
              <a:t>that </a:t>
            </a:r>
            <a:r>
              <a:rPr sz="2400" spc="-5" dirty="0">
                <a:solidFill>
                  <a:srgbClr val="DFE6D0"/>
                </a:solidFill>
                <a:latin typeface="Arial"/>
                <a:cs typeface="Arial"/>
              </a:rPr>
              <a:t>emotional  intelligence </a:t>
            </a:r>
            <a:r>
              <a:rPr sz="2400" dirty="0">
                <a:solidFill>
                  <a:srgbClr val="DFE6D0"/>
                </a:solidFill>
                <a:latin typeface="Arial"/>
                <a:cs typeface="Arial"/>
              </a:rPr>
              <a:t>is a </a:t>
            </a:r>
            <a:r>
              <a:rPr sz="2400" spc="-5" dirty="0">
                <a:solidFill>
                  <a:srgbClr val="DFE6D0"/>
                </a:solidFill>
                <a:latin typeface="Arial"/>
                <a:cs typeface="Arial"/>
              </a:rPr>
              <a:t>better indicator </a:t>
            </a:r>
            <a:r>
              <a:rPr sz="2400" dirty="0">
                <a:solidFill>
                  <a:srgbClr val="DFE6D0"/>
                </a:solidFill>
                <a:latin typeface="Arial"/>
                <a:cs typeface="Arial"/>
              </a:rPr>
              <a:t>to </a:t>
            </a:r>
            <a:r>
              <a:rPr sz="2400" spc="-5" dirty="0">
                <a:solidFill>
                  <a:srgbClr val="DFE6D0"/>
                </a:solidFill>
                <a:latin typeface="Arial"/>
                <a:cs typeface="Arial"/>
              </a:rPr>
              <a:t>success </a:t>
            </a:r>
            <a:r>
              <a:rPr sz="2400" dirty="0">
                <a:solidFill>
                  <a:srgbClr val="DFE6D0"/>
                </a:solidFill>
                <a:latin typeface="Arial"/>
                <a:cs typeface="Arial"/>
              </a:rPr>
              <a:t>than a </a:t>
            </a:r>
            <a:r>
              <a:rPr sz="2400" spc="-5" dirty="0">
                <a:solidFill>
                  <a:srgbClr val="DFE6D0"/>
                </a:solidFill>
                <a:latin typeface="Arial"/>
                <a:cs typeface="Arial"/>
              </a:rPr>
              <a:t>higher </a:t>
            </a:r>
            <a:r>
              <a:rPr sz="2400" dirty="0">
                <a:solidFill>
                  <a:srgbClr val="DFE6D0"/>
                </a:solidFill>
                <a:latin typeface="Arial"/>
                <a:cs typeface="Arial"/>
              </a:rPr>
              <a:t>IQ  </a:t>
            </a:r>
            <a:r>
              <a:rPr sz="2400" spc="-5" dirty="0">
                <a:solidFill>
                  <a:srgbClr val="DFE6D0"/>
                </a:solidFill>
                <a:latin typeface="Arial"/>
                <a:cs typeface="Arial"/>
              </a:rPr>
              <a:t>(intelligence quotient). </a:t>
            </a:r>
            <a:r>
              <a:rPr sz="2400" spc="-70" dirty="0">
                <a:solidFill>
                  <a:srgbClr val="DFE6D0"/>
                </a:solidFill>
                <a:latin typeface="Arial"/>
                <a:cs typeface="Arial"/>
              </a:rPr>
              <a:t>Take </a:t>
            </a:r>
            <a:r>
              <a:rPr sz="2400" dirty="0">
                <a:solidFill>
                  <a:srgbClr val="DFE6D0"/>
                </a:solidFill>
                <a:latin typeface="Arial"/>
                <a:cs typeface="Arial"/>
              </a:rPr>
              <a:t>for </a:t>
            </a:r>
            <a:r>
              <a:rPr sz="2400" spc="-5" dirty="0">
                <a:solidFill>
                  <a:srgbClr val="DFE6D0"/>
                </a:solidFill>
                <a:latin typeface="Arial"/>
                <a:cs typeface="Arial"/>
              </a:rPr>
              <a:t>instance Richard Branson  who is dyslexic who couldn't read and write as well as his  other classmates in school, </a:t>
            </a:r>
            <a:r>
              <a:rPr sz="2400" dirty="0">
                <a:solidFill>
                  <a:srgbClr val="DFE6D0"/>
                </a:solidFill>
                <a:latin typeface="Arial"/>
                <a:cs typeface="Arial"/>
              </a:rPr>
              <a:t>but </a:t>
            </a:r>
            <a:r>
              <a:rPr sz="2400" spc="-5" dirty="0">
                <a:solidFill>
                  <a:srgbClr val="DFE6D0"/>
                </a:solidFill>
                <a:latin typeface="Arial"/>
                <a:cs typeface="Arial"/>
              </a:rPr>
              <a:t>he became one </a:t>
            </a:r>
            <a:r>
              <a:rPr sz="2400" dirty="0">
                <a:solidFill>
                  <a:srgbClr val="DFE6D0"/>
                </a:solidFill>
                <a:latin typeface="Arial"/>
                <a:cs typeface="Arial"/>
              </a:rPr>
              <a:t>of the  </a:t>
            </a:r>
            <a:r>
              <a:rPr sz="2400" spc="-5" dirty="0">
                <a:solidFill>
                  <a:srgbClr val="DFE6D0"/>
                </a:solidFill>
                <a:latin typeface="Arial"/>
                <a:cs typeface="Arial"/>
              </a:rPr>
              <a:t>richest men in </a:t>
            </a:r>
            <a:r>
              <a:rPr sz="2400" dirty="0">
                <a:solidFill>
                  <a:srgbClr val="DFE6D0"/>
                </a:solidFill>
                <a:latin typeface="Arial"/>
                <a:cs typeface="Arial"/>
              </a:rPr>
              <a:t>the </a:t>
            </a:r>
            <a:r>
              <a:rPr sz="2400" spc="-5" dirty="0">
                <a:solidFill>
                  <a:srgbClr val="DFE6D0"/>
                </a:solidFill>
                <a:latin typeface="Arial"/>
                <a:cs typeface="Arial"/>
              </a:rPr>
              <a:t>world.</a:t>
            </a:r>
            <a:endParaRPr sz="2400">
              <a:latin typeface="Arial"/>
              <a:cs typeface="Arial"/>
            </a:endParaRPr>
          </a:p>
          <a:p>
            <a:pPr marL="287020" marR="747395" indent="-274955">
              <a:lnSpc>
                <a:spcPts val="2590"/>
              </a:lnSpc>
              <a:spcBef>
                <a:spcPts val="620"/>
              </a:spcBef>
              <a:buClr>
                <a:srgbClr val="ACC2C8"/>
              </a:buClr>
              <a:buChar char="•"/>
              <a:tabLst>
                <a:tab pos="287020" algn="l"/>
                <a:tab pos="287655" algn="l"/>
              </a:tabLst>
            </a:pPr>
            <a:r>
              <a:rPr sz="2400" spc="-5" dirty="0">
                <a:solidFill>
                  <a:srgbClr val="DFE6D0"/>
                </a:solidFill>
                <a:latin typeface="Arial"/>
                <a:cs typeface="Arial"/>
              </a:rPr>
              <a:t>The </a:t>
            </a:r>
            <a:r>
              <a:rPr sz="2400" dirty="0">
                <a:solidFill>
                  <a:srgbClr val="DFE6D0"/>
                </a:solidFill>
                <a:latin typeface="Arial"/>
                <a:cs typeface="Arial"/>
              </a:rPr>
              <a:t>main </a:t>
            </a:r>
            <a:r>
              <a:rPr sz="2400" spc="-5" dirty="0">
                <a:solidFill>
                  <a:srgbClr val="DFE6D0"/>
                </a:solidFill>
                <a:latin typeface="Arial"/>
                <a:cs typeface="Arial"/>
              </a:rPr>
              <a:t>reason why emotional intelligence </a:t>
            </a:r>
            <a:r>
              <a:rPr sz="2400" dirty="0">
                <a:solidFill>
                  <a:srgbClr val="DFE6D0"/>
                </a:solidFill>
                <a:latin typeface="Arial"/>
                <a:cs typeface="Arial"/>
              </a:rPr>
              <a:t>is a </a:t>
            </a:r>
            <a:r>
              <a:rPr sz="2400" spc="-5" dirty="0">
                <a:solidFill>
                  <a:srgbClr val="DFE6D0"/>
                </a:solidFill>
                <a:latin typeface="Arial"/>
                <a:cs typeface="Arial"/>
              </a:rPr>
              <a:t>better  indicator is because </a:t>
            </a:r>
            <a:r>
              <a:rPr sz="2400" dirty="0">
                <a:solidFill>
                  <a:srgbClr val="DFE6D0"/>
                </a:solidFill>
                <a:latin typeface="Arial"/>
                <a:cs typeface="Arial"/>
              </a:rPr>
              <a:t>it </a:t>
            </a:r>
            <a:r>
              <a:rPr sz="2400" spc="-5" dirty="0">
                <a:solidFill>
                  <a:srgbClr val="DFE6D0"/>
                </a:solidFill>
                <a:latin typeface="Arial"/>
                <a:cs typeface="Arial"/>
              </a:rPr>
              <a:t>shows how much a person can  manage and change his daily actions in everyday</a:t>
            </a:r>
            <a:r>
              <a:rPr sz="2400" spc="135" dirty="0">
                <a:solidFill>
                  <a:srgbClr val="DFE6D0"/>
                </a:solidFill>
                <a:latin typeface="Arial"/>
                <a:cs typeface="Arial"/>
              </a:rPr>
              <a:t> </a:t>
            </a:r>
            <a:r>
              <a:rPr sz="2400" dirty="0">
                <a:solidFill>
                  <a:srgbClr val="DFE6D0"/>
                </a:solidFill>
                <a:latin typeface="Arial"/>
                <a:cs typeface="Arial"/>
              </a:rPr>
              <a:t>life.</a:t>
            </a:r>
            <a:endParaRPr sz="2400">
              <a:latin typeface="Arial"/>
              <a:cs typeface="Arial"/>
            </a:endParaRPr>
          </a:p>
          <a:p>
            <a:pPr marL="287020" marR="5080" indent="-274955">
              <a:lnSpc>
                <a:spcPct val="90000"/>
              </a:lnSpc>
              <a:spcBef>
                <a:spcPts val="540"/>
              </a:spcBef>
              <a:buClr>
                <a:srgbClr val="ACC2C8"/>
              </a:buClr>
              <a:buChar char="•"/>
              <a:tabLst>
                <a:tab pos="287020" algn="l"/>
                <a:tab pos="287655" algn="l"/>
              </a:tabLst>
            </a:pPr>
            <a:r>
              <a:rPr sz="2400" spc="-5" dirty="0">
                <a:solidFill>
                  <a:srgbClr val="DFE6D0"/>
                </a:solidFill>
                <a:latin typeface="Arial"/>
                <a:cs typeface="Arial"/>
              </a:rPr>
              <a:t>Another big </a:t>
            </a:r>
            <a:r>
              <a:rPr sz="2400" spc="-10" dirty="0">
                <a:solidFill>
                  <a:srgbClr val="DFE6D0"/>
                </a:solidFill>
                <a:latin typeface="Arial"/>
                <a:cs typeface="Arial"/>
              </a:rPr>
              <a:t>difference </a:t>
            </a:r>
            <a:r>
              <a:rPr sz="2400" spc="-5" dirty="0">
                <a:solidFill>
                  <a:srgbClr val="DFE6D0"/>
                </a:solidFill>
                <a:latin typeface="Arial"/>
                <a:cs typeface="Arial"/>
              </a:rPr>
              <a:t>between </a:t>
            </a:r>
            <a:r>
              <a:rPr sz="2400" dirty="0">
                <a:solidFill>
                  <a:srgbClr val="DFE6D0"/>
                </a:solidFill>
                <a:latin typeface="Arial"/>
                <a:cs typeface="Arial"/>
              </a:rPr>
              <a:t>EQ </a:t>
            </a:r>
            <a:r>
              <a:rPr sz="2400" spc="-5" dirty="0">
                <a:solidFill>
                  <a:srgbClr val="DFE6D0"/>
                </a:solidFill>
                <a:latin typeface="Arial"/>
                <a:cs typeface="Arial"/>
              </a:rPr>
              <a:t>and </a:t>
            </a:r>
            <a:r>
              <a:rPr sz="2400" dirty="0">
                <a:solidFill>
                  <a:srgbClr val="DFE6D0"/>
                </a:solidFill>
                <a:latin typeface="Arial"/>
                <a:cs typeface="Arial"/>
              </a:rPr>
              <a:t>IQ </a:t>
            </a:r>
            <a:r>
              <a:rPr sz="2400" spc="-5" dirty="0">
                <a:solidFill>
                  <a:srgbClr val="DFE6D0"/>
                </a:solidFill>
                <a:latin typeface="Arial"/>
                <a:cs typeface="Arial"/>
              </a:rPr>
              <a:t>is </a:t>
            </a:r>
            <a:r>
              <a:rPr sz="2400" dirty="0">
                <a:solidFill>
                  <a:srgbClr val="DFE6D0"/>
                </a:solidFill>
                <a:latin typeface="Arial"/>
                <a:cs typeface="Arial"/>
              </a:rPr>
              <a:t>that it  </a:t>
            </a:r>
            <a:r>
              <a:rPr sz="2400" spc="-5" dirty="0">
                <a:solidFill>
                  <a:srgbClr val="DFE6D0"/>
                </a:solidFill>
                <a:latin typeface="Arial"/>
                <a:cs typeface="Arial"/>
              </a:rPr>
              <a:t>measures how </a:t>
            </a:r>
            <a:r>
              <a:rPr sz="2400" dirty="0">
                <a:solidFill>
                  <a:srgbClr val="DFE6D0"/>
                </a:solidFill>
                <a:latin typeface="Arial"/>
                <a:cs typeface="Arial"/>
              </a:rPr>
              <a:t>you </a:t>
            </a:r>
            <a:r>
              <a:rPr sz="2400" spc="-5" dirty="0">
                <a:solidFill>
                  <a:srgbClr val="DFE6D0"/>
                </a:solidFill>
                <a:latin typeface="Arial"/>
                <a:cs typeface="Arial"/>
              </a:rPr>
              <a:t>manage and </a:t>
            </a:r>
            <a:r>
              <a:rPr sz="2400" dirty="0">
                <a:solidFill>
                  <a:srgbClr val="DFE6D0"/>
                </a:solidFill>
                <a:latin typeface="Arial"/>
                <a:cs typeface="Arial"/>
              </a:rPr>
              <a:t>react </a:t>
            </a:r>
            <a:r>
              <a:rPr sz="2400" spc="-5" dirty="0">
                <a:solidFill>
                  <a:srgbClr val="DFE6D0"/>
                </a:solidFill>
                <a:latin typeface="Arial"/>
                <a:cs typeface="Arial"/>
              </a:rPr>
              <a:t>with </a:t>
            </a:r>
            <a:r>
              <a:rPr sz="2400" dirty="0">
                <a:solidFill>
                  <a:srgbClr val="DFE6D0"/>
                </a:solidFill>
                <a:latin typeface="Arial"/>
                <a:cs typeface="Arial"/>
              </a:rPr>
              <a:t>other </a:t>
            </a:r>
            <a:r>
              <a:rPr sz="2400" spc="-5" dirty="0">
                <a:solidFill>
                  <a:srgbClr val="DFE6D0"/>
                </a:solidFill>
                <a:latin typeface="Arial"/>
                <a:cs typeface="Arial"/>
              </a:rPr>
              <a:t>people. </a:t>
            </a:r>
            <a:r>
              <a:rPr sz="2400" spc="-135" dirty="0">
                <a:solidFill>
                  <a:srgbClr val="DFE6D0"/>
                </a:solidFill>
                <a:latin typeface="Arial"/>
                <a:cs typeface="Arial"/>
              </a:rPr>
              <a:t>To  </a:t>
            </a:r>
            <a:r>
              <a:rPr sz="2400" spc="-5" dirty="0">
                <a:solidFill>
                  <a:srgbClr val="DFE6D0"/>
                </a:solidFill>
                <a:latin typeface="Arial"/>
                <a:cs typeface="Arial"/>
              </a:rPr>
              <a:t>lead or </a:t>
            </a:r>
            <a:r>
              <a:rPr sz="2400" dirty="0">
                <a:solidFill>
                  <a:srgbClr val="DFE6D0"/>
                </a:solidFill>
                <a:latin typeface="Arial"/>
                <a:cs typeface="Arial"/>
              </a:rPr>
              <a:t>create </a:t>
            </a:r>
            <a:r>
              <a:rPr sz="2400" spc="-5" dirty="0">
                <a:solidFill>
                  <a:srgbClr val="DFE6D0"/>
                </a:solidFill>
                <a:latin typeface="Arial"/>
                <a:cs typeface="Arial"/>
              </a:rPr>
              <a:t>a </a:t>
            </a:r>
            <a:r>
              <a:rPr sz="2400" dirty="0">
                <a:solidFill>
                  <a:srgbClr val="DFE6D0"/>
                </a:solidFill>
                <a:latin typeface="Arial"/>
                <a:cs typeface="Arial"/>
              </a:rPr>
              <a:t>successful </a:t>
            </a:r>
            <a:r>
              <a:rPr sz="2400" spc="-5" dirty="0">
                <a:solidFill>
                  <a:srgbClr val="DFE6D0"/>
                </a:solidFill>
                <a:latin typeface="Arial"/>
                <a:cs typeface="Arial"/>
              </a:rPr>
              <a:t>business, you need </a:t>
            </a:r>
            <a:r>
              <a:rPr sz="2400" dirty="0">
                <a:solidFill>
                  <a:srgbClr val="DFE6D0"/>
                </a:solidFill>
                <a:latin typeface="Arial"/>
                <a:cs typeface="Arial"/>
              </a:rPr>
              <a:t>to </a:t>
            </a:r>
            <a:r>
              <a:rPr sz="2400" spc="-10" dirty="0">
                <a:solidFill>
                  <a:srgbClr val="DFE6D0"/>
                </a:solidFill>
                <a:latin typeface="Arial"/>
                <a:cs typeface="Arial"/>
              </a:rPr>
              <a:t>be </a:t>
            </a:r>
            <a:r>
              <a:rPr sz="2400" spc="-5" dirty="0">
                <a:solidFill>
                  <a:srgbClr val="DFE6D0"/>
                </a:solidFill>
                <a:latin typeface="Arial"/>
                <a:cs typeface="Arial"/>
              </a:rPr>
              <a:t>able </a:t>
            </a:r>
            <a:r>
              <a:rPr sz="2400" dirty="0">
                <a:solidFill>
                  <a:srgbClr val="DFE6D0"/>
                </a:solidFill>
                <a:latin typeface="Arial"/>
                <a:cs typeface="Arial"/>
              </a:rPr>
              <a:t>to  </a:t>
            </a:r>
            <a:r>
              <a:rPr sz="2400" spc="-5" dirty="0">
                <a:solidFill>
                  <a:srgbClr val="DFE6D0"/>
                </a:solidFill>
                <a:latin typeface="Arial"/>
                <a:cs typeface="Arial"/>
              </a:rPr>
              <a:t>have effective and </a:t>
            </a:r>
            <a:r>
              <a:rPr sz="2400" spc="-10" dirty="0">
                <a:solidFill>
                  <a:srgbClr val="DFE6D0"/>
                </a:solidFill>
                <a:latin typeface="Arial"/>
                <a:cs typeface="Arial"/>
              </a:rPr>
              <a:t>efficient </a:t>
            </a:r>
            <a:r>
              <a:rPr sz="2400" spc="-5" dirty="0">
                <a:solidFill>
                  <a:srgbClr val="DFE6D0"/>
                </a:solidFill>
                <a:latin typeface="Arial"/>
                <a:cs typeface="Arial"/>
              </a:rPr>
              <a:t>workers </a:t>
            </a:r>
            <a:r>
              <a:rPr sz="2400" dirty="0">
                <a:solidFill>
                  <a:srgbClr val="DFE6D0"/>
                </a:solidFill>
                <a:latin typeface="Arial"/>
                <a:cs typeface="Arial"/>
              </a:rPr>
              <a:t>to </a:t>
            </a:r>
            <a:r>
              <a:rPr sz="2400" spc="-5" dirty="0">
                <a:solidFill>
                  <a:srgbClr val="DFE6D0"/>
                </a:solidFill>
                <a:latin typeface="Arial"/>
                <a:cs typeface="Arial"/>
              </a:rPr>
              <a:t>do your </a:t>
            </a:r>
            <a:r>
              <a:rPr sz="2400" dirty="0">
                <a:solidFill>
                  <a:srgbClr val="DFE6D0"/>
                </a:solidFill>
                <a:latin typeface="Arial"/>
                <a:cs typeface="Arial"/>
              </a:rPr>
              <a:t>work. </a:t>
            </a:r>
            <a:r>
              <a:rPr sz="2400" spc="-135" dirty="0">
                <a:solidFill>
                  <a:srgbClr val="DFE6D0"/>
                </a:solidFill>
                <a:latin typeface="Arial"/>
                <a:cs typeface="Arial"/>
              </a:rPr>
              <a:t>To </a:t>
            </a:r>
            <a:r>
              <a:rPr sz="2400" spc="-5" dirty="0">
                <a:solidFill>
                  <a:srgbClr val="DFE6D0"/>
                </a:solidFill>
                <a:latin typeface="Arial"/>
                <a:cs typeface="Arial"/>
              </a:rPr>
              <a:t>do  this </a:t>
            </a:r>
            <a:r>
              <a:rPr sz="2400" spc="-25" dirty="0">
                <a:solidFill>
                  <a:srgbClr val="DFE6D0"/>
                </a:solidFill>
                <a:latin typeface="Arial"/>
                <a:cs typeface="Arial"/>
              </a:rPr>
              <a:t>effectively, </a:t>
            </a:r>
            <a:r>
              <a:rPr sz="2400" spc="-5" dirty="0">
                <a:solidFill>
                  <a:srgbClr val="DFE6D0"/>
                </a:solidFill>
                <a:latin typeface="Arial"/>
                <a:cs typeface="Arial"/>
              </a:rPr>
              <a:t>you have </a:t>
            </a:r>
            <a:r>
              <a:rPr sz="2400" dirty="0">
                <a:solidFill>
                  <a:srgbClr val="DFE6D0"/>
                </a:solidFill>
                <a:latin typeface="Arial"/>
                <a:cs typeface="Arial"/>
              </a:rPr>
              <a:t>to </a:t>
            </a:r>
            <a:r>
              <a:rPr sz="2400" spc="-5" dirty="0">
                <a:solidFill>
                  <a:srgbClr val="DFE6D0"/>
                </a:solidFill>
                <a:latin typeface="Arial"/>
                <a:cs typeface="Arial"/>
              </a:rPr>
              <a:t>get people working together  harmoniously and </a:t>
            </a:r>
            <a:r>
              <a:rPr sz="2400" dirty="0">
                <a:solidFill>
                  <a:srgbClr val="DFE6D0"/>
                </a:solidFill>
                <a:latin typeface="Arial"/>
                <a:cs typeface="Arial"/>
              </a:rPr>
              <a:t>this </a:t>
            </a:r>
            <a:r>
              <a:rPr sz="2400" spc="-5" dirty="0">
                <a:solidFill>
                  <a:srgbClr val="DFE6D0"/>
                </a:solidFill>
                <a:latin typeface="Arial"/>
                <a:cs typeface="Arial"/>
              </a:rPr>
              <a:t>requires you </a:t>
            </a:r>
            <a:r>
              <a:rPr sz="2400" dirty="0">
                <a:solidFill>
                  <a:srgbClr val="DFE6D0"/>
                </a:solidFill>
                <a:latin typeface="Arial"/>
                <a:cs typeface="Arial"/>
              </a:rPr>
              <a:t>to </a:t>
            </a:r>
            <a:r>
              <a:rPr sz="2400" spc="-5" dirty="0">
                <a:solidFill>
                  <a:srgbClr val="DFE6D0"/>
                </a:solidFill>
                <a:latin typeface="Arial"/>
                <a:cs typeface="Arial"/>
              </a:rPr>
              <a:t>manage many  people's emotions. </a:t>
            </a:r>
            <a:r>
              <a:rPr sz="2400" dirty="0">
                <a:solidFill>
                  <a:srgbClr val="DFE6D0"/>
                </a:solidFill>
                <a:latin typeface="Arial"/>
                <a:cs typeface="Arial"/>
              </a:rPr>
              <a:t>A </a:t>
            </a:r>
            <a:r>
              <a:rPr sz="2400" spc="-5" dirty="0">
                <a:solidFill>
                  <a:srgbClr val="DFE6D0"/>
                </a:solidFill>
                <a:latin typeface="Arial"/>
                <a:cs typeface="Arial"/>
              </a:rPr>
              <a:t>high emotional intelligent person </a:t>
            </a:r>
            <a:r>
              <a:rPr sz="2400" dirty="0">
                <a:solidFill>
                  <a:srgbClr val="DFE6D0"/>
                </a:solidFill>
                <a:latin typeface="Arial"/>
                <a:cs typeface="Arial"/>
              </a:rPr>
              <a:t>can  </a:t>
            </a:r>
            <a:r>
              <a:rPr sz="2400" spc="-5" dirty="0">
                <a:solidFill>
                  <a:srgbClr val="DFE6D0"/>
                </a:solidFill>
                <a:latin typeface="Arial"/>
                <a:cs typeface="Arial"/>
              </a:rPr>
              <a:t>manage </a:t>
            </a:r>
            <a:r>
              <a:rPr sz="2400" dirty="0">
                <a:solidFill>
                  <a:srgbClr val="DFE6D0"/>
                </a:solidFill>
                <a:latin typeface="Arial"/>
                <a:cs typeface="Arial"/>
              </a:rPr>
              <a:t>this </a:t>
            </a:r>
            <a:r>
              <a:rPr sz="2400" spc="-10" dirty="0">
                <a:solidFill>
                  <a:srgbClr val="DFE6D0"/>
                </a:solidFill>
                <a:latin typeface="Arial"/>
                <a:cs typeface="Arial"/>
              </a:rPr>
              <a:t>efficiently </a:t>
            </a:r>
            <a:r>
              <a:rPr sz="2400" spc="-5" dirty="0">
                <a:solidFill>
                  <a:srgbClr val="DFE6D0"/>
                </a:solidFill>
                <a:latin typeface="Arial"/>
                <a:cs typeface="Arial"/>
              </a:rPr>
              <a:t>compared </a:t>
            </a:r>
            <a:r>
              <a:rPr sz="2400" dirty="0">
                <a:solidFill>
                  <a:srgbClr val="DFE6D0"/>
                </a:solidFill>
                <a:latin typeface="Arial"/>
                <a:cs typeface="Arial"/>
              </a:rPr>
              <a:t>to </a:t>
            </a:r>
            <a:r>
              <a:rPr sz="2400" spc="-5" dirty="0">
                <a:solidFill>
                  <a:srgbClr val="DFE6D0"/>
                </a:solidFill>
                <a:latin typeface="Arial"/>
                <a:cs typeface="Arial"/>
              </a:rPr>
              <a:t>a </a:t>
            </a:r>
            <a:r>
              <a:rPr sz="2400" spc="-10" dirty="0">
                <a:solidFill>
                  <a:srgbClr val="DFE6D0"/>
                </a:solidFill>
                <a:latin typeface="Arial"/>
                <a:cs typeface="Arial"/>
              </a:rPr>
              <a:t>low </a:t>
            </a:r>
            <a:r>
              <a:rPr sz="2400" dirty="0">
                <a:solidFill>
                  <a:srgbClr val="DFE6D0"/>
                </a:solidFill>
                <a:latin typeface="Arial"/>
                <a:cs typeface="Arial"/>
              </a:rPr>
              <a:t>EQ</a:t>
            </a:r>
            <a:r>
              <a:rPr sz="2400" spc="80" dirty="0">
                <a:solidFill>
                  <a:srgbClr val="DFE6D0"/>
                </a:solidFill>
                <a:latin typeface="Arial"/>
                <a:cs typeface="Arial"/>
              </a:rPr>
              <a:t> </a:t>
            </a:r>
            <a:r>
              <a:rPr sz="2400" spc="-5" dirty="0">
                <a:solidFill>
                  <a:srgbClr val="DFE6D0"/>
                </a:solidFill>
                <a:latin typeface="Arial"/>
                <a:cs typeface="Arial"/>
              </a:rPr>
              <a:t>person.</a:t>
            </a:r>
            <a:endParaRPr sz="2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399413" y="0"/>
            <a:ext cx="941069" cy="232410"/>
          </a:xfrm>
          <a:custGeom>
            <a:avLst/>
            <a:gdLst/>
            <a:ahLst/>
            <a:cxnLst/>
            <a:rect l="l" t="t" r="r" b="b"/>
            <a:pathLst>
              <a:path w="941069" h="232410">
                <a:moveTo>
                  <a:pt x="505327" y="0"/>
                </a:moveTo>
                <a:lnTo>
                  <a:pt x="381018" y="0"/>
                </a:lnTo>
                <a:lnTo>
                  <a:pt x="380745" y="126"/>
                </a:lnTo>
                <a:lnTo>
                  <a:pt x="345563" y="30970"/>
                </a:lnTo>
                <a:lnTo>
                  <a:pt x="325516" y="74453"/>
                </a:lnTo>
                <a:lnTo>
                  <a:pt x="321691" y="105155"/>
                </a:lnTo>
                <a:lnTo>
                  <a:pt x="322645" y="124848"/>
                </a:lnTo>
                <a:lnTo>
                  <a:pt x="337057" y="174498"/>
                </a:lnTo>
                <a:lnTo>
                  <a:pt x="368133" y="209484"/>
                </a:lnTo>
                <a:lnTo>
                  <a:pt x="412369" y="228758"/>
                </a:lnTo>
                <a:lnTo>
                  <a:pt x="444245" y="232409"/>
                </a:lnTo>
                <a:lnTo>
                  <a:pt x="469435" y="230215"/>
                </a:lnTo>
                <a:lnTo>
                  <a:pt x="492410" y="223615"/>
                </a:lnTo>
                <a:lnTo>
                  <a:pt x="513147" y="212586"/>
                </a:lnTo>
                <a:lnTo>
                  <a:pt x="531622" y="197103"/>
                </a:lnTo>
                <a:lnTo>
                  <a:pt x="544288" y="181355"/>
                </a:lnTo>
                <a:lnTo>
                  <a:pt x="443992" y="181355"/>
                </a:lnTo>
                <a:lnTo>
                  <a:pt x="432202" y="180187"/>
                </a:lnTo>
                <a:lnTo>
                  <a:pt x="395371" y="152153"/>
                </a:lnTo>
                <a:lnTo>
                  <a:pt x="385953" y="108584"/>
                </a:lnTo>
                <a:lnTo>
                  <a:pt x="387000" y="91987"/>
                </a:lnTo>
                <a:lnTo>
                  <a:pt x="402717" y="54482"/>
                </a:lnTo>
                <a:lnTo>
                  <a:pt x="443992" y="35814"/>
                </a:lnTo>
                <a:lnTo>
                  <a:pt x="545015" y="35814"/>
                </a:lnTo>
                <a:lnTo>
                  <a:pt x="531876" y="19557"/>
                </a:lnTo>
                <a:lnTo>
                  <a:pt x="513514" y="4296"/>
                </a:lnTo>
                <a:lnTo>
                  <a:pt x="505327" y="0"/>
                </a:lnTo>
                <a:close/>
              </a:path>
              <a:path w="941069" h="232410">
                <a:moveTo>
                  <a:pt x="545015" y="35814"/>
                </a:moveTo>
                <a:lnTo>
                  <a:pt x="443992" y="35814"/>
                </a:lnTo>
                <a:lnTo>
                  <a:pt x="455779" y="36980"/>
                </a:lnTo>
                <a:lnTo>
                  <a:pt x="466566" y="40481"/>
                </a:lnTo>
                <a:lnTo>
                  <a:pt x="497649" y="77279"/>
                </a:lnTo>
                <a:lnTo>
                  <a:pt x="501769" y="107950"/>
                </a:lnTo>
                <a:lnTo>
                  <a:pt x="501745" y="108584"/>
                </a:lnTo>
                <a:lnTo>
                  <a:pt x="492436" y="152179"/>
                </a:lnTo>
                <a:lnTo>
                  <a:pt x="455779" y="180187"/>
                </a:lnTo>
                <a:lnTo>
                  <a:pt x="443992" y="181355"/>
                </a:lnTo>
                <a:lnTo>
                  <a:pt x="544288" y="181355"/>
                </a:lnTo>
                <a:lnTo>
                  <a:pt x="546790" y="178244"/>
                </a:lnTo>
                <a:lnTo>
                  <a:pt x="557625" y="157099"/>
                </a:lnTo>
                <a:lnTo>
                  <a:pt x="564126" y="133667"/>
                </a:lnTo>
                <a:lnTo>
                  <a:pt x="566293" y="107950"/>
                </a:lnTo>
                <a:lnTo>
                  <a:pt x="564147" y="82369"/>
                </a:lnTo>
                <a:lnTo>
                  <a:pt x="557704" y="59134"/>
                </a:lnTo>
                <a:lnTo>
                  <a:pt x="546951" y="38209"/>
                </a:lnTo>
                <a:lnTo>
                  <a:pt x="545015" y="35814"/>
                </a:lnTo>
                <a:close/>
              </a:path>
              <a:path w="941069" h="232410">
                <a:moveTo>
                  <a:pt x="654124" y="0"/>
                </a:moveTo>
                <a:lnTo>
                  <a:pt x="593471" y="0"/>
                </a:lnTo>
                <a:lnTo>
                  <a:pt x="665353" y="227075"/>
                </a:lnTo>
                <a:lnTo>
                  <a:pt x="726313" y="227075"/>
                </a:lnTo>
                <a:lnTo>
                  <a:pt x="747817" y="145415"/>
                </a:lnTo>
                <a:lnTo>
                  <a:pt x="695706" y="145415"/>
                </a:lnTo>
                <a:lnTo>
                  <a:pt x="654124" y="0"/>
                </a:lnTo>
                <a:close/>
              </a:path>
              <a:path w="941069" h="232410">
                <a:moveTo>
                  <a:pt x="818575" y="74675"/>
                </a:moveTo>
                <a:lnTo>
                  <a:pt x="766444" y="74675"/>
                </a:lnTo>
                <a:lnTo>
                  <a:pt x="807338" y="227075"/>
                </a:lnTo>
                <a:lnTo>
                  <a:pt x="867537" y="227075"/>
                </a:lnTo>
                <a:lnTo>
                  <a:pt x="893780" y="145415"/>
                </a:lnTo>
                <a:lnTo>
                  <a:pt x="836549" y="145415"/>
                </a:lnTo>
                <a:lnTo>
                  <a:pt x="818575" y="74675"/>
                </a:lnTo>
                <a:close/>
              </a:path>
              <a:path w="941069" h="232410">
                <a:moveTo>
                  <a:pt x="799601" y="0"/>
                </a:moveTo>
                <a:lnTo>
                  <a:pt x="733960" y="0"/>
                </a:lnTo>
                <a:lnTo>
                  <a:pt x="695706" y="145415"/>
                </a:lnTo>
                <a:lnTo>
                  <a:pt x="747817" y="145415"/>
                </a:lnTo>
                <a:lnTo>
                  <a:pt x="766444" y="74675"/>
                </a:lnTo>
                <a:lnTo>
                  <a:pt x="818575" y="74675"/>
                </a:lnTo>
                <a:lnTo>
                  <a:pt x="799601" y="0"/>
                </a:lnTo>
                <a:close/>
              </a:path>
              <a:path w="941069" h="232410">
                <a:moveTo>
                  <a:pt x="940512" y="0"/>
                </a:moveTo>
                <a:lnTo>
                  <a:pt x="878961" y="0"/>
                </a:lnTo>
                <a:lnTo>
                  <a:pt x="836549" y="145415"/>
                </a:lnTo>
                <a:lnTo>
                  <a:pt x="893780" y="145415"/>
                </a:lnTo>
                <a:lnTo>
                  <a:pt x="940512" y="0"/>
                </a:lnTo>
                <a:close/>
              </a:path>
              <a:path w="941069" h="232410">
                <a:moveTo>
                  <a:pt x="66040" y="0"/>
                </a:moveTo>
                <a:lnTo>
                  <a:pt x="0" y="0"/>
                </a:lnTo>
                <a:lnTo>
                  <a:pt x="0" y="227075"/>
                </a:lnTo>
                <a:lnTo>
                  <a:pt x="66040" y="227075"/>
                </a:lnTo>
                <a:lnTo>
                  <a:pt x="66040" y="83947"/>
                </a:lnTo>
                <a:lnTo>
                  <a:pt x="261619" y="83947"/>
                </a:lnTo>
                <a:lnTo>
                  <a:pt x="261619" y="28701"/>
                </a:lnTo>
                <a:lnTo>
                  <a:pt x="66040" y="28701"/>
                </a:lnTo>
                <a:lnTo>
                  <a:pt x="66040" y="0"/>
                </a:lnTo>
                <a:close/>
              </a:path>
              <a:path w="941069" h="232410">
                <a:moveTo>
                  <a:pt x="261619" y="83947"/>
                </a:moveTo>
                <a:lnTo>
                  <a:pt x="195580" y="83947"/>
                </a:lnTo>
                <a:lnTo>
                  <a:pt x="195580" y="227075"/>
                </a:lnTo>
                <a:lnTo>
                  <a:pt x="261619" y="227075"/>
                </a:lnTo>
                <a:lnTo>
                  <a:pt x="261619" y="83947"/>
                </a:lnTo>
                <a:close/>
              </a:path>
              <a:path w="941069" h="232410">
                <a:moveTo>
                  <a:pt x="261619" y="0"/>
                </a:moveTo>
                <a:lnTo>
                  <a:pt x="195580" y="0"/>
                </a:lnTo>
                <a:lnTo>
                  <a:pt x="195580" y="28701"/>
                </a:lnTo>
                <a:lnTo>
                  <a:pt x="261619" y="28701"/>
                </a:lnTo>
                <a:lnTo>
                  <a:pt x="261619" y="0"/>
                </a:lnTo>
                <a:close/>
              </a:path>
            </a:pathLst>
          </a:custGeom>
          <a:solidFill>
            <a:srgbClr val="FDFDFD"/>
          </a:solidFill>
        </p:spPr>
        <p:txBody>
          <a:bodyPr wrap="square" lIns="0" tIns="0" rIns="0" bIns="0" rtlCol="0"/>
          <a:lstStyle/>
          <a:p>
            <a:endParaRPr/>
          </a:p>
        </p:txBody>
      </p:sp>
      <p:sp>
        <p:nvSpPr>
          <p:cNvPr id="4" name="object 4"/>
          <p:cNvSpPr/>
          <p:nvPr/>
        </p:nvSpPr>
        <p:spPr>
          <a:xfrm>
            <a:off x="1778507" y="28955"/>
            <a:ext cx="129539" cy="15925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53537" y="0"/>
            <a:ext cx="80010" cy="145415"/>
          </a:xfrm>
          <a:custGeom>
            <a:avLst/>
            <a:gdLst/>
            <a:ahLst/>
            <a:cxnLst/>
            <a:rect l="l" t="t" r="r" b="b"/>
            <a:pathLst>
              <a:path w="80010" h="145415">
                <a:moveTo>
                  <a:pt x="0" y="0"/>
                </a:moveTo>
                <a:lnTo>
                  <a:pt x="41581" y="145415"/>
                </a:lnTo>
                <a:lnTo>
                  <a:pt x="79835" y="0"/>
                </a:lnTo>
              </a:path>
            </a:pathLst>
          </a:custGeom>
          <a:ln w="13716">
            <a:solidFill>
              <a:srgbClr val="384F54"/>
            </a:solidFill>
          </a:ln>
        </p:spPr>
        <p:txBody>
          <a:bodyPr wrap="square" lIns="0" tIns="0" rIns="0" bIns="0" rtlCol="0"/>
          <a:lstStyle/>
          <a:p>
            <a:endParaRPr/>
          </a:p>
        </p:txBody>
      </p:sp>
      <p:sp>
        <p:nvSpPr>
          <p:cNvPr id="6" name="object 6"/>
          <p:cNvSpPr/>
          <p:nvPr/>
        </p:nvSpPr>
        <p:spPr>
          <a:xfrm>
            <a:off x="2199014" y="0"/>
            <a:ext cx="79375" cy="145415"/>
          </a:xfrm>
          <a:custGeom>
            <a:avLst/>
            <a:gdLst/>
            <a:ahLst/>
            <a:cxnLst/>
            <a:rect l="l" t="t" r="r" b="b"/>
            <a:pathLst>
              <a:path w="79375" h="145415">
                <a:moveTo>
                  <a:pt x="0" y="0"/>
                </a:moveTo>
                <a:lnTo>
                  <a:pt x="36947" y="145415"/>
                </a:lnTo>
                <a:lnTo>
                  <a:pt x="79360" y="0"/>
                </a:lnTo>
              </a:path>
            </a:pathLst>
          </a:custGeom>
          <a:ln w="13716">
            <a:solidFill>
              <a:srgbClr val="384F54"/>
            </a:solidFill>
          </a:ln>
        </p:spPr>
        <p:txBody>
          <a:bodyPr wrap="square" lIns="0" tIns="0" rIns="0" bIns="0" rtlCol="0"/>
          <a:lstStyle/>
          <a:p>
            <a:endParaRPr/>
          </a:p>
        </p:txBody>
      </p:sp>
      <p:sp>
        <p:nvSpPr>
          <p:cNvPr id="7" name="object 7"/>
          <p:cNvSpPr/>
          <p:nvPr/>
        </p:nvSpPr>
        <p:spPr>
          <a:xfrm>
            <a:off x="1992884" y="0"/>
            <a:ext cx="347345" cy="227329"/>
          </a:xfrm>
          <a:custGeom>
            <a:avLst/>
            <a:gdLst/>
            <a:ahLst/>
            <a:cxnLst/>
            <a:rect l="l" t="t" r="r" b="b"/>
            <a:pathLst>
              <a:path w="347344" h="227329">
                <a:moveTo>
                  <a:pt x="347040" y="0"/>
                </a:moveTo>
                <a:lnTo>
                  <a:pt x="274065" y="227075"/>
                </a:lnTo>
                <a:lnTo>
                  <a:pt x="213867" y="227075"/>
                </a:lnTo>
                <a:lnTo>
                  <a:pt x="172973" y="74675"/>
                </a:lnTo>
                <a:lnTo>
                  <a:pt x="132841" y="227075"/>
                </a:lnTo>
                <a:lnTo>
                  <a:pt x="71881" y="227075"/>
                </a:lnTo>
                <a:lnTo>
                  <a:pt x="0" y="0"/>
                </a:lnTo>
              </a:path>
            </a:pathLst>
          </a:custGeom>
          <a:ln w="13716">
            <a:solidFill>
              <a:srgbClr val="384F54"/>
            </a:solidFill>
          </a:ln>
        </p:spPr>
        <p:txBody>
          <a:bodyPr wrap="square" lIns="0" tIns="0" rIns="0" bIns="0" rtlCol="0"/>
          <a:lstStyle/>
          <a:p>
            <a:endParaRPr/>
          </a:p>
        </p:txBody>
      </p:sp>
      <p:sp>
        <p:nvSpPr>
          <p:cNvPr id="8" name="object 8"/>
          <p:cNvSpPr/>
          <p:nvPr/>
        </p:nvSpPr>
        <p:spPr>
          <a:xfrm>
            <a:off x="1721104" y="0"/>
            <a:ext cx="245110" cy="232410"/>
          </a:xfrm>
          <a:custGeom>
            <a:avLst/>
            <a:gdLst/>
            <a:ahLst/>
            <a:cxnLst/>
            <a:rect l="l" t="t" r="r" b="b"/>
            <a:pathLst>
              <a:path w="245110" h="232410">
                <a:moveTo>
                  <a:pt x="183636" y="0"/>
                </a:moveTo>
                <a:lnTo>
                  <a:pt x="225260" y="38209"/>
                </a:lnTo>
                <a:lnTo>
                  <a:pt x="242456" y="82369"/>
                </a:lnTo>
                <a:lnTo>
                  <a:pt x="244601" y="107950"/>
                </a:lnTo>
                <a:lnTo>
                  <a:pt x="242435" y="133667"/>
                </a:lnTo>
                <a:lnTo>
                  <a:pt x="225099" y="178244"/>
                </a:lnTo>
                <a:lnTo>
                  <a:pt x="191456" y="212586"/>
                </a:lnTo>
                <a:lnTo>
                  <a:pt x="147744" y="230215"/>
                </a:lnTo>
                <a:lnTo>
                  <a:pt x="122554" y="232409"/>
                </a:lnTo>
                <a:lnTo>
                  <a:pt x="106437" y="231501"/>
                </a:lnTo>
                <a:lnTo>
                  <a:pt x="60325" y="217677"/>
                </a:lnTo>
                <a:lnTo>
                  <a:pt x="23963" y="187906"/>
                </a:lnTo>
                <a:lnTo>
                  <a:pt x="3825" y="142970"/>
                </a:lnTo>
                <a:lnTo>
                  <a:pt x="0" y="105155"/>
                </a:lnTo>
                <a:lnTo>
                  <a:pt x="954" y="89673"/>
                </a:lnTo>
                <a:lnTo>
                  <a:pt x="15366" y="44703"/>
                </a:lnTo>
                <a:lnTo>
                  <a:pt x="45692" y="8645"/>
                </a:lnTo>
                <a:lnTo>
                  <a:pt x="59327" y="0"/>
                </a:lnTo>
              </a:path>
            </a:pathLst>
          </a:custGeom>
          <a:ln w="13716">
            <a:solidFill>
              <a:srgbClr val="384F54"/>
            </a:solidFill>
          </a:ln>
        </p:spPr>
        <p:txBody>
          <a:bodyPr wrap="square" lIns="0" tIns="0" rIns="0" bIns="0" rtlCol="0"/>
          <a:lstStyle/>
          <a:p>
            <a:endParaRPr/>
          </a:p>
        </p:txBody>
      </p:sp>
      <p:sp>
        <p:nvSpPr>
          <p:cNvPr id="9" name="object 9"/>
          <p:cNvSpPr/>
          <p:nvPr/>
        </p:nvSpPr>
        <p:spPr>
          <a:xfrm>
            <a:off x="1465452" y="0"/>
            <a:ext cx="129539" cy="29209"/>
          </a:xfrm>
          <a:custGeom>
            <a:avLst/>
            <a:gdLst/>
            <a:ahLst/>
            <a:cxnLst/>
            <a:rect l="l" t="t" r="r" b="b"/>
            <a:pathLst>
              <a:path w="129540" h="29209">
                <a:moveTo>
                  <a:pt x="0" y="0"/>
                </a:moveTo>
                <a:lnTo>
                  <a:pt x="0" y="28701"/>
                </a:lnTo>
                <a:lnTo>
                  <a:pt x="129540" y="28701"/>
                </a:lnTo>
                <a:lnTo>
                  <a:pt x="129540" y="0"/>
                </a:lnTo>
              </a:path>
            </a:pathLst>
          </a:custGeom>
          <a:ln w="13716">
            <a:solidFill>
              <a:srgbClr val="384F54"/>
            </a:solidFill>
          </a:ln>
        </p:spPr>
        <p:txBody>
          <a:bodyPr wrap="square" lIns="0" tIns="0" rIns="0" bIns="0" rtlCol="0"/>
          <a:lstStyle/>
          <a:p>
            <a:endParaRPr/>
          </a:p>
        </p:txBody>
      </p:sp>
      <p:sp>
        <p:nvSpPr>
          <p:cNvPr id="10" name="object 10"/>
          <p:cNvSpPr/>
          <p:nvPr/>
        </p:nvSpPr>
        <p:spPr>
          <a:xfrm>
            <a:off x="1399413" y="0"/>
            <a:ext cx="261620" cy="227329"/>
          </a:xfrm>
          <a:custGeom>
            <a:avLst/>
            <a:gdLst/>
            <a:ahLst/>
            <a:cxnLst/>
            <a:rect l="l" t="t" r="r" b="b"/>
            <a:pathLst>
              <a:path w="261619" h="227329">
                <a:moveTo>
                  <a:pt x="261619" y="0"/>
                </a:moveTo>
                <a:lnTo>
                  <a:pt x="261619" y="227075"/>
                </a:lnTo>
                <a:lnTo>
                  <a:pt x="195580" y="227075"/>
                </a:lnTo>
                <a:lnTo>
                  <a:pt x="195580" y="83947"/>
                </a:lnTo>
                <a:lnTo>
                  <a:pt x="66040" y="83947"/>
                </a:lnTo>
                <a:lnTo>
                  <a:pt x="66040" y="227075"/>
                </a:lnTo>
                <a:lnTo>
                  <a:pt x="0" y="227075"/>
                </a:lnTo>
                <a:lnTo>
                  <a:pt x="0" y="0"/>
                </a:lnTo>
              </a:path>
            </a:pathLst>
          </a:custGeom>
          <a:ln w="13716">
            <a:solidFill>
              <a:srgbClr val="384F54"/>
            </a:solidFill>
          </a:ln>
        </p:spPr>
        <p:txBody>
          <a:bodyPr wrap="square" lIns="0" tIns="0" rIns="0" bIns="0" rtlCol="0"/>
          <a:lstStyle/>
          <a:p>
            <a:endParaRPr/>
          </a:p>
        </p:txBody>
      </p:sp>
      <p:sp>
        <p:nvSpPr>
          <p:cNvPr id="11" name="object 11"/>
          <p:cNvSpPr/>
          <p:nvPr/>
        </p:nvSpPr>
        <p:spPr>
          <a:xfrm>
            <a:off x="2481579" y="0"/>
            <a:ext cx="2830329" cy="33705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448808" y="0"/>
            <a:ext cx="2175002" cy="246125"/>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100323" y="438276"/>
            <a:ext cx="2825623" cy="440563"/>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258267" y="1269618"/>
            <a:ext cx="8506460" cy="5488305"/>
          </a:xfrm>
          <a:prstGeom prst="rect">
            <a:avLst/>
          </a:prstGeom>
        </p:spPr>
        <p:txBody>
          <a:bodyPr vert="horz" wrap="square" lIns="0" tIns="12065" rIns="0" bIns="0" rtlCol="0">
            <a:spAutoFit/>
          </a:bodyPr>
          <a:lstStyle/>
          <a:p>
            <a:pPr marL="12700" marR="90170">
              <a:lnSpc>
                <a:spcPct val="100000"/>
              </a:lnSpc>
              <a:spcBef>
                <a:spcPts val="95"/>
              </a:spcBef>
            </a:pPr>
            <a:r>
              <a:rPr sz="2200" spc="-125" dirty="0">
                <a:solidFill>
                  <a:srgbClr val="DFE6D0"/>
                </a:solidFill>
                <a:latin typeface="Arial"/>
                <a:cs typeface="Arial"/>
              </a:rPr>
              <a:t>To </a:t>
            </a:r>
            <a:r>
              <a:rPr sz="2200" spc="-5" dirty="0">
                <a:solidFill>
                  <a:srgbClr val="DFE6D0"/>
                </a:solidFill>
                <a:latin typeface="Arial"/>
                <a:cs typeface="Arial"/>
              </a:rPr>
              <a:t>improve your emotional intelligence, you need to understand and  control the emotional </a:t>
            </a:r>
            <a:r>
              <a:rPr sz="2200" dirty="0">
                <a:solidFill>
                  <a:srgbClr val="DFE6D0"/>
                </a:solidFill>
                <a:latin typeface="Arial"/>
                <a:cs typeface="Arial"/>
              </a:rPr>
              <a:t>side </a:t>
            </a:r>
            <a:r>
              <a:rPr sz="2200" spc="-5" dirty="0">
                <a:solidFill>
                  <a:srgbClr val="DFE6D0"/>
                </a:solidFill>
                <a:latin typeface="Arial"/>
                <a:cs typeface="Arial"/>
              </a:rPr>
              <a:t>of your brain. This will help prevent you  from continually repeating earlier mistakes, also enhances your  decision-making ability &amp; helps in expanding your range of </a:t>
            </a:r>
            <a:r>
              <a:rPr sz="2200" dirty="0">
                <a:solidFill>
                  <a:srgbClr val="DFE6D0"/>
                </a:solidFill>
                <a:latin typeface="Arial"/>
                <a:cs typeface="Arial"/>
              </a:rPr>
              <a:t>choices  </a:t>
            </a:r>
            <a:r>
              <a:rPr sz="2200" spc="-5" dirty="0">
                <a:solidFill>
                  <a:srgbClr val="DFE6D0"/>
                </a:solidFill>
                <a:latin typeface="Arial"/>
                <a:cs typeface="Arial"/>
              </a:rPr>
              <a:t>when it comes to responding to a new event. This is done by  developing five key </a:t>
            </a:r>
            <a:r>
              <a:rPr sz="2200" dirty="0">
                <a:solidFill>
                  <a:srgbClr val="DFE6D0"/>
                </a:solidFill>
                <a:latin typeface="Arial"/>
                <a:cs typeface="Arial"/>
              </a:rPr>
              <a:t>skills.</a:t>
            </a:r>
            <a:endParaRPr sz="2200">
              <a:latin typeface="Arial"/>
              <a:cs typeface="Arial"/>
            </a:endParaRPr>
          </a:p>
          <a:p>
            <a:pPr>
              <a:lnSpc>
                <a:spcPct val="100000"/>
              </a:lnSpc>
              <a:spcBef>
                <a:spcPts val="5"/>
              </a:spcBef>
            </a:pPr>
            <a:endParaRPr sz="2800">
              <a:latin typeface="Times New Roman"/>
              <a:cs typeface="Times New Roman"/>
            </a:endParaRPr>
          </a:p>
          <a:p>
            <a:pPr marL="287020">
              <a:lnSpc>
                <a:spcPct val="100000"/>
              </a:lnSpc>
            </a:pPr>
            <a:r>
              <a:rPr sz="2400" b="1" u="heavy" spc="-5" dirty="0">
                <a:solidFill>
                  <a:srgbClr val="FFFFFF"/>
                </a:solidFill>
                <a:uFill>
                  <a:solidFill>
                    <a:srgbClr val="FFFFFF"/>
                  </a:solidFill>
                </a:uFill>
                <a:latin typeface="Arial"/>
                <a:cs typeface="Arial"/>
              </a:rPr>
              <a:t>Developing emotional </a:t>
            </a:r>
            <a:r>
              <a:rPr sz="2400" b="1" u="heavy" dirty="0">
                <a:solidFill>
                  <a:srgbClr val="FFFFFF"/>
                </a:solidFill>
                <a:uFill>
                  <a:solidFill>
                    <a:srgbClr val="FFFFFF"/>
                  </a:solidFill>
                </a:uFill>
                <a:latin typeface="Arial"/>
                <a:cs typeface="Arial"/>
              </a:rPr>
              <a:t>intelligence through five </a:t>
            </a:r>
            <a:r>
              <a:rPr sz="2400" b="1" u="heavy" spc="-5" dirty="0">
                <a:solidFill>
                  <a:srgbClr val="FFFFFF"/>
                </a:solidFill>
                <a:uFill>
                  <a:solidFill>
                    <a:srgbClr val="FFFFFF"/>
                  </a:solidFill>
                </a:uFill>
                <a:latin typeface="Arial"/>
                <a:cs typeface="Arial"/>
              </a:rPr>
              <a:t>key</a:t>
            </a:r>
            <a:r>
              <a:rPr sz="2400" b="1" u="heavy" spc="-85" dirty="0">
                <a:solidFill>
                  <a:srgbClr val="FFFFFF"/>
                </a:solidFill>
                <a:uFill>
                  <a:solidFill>
                    <a:srgbClr val="FFFFFF"/>
                  </a:solidFill>
                </a:uFill>
                <a:latin typeface="Arial"/>
                <a:cs typeface="Arial"/>
              </a:rPr>
              <a:t> </a:t>
            </a:r>
            <a:r>
              <a:rPr sz="2400" b="1" u="heavy" dirty="0">
                <a:solidFill>
                  <a:srgbClr val="FFFFFF"/>
                </a:solidFill>
                <a:uFill>
                  <a:solidFill>
                    <a:srgbClr val="FFFFFF"/>
                  </a:solidFill>
                </a:uFill>
                <a:latin typeface="Arial"/>
                <a:cs typeface="Arial"/>
              </a:rPr>
              <a:t>skills</a:t>
            </a:r>
            <a:endParaRPr sz="2400">
              <a:latin typeface="Arial"/>
              <a:cs typeface="Arial"/>
            </a:endParaRPr>
          </a:p>
          <a:p>
            <a:pPr marL="287020">
              <a:lnSpc>
                <a:spcPct val="100000"/>
              </a:lnSpc>
            </a:pPr>
            <a:r>
              <a:rPr sz="2400" b="1" u="heavy" dirty="0">
                <a:solidFill>
                  <a:srgbClr val="FFFFFF"/>
                </a:solidFill>
                <a:uFill>
                  <a:solidFill>
                    <a:srgbClr val="FFFFFF"/>
                  </a:solidFill>
                </a:uFill>
                <a:latin typeface="Arial"/>
                <a:cs typeface="Arial"/>
              </a:rPr>
              <a:t>:</a:t>
            </a:r>
            <a:endParaRPr sz="2400">
              <a:latin typeface="Arial"/>
              <a:cs typeface="Arial"/>
            </a:endParaRPr>
          </a:p>
          <a:p>
            <a:pPr>
              <a:lnSpc>
                <a:spcPct val="100000"/>
              </a:lnSpc>
              <a:spcBef>
                <a:spcPts val="15"/>
              </a:spcBef>
            </a:pPr>
            <a:endParaRPr sz="2950">
              <a:latin typeface="Times New Roman"/>
              <a:cs typeface="Times New Roman"/>
            </a:endParaRPr>
          </a:p>
          <a:p>
            <a:pPr marL="287020" indent="-274320">
              <a:lnSpc>
                <a:spcPct val="100000"/>
              </a:lnSpc>
              <a:buClr>
                <a:srgbClr val="ACC2C8"/>
              </a:buClr>
              <a:buChar char="•"/>
              <a:tabLst>
                <a:tab pos="286385" algn="l"/>
                <a:tab pos="287020" algn="l"/>
              </a:tabLst>
            </a:pPr>
            <a:r>
              <a:rPr sz="2200" spc="-5" dirty="0">
                <a:solidFill>
                  <a:srgbClr val="DFE6D0"/>
                </a:solidFill>
                <a:latin typeface="Arial"/>
                <a:cs typeface="Arial"/>
              </a:rPr>
              <a:t>Skill 1: The ability to </a:t>
            </a:r>
            <a:r>
              <a:rPr sz="2200" dirty="0">
                <a:solidFill>
                  <a:srgbClr val="DFE6D0"/>
                </a:solidFill>
                <a:latin typeface="Arial"/>
                <a:cs typeface="Arial"/>
              </a:rPr>
              <a:t>quickly </a:t>
            </a:r>
            <a:r>
              <a:rPr sz="2200" spc="-5" dirty="0">
                <a:solidFill>
                  <a:srgbClr val="DFE6D0"/>
                </a:solidFill>
                <a:latin typeface="Arial"/>
                <a:cs typeface="Arial"/>
              </a:rPr>
              <a:t>reduce</a:t>
            </a:r>
            <a:r>
              <a:rPr sz="2200" spc="-50" dirty="0">
                <a:solidFill>
                  <a:srgbClr val="DFE6D0"/>
                </a:solidFill>
                <a:latin typeface="Arial"/>
                <a:cs typeface="Arial"/>
              </a:rPr>
              <a:t> </a:t>
            </a:r>
            <a:r>
              <a:rPr sz="2200" dirty="0">
                <a:solidFill>
                  <a:srgbClr val="DFE6D0"/>
                </a:solidFill>
                <a:latin typeface="Arial"/>
                <a:cs typeface="Arial"/>
              </a:rPr>
              <a:t>stress.</a:t>
            </a:r>
            <a:endParaRPr sz="2200">
              <a:latin typeface="Arial"/>
              <a:cs typeface="Arial"/>
            </a:endParaRPr>
          </a:p>
          <a:p>
            <a:pPr marL="287020" indent="-274320">
              <a:lnSpc>
                <a:spcPct val="100000"/>
              </a:lnSpc>
              <a:spcBef>
                <a:spcPts val="525"/>
              </a:spcBef>
              <a:buClr>
                <a:srgbClr val="ACC2C8"/>
              </a:buClr>
              <a:buChar char="•"/>
              <a:tabLst>
                <a:tab pos="286385" algn="l"/>
                <a:tab pos="287020" algn="l"/>
              </a:tabLst>
            </a:pPr>
            <a:r>
              <a:rPr sz="2200" spc="-5" dirty="0">
                <a:solidFill>
                  <a:srgbClr val="DFE6D0"/>
                </a:solidFill>
                <a:latin typeface="Arial"/>
                <a:cs typeface="Arial"/>
              </a:rPr>
              <a:t>Skill 2: The ability to recognize and manage your</a:t>
            </a:r>
            <a:r>
              <a:rPr sz="2200" spc="55" dirty="0">
                <a:solidFill>
                  <a:srgbClr val="DFE6D0"/>
                </a:solidFill>
                <a:latin typeface="Arial"/>
                <a:cs typeface="Arial"/>
              </a:rPr>
              <a:t> </a:t>
            </a:r>
            <a:r>
              <a:rPr sz="2200" spc="-5" dirty="0">
                <a:solidFill>
                  <a:srgbClr val="DFE6D0"/>
                </a:solidFill>
                <a:latin typeface="Arial"/>
                <a:cs typeface="Arial"/>
              </a:rPr>
              <a:t>emotions.</a:t>
            </a:r>
            <a:endParaRPr sz="2200">
              <a:latin typeface="Arial"/>
              <a:cs typeface="Arial"/>
            </a:endParaRPr>
          </a:p>
          <a:p>
            <a:pPr marL="287020" marR="1198880" indent="-274320">
              <a:lnSpc>
                <a:spcPct val="100000"/>
              </a:lnSpc>
              <a:spcBef>
                <a:spcPts val="530"/>
              </a:spcBef>
              <a:buClr>
                <a:srgbClr val="ACC2C8"/>
              </a:buClr>
              <a:buChar char="•"/>
              <a:tabLst>
                <a:tab pos="286385" algn="l"/>
                <a:tab pos="287020" algn="l"/>
              </a:tabLst>
            </a:pPr>
            <a:r>
              <a:rPr sz="2200" spc="-5" dirty="0">
                <a:solidFill>
                  <a:srgbClr val="DFE6D0"/>
                </a:solidFill>
                <a:latin typeface="Arial"/>
                <a:cs typeface="Arial"/>
              </a:rPr>
              <a:t>Skill 3: The ability to </a:t>
            </a:r>
            <a:r>
              <a:rPr sz="2200" dirty="0">
                <a:solidFill>
                  <a:srgbClr val="DFE6D0"/>
                </a:solidFill>
                <a:latin typeface="Arial"/>
                <a:cs typeface="Arial"/>
              </a:rPr>
              <a:t>connect </a:t>
            </a:r>
            <a:r>
              <a:rPr sz="2200" spc="-5" dirty="0">
                <a:solidFill>
                  <a:srgbClr val="DFE6D0"/>
                </a:solidFill>
                <a:latin typeface="Arial"/>
                <a:cs typeface="Arial"/>
              </a:rPr>
              <a:t>with others using nonverbal  communication.</a:t>
            </a:r>
            <a:endParaRPr sz="2200">
              <a:latin typeface="Arial"/>
              <a:cs typeface="Arial"/>
            </a:endParaRPr>
          </a:p>
          <a:p>
            <a:pPr marL="287020" indent="-274320">
              <a:lnSpc>
                <a:spcPct val="100000"/>
              </a:lnSpc>
              <a:spcBef>
                <a:spcPts val="530"/>
              </a:spcBef>
              <a:buClr>
                <a:srgbClr val="ACC2C8"/>
              </a:buClr>
              <a:buChar char="•"/>
              <a:tabLst>
                <a:tab pos="286385" algn="l"/>
                <a:tab pos="287020" algn="l"/>
              </a:tabLst>
            </a:pPr>
            <a:r>
              <a:rPr sz="2200" spc="-5" dirty="0">
                <a:solidFill>
                  <a:srgbClr val="DFE6D0"/>
                </a:solidFill>
                <a:latin typeface="Arial"/>
                <a:cs typeface="Arial"/>
              </a:rPr>
              <a:t>Skill 4: The ability to use humour and play to deal with</a:t>
            </a:r>
            <a:r>
              <a:rPr sz="2200" spc="85" dirty="0">
                <a:solidFill>
                  <a:srgbClr val="DFE6D0"/>
                </a:solidFill>
                <a:latin typeface="Arial"/>
                <a:cs typeface="Arial"/>
              </a:rPr>
              <a:t> </a:t>
            </a:r>
            <a:r>
              <a:rPr sz="2200" dirty="0">
                <a:solidFill>
                  <a:srgbClr val="DFE6D0"/>
                </a:solidFill>
                <a:latin typeface="Arial"/>
                <a:cs typeface="Arial"/>
              </a:rPr>
              <a:t>challenges.</a:t>
            </a:r>
            <a:endParaRPr sz="22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220025" y="306324"/>
            <a:ext cx="6710997" cy="44272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4038" y="728929"/>
            <a:ext cx="8820150" cy="6245860"/>
          </a:xfrm>
          <a:prstGeom prst="rect">
            <a:avLst/>
          </a:prstGeom>
        </p:spPr>
        <p:txBody>
          <a:bodyPr vert="horz" wrap="square" lIns="0" tIns="13335" rIns="0" bIns="0" rtlCol="0">
            <a:spAutoFit/>
          </a:bodyPr>
          <a:lstStyle/>
          <a:p>
            <a:pPr marL="287020">
              <a:lnSpc>
                <a:spcPts val="2160"/>
              </a:lnSpc>
              <a:spcBef>
                <a:spcPts val="105"/>
              </a:spcBef>
            </a:pPr>
            <a:r>
              <a:rPr sz="2000" dirty="0">
                <a:solidFill>
                  <a:srgbClr val="FFFFFF"/>
                </a:solidFill>
                <a:latin typeface="Arial"/>
                <a:cs typeface="Arial"/>
              </a:rPr>
              <a:t>High levels of stress can overwhelm the mind and body which disables</a:t>
            </a:r>
            <a:r>
              <a:rPr sz="2000" spc="-180" dirty="0">
                <a:solidFill>
                  <a:srgbClr val="FFFFFF"/>
                </a:solidFill>
                <a:latin typeface="Arial"/>
                <a:cs typeface="Arial"/>
              </a:rPr>
              <a:t> </a:t>
            </a:r>
            <a:r>
              <a:rPr sz="2000" spc="-5" dirty="0">
                <a:solidFill>
                  <a:srgbClr val="FFFFFF"/>
                </a:solidFill>
                <a:latin typeface="Arial"/>
                <a:cs typeface="Arial"/>
              </a:rPr>
              <a:t>you</a:t>
            </a:r>
            <a:endParaRPr sz="2000">
              <a:latin typeface="Arial"/>
              <a:cs typeface="Arial"/>
            </a:endParaRPr>
          </a:p>
          <a:p>
            <a:pPr marL="287020" marR="202565">
              <a:lnSpc>
                <a:spcPts val="1920"/>
              </a:lnSpc>
              <a:spcBef>
                <a:spcPts val="225"/>
              </a:spcBef>
            </a:pPr>
            <a:r>
              <a:rPr sz="2000" dirty="0">
                <a:solidFill>
                  <a:srgbClr val="FFFFFF"/>
                </a:solidFill>
                <a:latin typeface="Arial"/>
                <a:cs typeface="Arial"/>
              </a:rPr>
              <a:t>to be aware of your own feelings and needs, and communicate </a:t>
            </a:r>
            <a:r>
              <a:rPr sz="2000" spc="-15" dirty="0">
                <a:solidFill>
                  <a:srgbClr val="FFFFFF"/>
                </a:solidFill>
                <a:latin typeface="Arial"/>
                <a:cs typeface="Arial"/>
              </a:rPr>
              <a:t>clearly.  </a:t>
            </a:r>
            <a:r>
              <a:rPr sz="2000" dirty="0">
                <a:solidFill>
                  <a:srgbClr val="FFFFFF"/>
                </a:solidFill>
                <a:latin typeface="Arial"/>
                <a:cs typeface="Arial"/>
              </a:rPr>
              <a:t>Being able to quickly calm yourself down and relieve stress helps you</a:t>
            </a:r>
            <a:r>
              <a:rPr sz="2000" spc="-204" dirty="0">
                <a:solidFill>
                  <a:srgbClr val="FFFFFF"/>
                </a:solidFill>
                <a:latin typeface="Arial"/>
                <a:cs typeface="Arial"/>
              </a:rPr>
              <a:t> </a:t>
            </a:r>
            <a:r>
              <a:rPr sz="2000" dirty="0">
                <a:solidFill>
                  <a:srgbClr val="FFFFFF"/>
                </a:solidFill>
                <a:latin typeface="Arial"/>
                <a:cs typeface="Arial"/>
              </a:rPr>
              <a:t>stay  balanced, focused, and in control–no matter what challenges you face or  how stressful a situation</a:t>
            </a:r>
            <a:r>
              <a:rPr sz="2000" spc="-105" dirty="0">
                <a:solidFill>
                  <a:srgbClr val="FFFFFF"/>
                </a:solidFill>
                <a:latin typeface="Arial"/>
                <a:cs typeface="Arial"/>
              </a:rPr>
              <a:t> </a:t>
            </a:r>
            <a:r>
              <a:rPr sz="2000" dirty="0">
                <a:solidFill>
                  <a:srgbClr val="FFFFFF"/>
                </a:solidFill>
                <a:latin typeface="Arial"/>
                <a:cs typeface="Arial"/>
              </a:rPr>
              <a:t>becomes.</a:t>
            </a:r>
            <a:endParaRPr sz="2000">
              <a:latin typeface="Arial"/>
              <a:cs typeface="Arial"/>
            </a:endParaRPr>
          </a:p>
          <a:p>
            <a:pPr>
              <a:lnSpc>
                <a:spcPct val="100000"/>
              </a:lnSpc>
            </a:pPr>
            <a:endParaRPr sz="2100">
              <a:latin typeface="Times New Roman"/>
              <a:cs typeface="Times New Roman"/>
            </a:endParaRPr>
          </a:p>
          <a:p>
            <a:pPr marL="355600">
              <a:lnSpc>
                <a:spcPts val="2160"/>
              </a:lnSpc>
              <a:spcBef>
                <a:spcPts val="5"/>
              </a:spcBef>
            </a:pPr>
            <a:r>
              <a:rPr sz="2000" dirty="0">
                <a:solidFill>
                  <a:srgbClr val="FFFFFF"/>
                </a:solidFill>
                <a:latin typeface="Arial"/>
                <a:cs typeface="Arial"/>
              </a:rPr>
              <a:t>Develop your stress busting skills by working through the following</a:t>
            </a:r>
            <a:r>
              <a:rPr sz="2000" spc="-175" dirty="0">
                <a:solidFill>
                  <a:srgbClr val="FFFFFF"/>
                </a:solidFill>
                <a:latin typeface="Arial"/>
                <a:cs typeface="Arial"/>
              </a:rPr>
              <a:t> </a:t>
            </a:r>
            <a:r>
              <a:rPr sz="2000" dirty="0">
                <a:solidFill>
                  <a:srgbClr val="FFFFFF"/>
                </a:solidFill>
                <a:latin typeface="Arial"/>
                <a:cs typeface="Arial"/>
              </a:rPr>
              <a:t>three</a:t>
            </a:r>
            <a:endParaRPr sz="2000">
              <a:latin typeface="Arial"/>
              <a:cs typeface="Arial"/>
            </a:endParaRPr>
          </a:p>
          <a:p>
            <a:pPr marL="287020">
              <a:lnSpc>
                <a:spcPts val="2160"/>
              </a:lnSpc>
            </a:pPr>
            <a:r>
              <a:rPr sz="2000" dirty="0">
                <a:solidFill>
                  <a:srgbClr val="FFFFFF"/>
                </a:solidFill>
                <a:latin typeface="Arial"/>
                <a:cs typeface="Arial"/>
              </a:rPr>
              <a:t>steps</a:t>
            </a:r>
            <a:r>
              <a:rPr sz="2000" spc="-40" dirty="0">
                <a:solidFill>
                  <a:srgbClr val="FFFFFF"/>
                </a:solidFill>
                <a:latin typeface="Arial"/>
                <a:cs typeface="Arial"/>
              </a:rPr>
              <a:t> </a:t>
            </a:r>
            <a:r>
              <a:rPr sz="2000" dirty="0">
                <a:solidFill>
                  <a:srgbClr val="FFFFFF"/>
                </a:solidFill>
                <a:latin typeface="Arial"/>
                <a:cs typeface="Arial"/>
              </a:rPr>
              <a:t>:</a:t>
            </a:r>
            <a:endParaRPr sz="2000">
              <a:latin typeface="Arial"/>
              <a:cs typeface="Arial"/>
            </a:endParaRPr>
          </a:p>
          <a:p>
            <a:pPr>
              <a:lnSpc>
                <a:spcPct val="100000"/>
              </a:lnSpc>
              <a:spcBef>
                <a:spcPts val="40"/>
              </a:spcBef>
            </a:pPr>
            <a:endParaRPr sz="2050">
              <a:latin typeface="Times New Roman"/>
              <a:cs typeface="Times New Roman"/>
            </a:endParaRPr>
          </a:p>
          <a:p>
            <a:pPr marL="287020" marR="252095" indent="-274320">
              <a:lnSpc>
                <a:spcPct val="80000"/>
              </a:lnSpc>
              <a:buClr>
                <a:srgbClr val="ACC2C8"/>
              </a:buClr>
              <a:buFont typeface="Arial"/>
              <a:buChar char="•"/>
              <a:tabLst>
                <a:tab pos="286385" algn="l"/>
                <a:tab pos="287020" algn="l"/>
              </a:tabLst>
            </a:pPr>
            <a:r>
              <a:rPr sz="2000" b="1" u="heavy" spc="-1450" dirty="0">
                <a:solidFill>
                  <a:srgbClr val="DFE6D0"/>
                </a:solidFill>
                <a:uFill>
                  <a:solidFill>
                    <a:srgbClr val="DFE6D0"/>
                  </a:solidFill>
                </a:uFill>
                <a:latin typeface="Arial"/>
                <a:cs typeface="Arial"/>
              </a:rPr>
              <a:t>R</a:t>
            </a:r>
            <a:r>
              <a:rPr sz="2000" b="1" spc="915" dirty="0">
                <a:solidFill>
                  <a:srgbClr val="DFE6D0"/>
                </a:solidFill>
                <a:latin typeface="Arial"/>
                <a:cs typeface="Arial"/>
              </a:rPr>
              <a:t> </a:t>
            </a:r>
            <a:r>
              <a:rPr sz="2000" b="1" u="heavy" spc="-5" dirty="0">
                <a:solidFill>
                  <a:srgbClr val="DFE6D0"/>
                </a:solidFill>
                <a:uFill>
                  <a:solidFill>
                    <a:srgbClr val="DFE6D0"/>
                  </a:solidFill>
                </a:uFill>
                <a:latin typeface="Arial"/>
                <a:cs typeface="Arial"/>
              </a:rPr>
              <a:t>ealize </a:t>
            </a:r>
            <a:r>
              <a:rPr sz="2000" b="1" u="heavy" spc="10" dirty="0">
                <a:solidFill>
                  <a:srgbClr val="DFE6D0"/>
                </a:solidFill>
                <a:uFill>
                  <a:solidFill>
                    <a:srgbClr val="DFE6D0"/>
                  </a:solidFill>
                </a:uFill>
                <a:latin typeface="Arial"/>
                <a:cs typeface="Arial"/>
              </a:rPr>
              <a:t>when </a:t>
            </a:r>
            <a:r>
              <a:rPr sz="2000" b="1" u="heavy" spc="-5" dirty="0">
                <a:solidFill>
                  <a:srgbClr val="DFE6D0"/>
                </a:solidFill>
                <a:uFill>
                  <a:solidFill>
                    <a:srgbClr val="DFE6D0"/>
                  </a:solidFill>
                </a:uFill>
                <a:latin typeface="Arial"/>
                <a:cs typeface="Arial"/>
              </a:rPr>
              <a:t>you’re stressed</a:t>
            </a:r>
            <a:r>
              <a:rPr sz="2000" b="1" spc="-5" dirty="0">
                <a:solidFill>
                  <a:srgbClr val="DFE6D0"/>
                </a:solidFill>
                <a:latin typeface="Arial"/>
                <a:cs typeface="Arial"/>
              </a:rPr>
              <a:t> </a:t>
            </a:r>
            <a:r>
              <a:rPr sz="2000" dirty="0">
                <a:solidFill>
                  <a:srgbClr val="DFE6D0"/>
                </a:solidFill>
                <a:latin typeface="Arial"/>
                <a:cs typeface="Arial"/>
              </a:rPr>
              <a:t>– The first step to reducing stress is  recognizing </a:t>
            </a:r>
            <a:r>
              <a:rPr sz="2000" spc="-5" dirty="0">
                <a:solidFill>
                  <a:srgbClr val="DFE6D0"/>
                </a:solidFill>
                <a:latin typeface="Arial"/>
                <a:cs typeface="Arial"/>
              </a:rPr>
              <a:t>what </a:t>
            </a:r>
            <a:r>
              <a:rPr sz="2000" dirty="0">
                <a:solidFill>
                  <a:srgbClr val="DFE6D0"/>
                </a:solidFill>
                <a:latin typeface="Arial"/>
                <a:cs typeface="Arial"/>
              </a:rPr>
              <a:t>stress feels </a:t>
            </a:r>
            <a:r>
              <a:rPr sz="2000" spc="-5" dirty="0">
                <a:solidFill>
                  <a:srgbClr val="DFE6D0"/>
                </a:solidFill>
                <a:latin typeface="Arial"/>
                <a:cs typeface="Arial"/>
              </a:rPr>
              <a:t>like. How does </a:t>
            </a:r>
            <a:r>
              <a:rPr sz="2000" dirty="0">
                <a:solidFill>
                  <a:srgbClr val="DFE6D0"/>
                </a:solidFill>
                <a:latin typeface="Arial"/>
                <a:cs typeface="Arial"/>
              </a:rPr>
              <a:t>your </a:t>
            </a:r>
            <a:r>
              <a:rPr sz="2000" spc="-5" dirty="0">
                <a:solidFill>
                  <a:srgbClr val="DFE6D0"/>
                </a:solidFill>
                <a:latin typeface="Arial"/>
                <a:cs typeface="Arial"/>
              </a:rPr>
              <a:t>body feel when </a:t>
            </a:r>
            <a:r>
              <a:rPr sz="2000" dirty="0">
                <a:solidFill>
                  <a:srgbClr val="DFE6D0"/>
                </a:solidFill>
                <a:latin typeface="Arial"/>
                <a:cs typeface="Arial"/>
              </a:rPr>
              <a:t>you‘re  stressed? Are </a:t>
            </a:r>
            <a:r>
              <a:rPr sz="2000" spc="-5" dirty="0">
                <a:solidFill>
                  <a:srgbClr val="DFE6D0"/>
                </a:solidFill>
                <a:latin typeface="Arial"/>
                <a:cs typeface="Arial"/>
              </a:rPr>
              <a:t>your </a:t>
            </a:r>
            <a:r>
              <a:rPr sz="2000" dirty="0">
                <a:solidFill>
                  <a:srgbClr val="DFE6D0"/>
                </a:solidFill>
                <a:latin typeface="Arial"/>
                <a:cs typeface="Arial"/>
              </a:rPr>
              <a:t>muscles or stomach tight or sore? Are your hands  clenched? Is your breath shallow? Being aware of your physical</a:t>
            </a:r>
            <a:r>
              <a:rPr sz="2000" spc="-165" dirty="0">
                <a:solidFill>
                  <a:srgbClr val="DFE6D0"/>
                </a:solidFill>
                <a:latin typeface="Arial"/>
                <a:cs typeface="Arial"/>
              </a:rPr>
              <a:t> </a:t>
            </a:r>
            <a:r>
              <a:rPr sz="2000" dirty="0">
                <a:solidFill>
                  <a:srgbClr val="DFE6D0"/>
                </a:solidFill>
                <a:latin typeface="Arial"/>
                <a:cs typeface="Arial"/>
              </a:rPr>
              <a:t>response  to stress will help regulate tension when it</a:t>
            </a:r>
            <a:r>
              <a:rPr sz="2000" spc="-155" dirty="0">
                <a:solidFill>
                  <a:srgbClr val="DFE6D0"/>
                </a:solidFill>
                <a:latin typeface="Arial"/>
                <a:cs typeface="Arial"/>
              </a:rPr>
              <a:t> </a:t>
            </a:r>
            <a:r>
              <a:rPr sz="2000" dirty="0">
                <a:solidFill>
                  <a:srgbClr val="DFE6D0"/>
                </a:solidFill>
                <a:latin typeface="Arial"/>
                <a:cs typeface="Arial"/>
              </a:rPr>
              <a:t>occurs.</a:t>
            </a:r>
            <a:endParaRPr sz="2000">
              <a:latin typeface="Arial"/>
              <a:cs typeface="Arial"/>
            </a:endParaRPr>
          </a:p>
          <a:p>
            <a:pPr marL="287020" marR="5080" indent="-274320">
              <a:lnSpc>
                <a:spcPct val="80000"/>
              </a:lnSpc>
              <a:spcBef>
                <a:spcPts val="480"/>
              </a:spcBef>
              <a:buClr>
                <a:srgbClr val="ACC2C8"/>
              </a:buClr>
              <a:buFont typeface="Arial"/>
              <a:buChar char="•"/>
              <a:tabLst>
                <a:tab pos="286385" algn="l"/>
                <a:tab pos="287020" algn="l"/>
              </a:tabLst>
            </a:pPr>
            <a:r>
              <a:rPr sz="2000" b="1" u="heavy" dirty="0">
                <a:solidFill>
                  <a:srgbClr val="DFE6D0"/>
                </a:solidFill>
                <a:uFill>
                  <a:solidFill>
                    <a:srgbClr val="DFE6D0"/>
                  </a:solidFill>
                </a:uFill>
                <a:latin typeface="Arial"/>
                <a:cs typeface="Arial"/>
              </a:rPr>
              <a:t>Identify </a:t>
            </a:r>
            <a:r>
              <a:rPr sz="2000" b="1" u="heavy" spc="-10" dirty="0">
                <a:solidFill>
                  <a:srgbClr val="DFE6D0"/>
                </a:solidFill>
                <a:uFill>
                  <a:solidFill>
                    <a:srgbClr val="DFE6D0"/>
                  </a:solidFill>
                </a:uFill>
                <a:latin typeface="Arial"/>
                <a:cs typeface="Arial"/>
              </a:rPr>
              <a:t>your </a:t>
            </a:r>
            <a:r>
              <a:rPr sz="2000" b="1" u="heavy" dirty="0">
                <a:solidFill>
                  <a:srgbClr val="DFE6D0"/>
                </a:solidFill>
                <a:uFill>
                  <a:solidFill>
                    <a:srgbClr val="DFE6D0"/>
                  </a:solidFill>
                </a:uFill>
                <a:latin typeface="Arial"/>
                <a:cs typeface="Arial"/>
              </a:rPr>
              <a:t>stress response</a:t>
            </a:r>
            <a:r>
              <a:rPr sz="2000" b="1" dirty="0">
                <a:solidFill>
                  <a:srgbClr val="DFE6D0"/>
                </a:solidFill>
                <a:latin typeface="Arial"/>
                <a:cs typeface="Arial"/>
              </a:rPr>
              <a:t> </a:t>
            </a:r>
            <a:r>
              <a:rPr sz="2000" dirty="0">
                <a:solidFill>
                  <a:srgbClr val="DFE6D0"/>
                </a:solidFill>
                <a:latin typeface="Arial"/>
                <a:cs typeface="Arial"/>
              </a:rPr>
              <a:t>– Everyone reacts </a:t>
            </a:r>
            <a:r>
              <a:rPr sz="2000" spc="-5" dirty="0">
                <a:solidFill>
                  <a:srgbClr val="DFE6D0"/>
                </a:solidFill>
                <a:latin typeface="Arial"/>
                <a:cs typeface="Arial"/>
              </a:rPr>
              <a:t>differently </a:t>
            </a:r>
            <a:r>
              <a:rPr sz="2000" dirty="0">
                <a:solidFill>
                  <a:srgbClr val="DFE6D0"/>
                </a:solidFill>
                <a:latin typeface="Arial"/>
                <a:cs typeface="Arial"/>
              </a:rPr>
              <a:t>to stress like if  you tend to become angry or agitated under stress, you will respond best to  stress relief </a:t>
            </a:r>
            <a:r>
              <a:rPr sz="2000" spc="-5" dirty="0">
                <a:solidFill>
                  <a:srgbClr val="DFE6D0"/>
                </a:solidFill>
                <a:latin typeface="Arial"/>
                <a:cs typeface="Arial"/>
              </a:rPr>
              <a:t>activities </a:t>
            </a:r>
            <a:r>
              <a:rPr sz="2000" dirty="0">
                <a:solidFill>
                  <a:srgbClr val="DFE6D0"/>
                </a:solidFill>
                <a:latin typeface="Arial"/>
                <a:cs typeface="Arial"/>
              </a:rPr>
              <a:t>that quiet </a:t>
            </a:r>
            <a:r>
              <a:rPr sz="2000" spc="-5" dirty="0">
                <a:solidFill>
                  <a:srgbClr val="DFE6D0"/>
                </a:solidFill>
                <a:latin typeface="Arial"/>
                <a:cs typeface="Arial"/>
              </a:rPr>
              <a:t>you </a:t>
            </a:r>
            <a:r>
              <a:rPr sz="2000" dirty="0">
                <a:solidFill>
                  <a:srgbClr val="DFE6D0"/>
                </a:solidFill>
                <a:latin typeface="Arial"/>
                <a:cs typeface="Arial"/>
              </a:rPr>
              <a:t>down, If you tend to become</a:t>
            </a:r>
            <a:r>
              <a:rPr sz="2000" spc="-145" dirty="0">
                <a:solidFill>
                  <a:srgbClr val="DFE6D0"/>
                </a:solidFill>
                <a:latin typeface="Arial"/>
                <a:cs typeface="Arial"/>
              </a:rPr>
              <a:t> </a:t>
            </a:r>
            <a:r>
              <a:rPr sz="2000" dirty="0">
                <a:solidFill>
                  <a:srgbClr val="DFE6D0"/>
                </a:solidFill>
                <a:latin typeface="Arial"/>
                <a:cs typeface="Arial"/>
              </a:rPr>
              <a:t>depressed,  you will respond best to stress relief </a:t>
            </a:r>
            <a:r>
              <a:rPr sz="2000" spc="-5" dirty="0">
                <a:solidFill>
                  <a:srgbClr val="DFE6D0"/>
                </a:solidFill>
                <a:latin typeface="Arial"/>
                <a:cs typeface="Arial"/>
              </a:rPr>
              <a:t>activities that </a:t>
            </a:r>
            <a:r>
              <a:rPr sz="2000" dirty="0">
                <a:solidFill>
                  <a:srgbClr val="DFE6D0"/>
                </a:solidFill>
                <a:latin typeface="Arial"/>
                <a:cs typeface="Arial"/>
              </a:rPr>
              <a:t>are stimulating. So,  identify your stress</a:t>
            </a:r>
            <a:r>
              <a:rPr sz="2000" spc="-95" dirty="0">
                <a:solidFill>
                  <a:srgbClr val="DFE6D0"/>
                </a:solidFill>
                <a:latin typeface="Arial"/>
                <a:cs typeface="Arial"/>
              </a:rPr>
              <a:t> </a:t>
            </a:r>
            <a:r>
              <a:rPr sz="2000" dirty="0">
                <a:solidFill>
                  <a:srgbClr val="DFE6D0"/>
                </a:solidFill>
                <a:latin typeface="Arial"/>
                <a:cs typeface="Arial"/>
              </a:rPr>
              <a:t>response.</a:t>
            </a:r>
            <a:endParaRPr sz="2000">
              <a:latin typeface="Arial"/>
              <a:cs typeface="Arial"/>
            </a:endParaRPr>
          </a:p>
          <a:p>
            <a:pPr marL="287020" marR="111760" indent="-274320">
              <a:lnSpc>
                <a:spcPts val="1920"/>
              </a:lnSpc>
              <a:spcBef>
                <a:spcPts val="465"/>
              </a:spcBef>
              <a:buClr>
                <a:srgbClr val="ACC2C8"/>
              </a:buClr>
              <a:buFont typeface="Arial"/>
              <a:buChar char="•"/>
              <a:tabLst>
                <a:tab pos="286385" algn="l"/>
                <a:tab pos="287020" algn="l"/>
              </a:tabLst>
            </a:pPr>
            <a:r>
              <a:rPr sz="2000" b="1" u="heavy" spc="-5" dirty="0">
                <a:solidFill>
                  <a:srgbClr val="DFE6D0"/>
                </a:solidFill>
                <a:uFill>
                  <a:solidFill>
                    <a:srgbClr val="DFE6D0"/>
                  </a:solidFill>
                </a:uFill>
                <a:latin typeface="Arial"/>
                <a:cs typeface="Arial"/>
              </a:rPr>
              <a:t>Discover </a:t>
            </a:r>
            <a:r>
              <a:rPr sz="2000" b="1" u="heavy" dirty="0">
                <a:solidFill>
                  <a:srgbClr val="DFE6D0"/>
                </a:solidFill>
                <a:uFill>
                  <a:solidFill>
                    <a:srgbClr val="DFE6D0"/>
                  </a:solidFill>
                </a:uFill>
                <a:latin typeface="Arial"/>
                <a:cs typeface="Arial"/>
              </a:rPr>
              <a:t>the stress-busting techniques that </a:t>
            </a:r>
            <a:r>
              <a:rPr sz="2000" b="1" u="heavy" spc="5" dirty="0">
                <a:solidFill>
                  <a:srgbClr val="DFE6D0"/>
                </a:solidFill>
                <a:uFill>
                  <a:solidFill>
                    <a:srgbClr val="DFE6D0"/>
                  </a:solidFill>
                </a:uFill>
                <a:latin typeface="Arial"/>
                <a:cs typeface="Arial"/>
              </a:rPr>
              <a:t>work </a:t>
            </a:r>
            <a:r>
              <a:rPr sz="2000" b="1" u="heavy" dirty="0">
                <a:solidFill>
                  <a:srgbClr val="DFE6D0"/>
                </a:solidFill>
                <a:uFill>
                  <a:solidFill>
                    <a:srgbClr val="DFE6D0"/>
                  </a:solidFill>
                </a:uFill>
                <a:latin typeface="Arial"/>
                <a:cs typeface="Arial"/>
              </a:rPr>
              <a:t>for </a:t>
            </a:r>
            <a:r>
              <a:rPr sz="2000" b="1" u="heavy" spc="-10" dirty="0">
                <a:solidFill>
                  <a:srgbClr val="DFE6D0"/>
                </a:solidFill>
                <a:uFill>
                  <a:solidFill>
                    <a:srgbClr val="DFE6D0"/>
                  </a:solidFill>
                </a:uFill>
                <a:latin typeface="Arial"/>
                <a:cs typeface="Arial"/>
              </a:rPr>
              <a:t>you</a:t>
            </a:r>
            <a:r>
              <a:rPr sz="2000" b="1" spc="-10" dirty="0">
                <a:solidFill>
                  <a:srgbClr val="DFE6D0"/>
                </a:solidFill>
                <a:latin typeface="Arial"/>
                <a:cs typeface="Arial"/>
              </a:rPr>
              <a:t> </a:t>
            </a:r>
            <a:r>
              <a:rPr sz="2000" dirty="0">
                <a:solidFill>
                  <a:srgbClr val="DFE6D0"/>
                </a:solidFill>
                <a:latin typeface="Arial"/>
                <a:cs typeface="Arial"/>
              </a:rPr>
              <a:t>– The best  way to reduce stress quickly is engaging in </a:t>
            </a:r>
            <a:r>
              <a:rPr sz="2000" spc="-5" dirty="0">
                <a:solidFill>
                  <a:srgbClr val="DFE6D0"/>
                </a:solidFill>
                <a:latin typeface="Arial"/>
                <a:cs typeface="Arial"/>
              </a:rPr>
              <a:t>activities </a:t>
            </a:r>
            <a:r>
              <a:rPr sz="2000" dirty="0">
                <a:solidFill>
                  <a:srgbClr val="DFE6D0"/>
                </a:solidFill>
                <a:latin typeface="Arial"/>
                <a:cs typeface="Arial"/>
              </a:rPr>
              <a:t>that are soothing or  </a:t>
            </a:r>
            <a:r>
              <a:rPr sz="2000" spc="-5" dirty="0">
                <a:solidFill>
                  <a:srgbClr val="DFE6D0"/>
                </a:solidFill>
                <a:latin typeface="Arial"/>
                <a:cs typeface="Arial"/>
              </a:rPr>
              <a:t>energizing </a:t>
            </a:r>
            <a:r>
              <a:rPr sz="2000" dirty="0">
                <a:solidFill>
                  <a:srgbClr val="DFE6D0"/>
                </a:solidFill>
                <a:latin typeface="Arial"/>
                <a:cs typeface="Arial"/>
              </a:rPr>
              <a:t>to you. For </a:t>
            </a:r>
            <a:r>
              <a:rPr sz="2000" spc="-5" dirty="0">
                <a:solidFill>
                  <a:srgbClr val="DFE6D0"/>
                </a:solidFill>
                <a:latin typeface="Arial"/>
                <a:cs typeface="Arial"/>
              </a:rPr>
              <a:t>example, if </a:t>
            </a:r>
            <a:r>
              <a:rPr sz="2000" dirty="0">
                <a:solidFill>
                  <a:srgbClr val="DFE6D0"/>
                </a:solidFill>
                <a:latin typeface="Arial"/>
                <a:cs typeface="Arial"/>
              </a:rPr>
              <a:t>you‘re a </a:t>
            </a:r>
            <a:r>
              <a:rPr sz="2000" spc="-5" dirty="0">
                <a:solidFill>
                  <a:srgbClr val="DFE6D0"/>
                </a:solidFill>
                <a:latin typeface="Arial"/>
                <a:cs typeface="Arial"/>
              </a:rPr>
              <a:t>visual person </a:t>
            </a:r>
            <a:r>
              <a:rPr sz="2000" dirty="0">
                <a:solidFill>
                  <a:srgbClr val="DFE6D0"/>
                </a:solidFill>
                <a:latin typeface="Arial"/>
                <a:cs typeface="Arial"/>
              </a:rPr>
              <a:t>you can </a:t>
            </a:r>
            <a:r>
              <a:rPr sz="2000" spc="-5" dirty="0">
                <a:solidFill>
                  <a:srgbClr val="DFE6D0"/>
                </a:solidFill>
                <a:latin typeface="Arial"/>
                <a:cs typeface="Arial"/>
              </a:rPr>
              <a:t>relieve  </a:t>
            </a:r>
            <a:r>
              <a:rPr sz="2000" dirty="0">
                <a:solidFill>
                  <a:srgbClr val="DFE6D0"/>
                </a:solidFill>
                <a:latin typeface="Arial"/>
                <a:cs typeface="Arial"/>
              </a:rPr>
              <a:t>stress by surrounding yourself with uplifting images. If </a:t>
            </a:r>
            <a:r>
              <a:rPr sz="2000" spc="-5" dirty="0">
                <a:solidFill>
                  <a:srgbClr val="DFE6D0"/>
                </a:solidFill>
                <a:latin typeface="Arial"/>
                <a:cs typeface="Arial"/>
              </a:rPr>
              <a:t>you </a:t>
            </a:r>
            <a:r>
              <a:rPr sz="2000" dirty="0">
                <a:solidFill>
                  <a:srgbClr val="DFE6D0"/>
                </a:solidFill>
                <a:latin typeface="Arial"/>
                <a:cs typeface="Arial"/>
              </a:rPr>
              <a:t>respond more</a:t>
            </a:r>
            <a:r>
              <a:rPr sz="2000" spc="-245" dirty="0">
                <a:solidFill>
                  <a:srgbClr val="DFE6D0"/>
                </a:solidFill>
                <a:latin typeface="Arial"/>
                <a:cs typeface="Arial"/>
              </a:rPr>
              <a:t> </a:t>
            </a:r>
            <a:r>
              <a:rPr sz="2000" dirty="0">
                <a:solidFill>
                  <a:srgbClr val="DFE6D0"/>
                </a:solidFill>
                <a:latin typeface="Arial"/>
                <a:cs typeface="Arial"/>
              </a:rPr>
              <a:t>to  sound, you may find a wind chime, a favourite piece of music, or the</a:t>
            </a:r>
            <a:r>
              <a:rPr sz="2000" spc="-235" dirty="0">
                <a:solidFill>
                  <a:srgbClr val="DFE6D0"/>
                </a:solidFill>
                <a:latin typeface="Arial"/>
                <a:cs typeface="Arial"/>
              </a:rPr>
              <a:t> </a:t>
            </a:r>
            <a:r>
              <a:rPr sz="2000" dirty="0">
                <a:solidFill>
                  <a:srgbClr val="DFE6D0"/>
                </a:solidFill>
                <a:latin typeface="Arial"/>
                <a:cs typeface="Arial"/>
              </a:rPr>
              <a:t>sound</a:t>
            </a:r>
            <a:endParaRPr sz="2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340485" y="330581"/>
            <a:ext cx="6470142" cy="35229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8267" y="945261"/>
            <a:ext cx="8406130" cy="5879465"/>
          </a:xfrm>
          <a:prstGeom prst="rect">
            <a:avLst/>
          </a:prstGeom>
        </p:spPr>
        <p:txBody>
          <a:bodyPr vert="horz" wrap="square" lIns="0" tIns="73660" rIns="0" bIns="0" rtlCol="0">
            <a:spAutoFit/>
          </a:bodyPr>
          <a:lstStyle/>
          <a:p>
            <a:pPr marL="12700" marR="34925">
              <a:lnSpc>
                <a:spcPct val="80100"/>
              </a:lnSpc>
              <a:spcBef>
                <a:spcPts val="580"/>
              </a:spcBef>
            </a:pPr>
            <a:r>
              <a:rPr sz="2000" dirty="0">
                <a:solidFill>
                  <a:srgbClr val="DFE6D0"/>
                </a:solidFill>
                <a:latin typeface="Arial"/>
                <a:cs typeface="Arial"/>
              </a:rPr>
              <a:t>Being aware of your emotions and how they influence your thoughts and  actions—is the key of understanding yourself and others. Many people</a:t>
            </a:r>
            <a:r>
              <a:rPr sz="2000" spc="-200" dirty="0">
                <a:solidFill>
                  <a:srgbClr val="DFE6D0"/>
                </a:solidFill>
                <a:latin typeface="Arial"/>
                <a:cs typeface="Arial"/>
              </a:rPr>
              <a:t> </a:t>
            </a:r>
            <a:r>
              <a:rPr sz="2000" dirty="0">
                <a:solidFill>
                  <a:srgbClr val="DFE6D0"/>
                </a:solidFill>
                <a:latin typeface="Arial"/>
                <a:cs typeface="Arial"/>
              </a:rPr>
              <a:t>are  disconnected from their emotions, they are in a habit of shutting them</a:t>
            </a:r>
            <a:r>
              <a:rPr sz="2000" spc="-260" dirty="0">
                <a:solidFill>
                  <a:srgbClr val="DFE6D0"/>
                </a:solidFill>
                <a:latin typeface="Arial"/>
                <a:cs typeface="Arial"/>
              </a:rPr>
              <a:t> </a:t>
            </a:r>
            <a:r>
              <a:rPr sz="2000" spc="-10" dirty="0">
                <a:solidFill>
                  <a:srgbClr val="DFE6D0"/>
                </a:solidFill>
                <a:latin typeface="Arial"/>
                <a:cs typeface="Arial"/>
              </a:rPr>
              <a:t>off.</a:t>
            </a:r>
            <a:endParaRPr sz="2000">
              <a:latin typeface="Arial"/>
              <a:cs typeface="Arial"/>
            </a:endParaRPr>
          </a:p>
          <a:p>
            <a:pPr marL="12700" marR="306705">
              <a:lnSpc>
                <a:spcPct val="80000"/>
              </a:lnSpc>
            </a:pPr>
            <a:r>
              <a:rPr sz="2000" dirty="0">
                <a:solidFill>
                  <a:srgbClr val="DFE6D0"/>
                </a:solidFill>
                <a:latin typeface="Arial"/>
                <a:cs typeface="Arial"/>
              </a:rPr>
              <a:t>Although we can deny our feelings, but we can‘t </a:t>
            </a:r>
            <a:r>
              <a:rPr sz="2000" spc="-5" dirty="0">
                <a:solidFill>
                  <a:srgbClr val="DFE6D0"/>
                </a:solidFill>
                <a:latin typeface="Arial"/>
                <a:cs typeface="Arial"/>
              </a:rPr>
              <a:t>eliminate </a:t>
            </a:r>
            <a:r>
              <a:rPr sz="2000" dirty="0">
                <a:solidFill>
                  <a:srgbClr val="DFE6D0"/>
                </a:solidFill>
                <a:latin typeface="Arial"/>
                <a:cs typeface="Arial"/>
              </a:rPr>
              <a:t>them.</a:t>
            </a:r>
            <a:r>
              <a:rPr sz="2000" spc="-229" dirty="0">
                <a:solidFill>
                  <a:srgbClr val="DFE6D0"/>
                </a:solidFill>
                <a:latin typeface="Arial"/>
                <a:cs typeface="Arial"/>
              </a:rPr>
              <a:t> </a:t>
            </a:r>
            <a:r>
              <a:rPr sz="2000" dirty="0">
                <a:solidFill>
                  <a:srgbClr val="DFE6D0"/>
                </a:solidFill>
                <a:latin typeface="Arial"/>
                <a:cs typeface="Arial"/>
              </a:rPr>
              <a:t>They‘re  still there, </a:t>
            </a:r>
            <a:r>
              <a:rPr sz="2000" spc="-5" dirty="0">
                <a:solidFill>
                  <a:srgbClr val="DFE6D0"/>
                </a:solidFill>
                <a:latin typeface="Arial"/>
                <a:cs typeface="Arial"/>
              </a:rPr>
              <a:t>whether we‘re </a:t>
            </a:r>
            <a:r>
              <a:rPr sz="2000" dirty="0">
                <a:solidFill>
                  <a:srgbClr val="DFE6D0"/>
                </a:solidFill>
                <a:latin typeface="Arial"/>
                <a:cs typeface="Arial"/>
              </a:rPr>
              <a:t>aware </a:t>
            </a:r>
            <a:r>
              <a:rPr sz="2000" spc="-5" dirty="0">
                <a:solidFill>
                  <a:srgbClr val="DFE6D0"/>
                </a:solidFill>
                <a:latin typeface="Arial"/>
                <a:cs typeface="Arial"/>
              </a:rPr>
              <a:t>of </a:t>
            </a:r>
            <a:r>
              <a:rPr sz="2000" dirty="0">
                <a:solidFill>
                  <a:srgbClr val="DFE6D0"/>
                </a:solidFill>
                <a:latin typeface="Arial"/>
                <a:cs typeface="Arial"/>
              </a:rPr>
              <a:t>them </a:t>
            </a:r>
            <a:r>
              <a:rPr sz="2000" spc="-5" dirty="0">
                <a:solidFill>
                  <a:srgbClr val="DFE6D0"/>
                </a:solidFill>
                <a:latin typeface="Arial"/>
                <a:cs typeface="Arial"/>
              </a:rPr>
              <a:t>or </a:t>
            </a:r>
            <a:r>
              <a:rPr sz="2000" dirty="0">
                <a:solidFill>
                  <a:srgbClr val="DFE6D0"/>
                </a:solidFill>
                <a:latin typeface="Arial"/>
                <a:cs typeface="Arial"/>
              </a:rPr>
              <a:t>not. </a:t>
            </a:r>
            <a:r>
              <a:rPr sz="2000" spc="-10" dirty="0">
                <a:solidFill>
                  <a:srgbClr val="DFE6D0"/>
                </a:solidFill>
                <a:latin typeface="Arial"/>
                <a:cs typeface="Arial"/>
              </a:rPr>
              <a:t>Unfortunately, </a:t>
            </a:r>
            <a:r>
              <a:rPr sz="2000" dirty="0">
                <a:solidFill>
                  <a:srgbClr val="DFE6D0"/>
                </a:solidFill>
                <a:latin typeface="Arial"/>
                <a:cs typeface="Arial"/>
              </a:rPr>
              <a:t>without  emotional awareness, we are unable to fully understand our own  motivations and needs, or to communicate </a:t>
            </a:r>
            <a:r>
              <a:rPr sz="2000" spc="-5" dirty="0">
                <a:solidFill>
                  <a:srgbClr val="DFE6D0"/>
                </a:solidFill>
                <a:latin typeface="Arial"/>
                <a:cs typeface="Arial"/>
              </a:rPr>
              <a:t>effectively </a:t>
            </a:r>
            <a:r>
              <a:rPr sz="2000" dirty="0">
                <a:solidFill>
                  <a:srgbClr val="DFE6D0"/>
                </a:solidFill>
                <a:latin typeface="Arial"/>
                <a:cs typeface="Arial"/>
              </a:rPr>
              <a:t>with</a:t>
            </a:r>
            <a:r>
              <a:rPr sz="2000" spc="-175" dirty="0">
                <a:solidFill>
                  <a:srgbClr val="DFE6D0"/>
                </a:solidFill>
                <a:latin typeface="Arial"/>
                <a:cs typeface="Arial"/>
              </a:rPr>
              <a:t> </a:t>
            </a:r>
            <a:r>
              <a:rPr sz="2000" dirty="0">
                <a:solidFill>
                  <a:srgbClr val="DFE6D0"/>
                </a:solidFill>
                <a:latin typeface="Arial"/>
                <a:cs typeface="Arial"/>
              </a:rPr>
              <a:t>others.</a:t>
            </a:r>
            <a:endParaRPr sz="2000">
              <a:latin typeface="Arial"/>
              <a:cs typeface="Arial"/>
            </a:endParaRPr>
          </a:p>
          <a:p>
            <a:pPr marL="12700">
              <a:lnSpc>
                <a:spcPct val="100000"/>
              </a:lnSpc>
              <a:spcBef>
                <a:spcPts val="1920"/>
              </a:spcBef>
            </a:pPr>
            <a:r>
              <a:rPr sz="2000" b="1" dirty="0">
                <a:solidFill>
                  <a:srgbClr val="DFE6D0"/>
                </a:solidFill>
                <a:latin typeface="Arial"/>
                <a:cs typeface="Arial"/>
              </a:rPr>
              <a:t>What kind of a relationship do </a:t>
            </a:r>
            <a:r>
              <a:rPr sz="2000" b="1" spc="-15" dirty="0">
                <a:solidFill>
                  <a:srgbClr val="DFE6D0"/>
                </a:solidFill>
                <a:latin typeface="Arial"/>
                <a:cs typeface="Arial"/>
              </a:rPr>
              <a:t>you </a:t>
            </a:r>
            <a:r>
              <a:rPr sz="2000" b="1" spc="-5" dirty="0">
                <a:solidFill>
                  <a:srgbClr val="DFE6D0"/>
                </a:solidFill>
                <a:latin typeface="Arial"/>
                <a:cs typeface="Arial"/>
              </a:rPr>
              <a:t>have </a:t>
            </a:r>
            <a:r>
              <a:rPr sz="2000" b="1" spc="5" dirty="0">
                <a:solidFill>
                  <a:srgbClr val="DFE6D0"/>
                </a:solidFill>
                <a:latin typeface="Arial"/>
                <a:cs typeface="Arial"/>
              </a:rPr>
              <a:t>with </a:t>
            </a:r>
            <a:r>
              <a:rPr sz="2000" b="1" spc="-10" dirty="0">
                <a:solidFill>
                  <a:srgbClr val="DFE6D0"/>
                </a:solidFill>
                <a:latin typeface="Arial"/>
                <a:cs typeface="Arial"/>
              </a:rPr>
              <a:t>your</a:t>
            </a:r>
            <a:r>
              <a:rPr sz="2000" b="1" spc="-110" dirty="0">
                <a:solidFill>
                  <a:srgbClr val="DFE6D0"/>
                </a:solidFill>
                <a:latin typeface="Arial"/>
                <a:cs typeface="Arial"/>
              </a:rPr>
              <a:t> </a:t>
            </a:r>
            <a:r>
              <a:rPr sz="2000" b="1" dirty="0">
                <a:solidFill>
                  <a:srgbClr val="DFE6D0"/>
                </a:solidFill>
                <a:latin typeface="Arial"/>
                <a:cs typeface="Arial"/>
              </a:rPr>
              <a:t>emotions?</a:t>
            </a:r>
            <a:endParaRPr sz="2000">
              <a:latin typeface="Arial"/>
              <a:cs typeface="Arial"/>
            </a:endParaRPr>
          </a:p>
          <a:p>
            <a:pPr marL="287020" marR="189865" indent="-274320">
              <a:lnSpc>
                <a:spcPct val="80000"/>
              </a:lnSpc>
              <a:spcBef>
                <a:spcPts val="480"/>
              </a:spcBef>
              <a:buClr>
                <a:srgbClr val="ACC2C8"/>
              </a:buClr>
              <a:buChar char="•"/>
              <a:tabLst>
                <a:tab pos="286385" algn="l"/>
                <a:tab pos="287020" algn="l"/>
              </a:tabLst>
            </a:pPr>
            <a:r>
              <a:rPr sz="2000" dirty="0">
                <a:solidFill>
                  <a:srgbClr val="DFE6D0"/>
                </a:solidFill>
                <a:latin typeface="Arial"/>
                <a:cs typeface="Arial"/>
              </a:rPr>
              <a:t>Do you experience feelings that flow one </a:t>
            </a:r>
            <a:r>
              <a:rPr sz="2000" spc="-5" dirty="0">
                <a:solidFill>
                  <a:srgbClr val="DFE6D0"/>
                </a:solidFill>
                <a:latin typeface="Arial"/>
                <a:cs typeface="Arial"/>
              </a:rPr>
              <a:t>after </a:t>
            </a:r>
            <a:r>
              <a:rPr sz="2000" dirty="0">
                <a:solidFill>
                  <a:srgbClr val="DFE6D0"/>
                </a:solidFill>
                <a:latin typeface="Arial"/>
                <a:cs typeface="Arial"/>
              </a:rPr>
              <a:t>another from moment</a:t>
            </a:r>
            <a:r>
              <a:rPr sz="2000" spc="-210" dirty="0">
                <a:solidFill>
                  <a:srgbClr val="DFE6D0"/>
                </a:solidFill>
                <a:latin typeface="Arial"/>
                <a:cs typeface="Arial"/>
              </a:rPr>
              <a:t> </a:t>
            </a:r>
            <a:r>
              <a:rPr sz="2000" dirty="0">
                <a:solidFill>
                  <a:srgbClr val="DFE6D0"/>
                </a:solidFill>
                <a:latin typeface="Arial"/>
                <a:cs typeface="Arial"/>
              </a:rPr>
              <a:t>to  moment?</a:t>
            </a:r>
            <a:endParaRPr sz="2000">
              <a:latin typeface="Arial"/>
              <a:cs typeface="Arial"/>
            </a:endParaRPr>
          </a:p>
          <a:p>
            <a:pPr marL="287020" marR="890269" indent="-274320">
              <a:lnSpc>
                <a:spcPts val="1920"/>
              </a:lnSpc>
              <a:spcBef>
                <a:spcPts val="465"/>
              </a:spcBef>
              <a:buClr>
                <a:srgbClr val="ACC2C8"/>
              </a:buClr>
              <a:buChar char="•"/>
              <a:tabLst>
                <a:tab pos="286385" algn="l"/>
                <a:tab pos="287020" algn="l"/>
              </a:tabLst>
            </a:pPr>
            <a:r>
              <a:rPr sz="2000" dirty="0">
                <a:solidFill>
                  <a:srgbClr val="DFE6D0"/>
                </a:solidFill>
                <a:latin typeface="Arial"/>
                <a:cs typeface="Arial"/>
              </a:rPr>
              <a:t>Are your emotions accompanied by physical sensations that</a:t>
            </a:r>
            <a:r>
              <a:rPr sz="2000" spc="-185" dirty="0">
                <a:solidFill>
                  <a:srgbClr val="DFE6D0"/>
                </a:solidFill>
                <a:latin typeface="Arial"/>
                <a:cs typeface="Arial"/>
              </a:rPr>
              <a:t> </a:t>
            </a:r>
            <a:r>
              <a:rPr sz="2000" dirty="0">
                <a:solidFill>
                  <a:srgbClr val="DFE6D0"/>
                </a:solidFill>
                <a:latin typeface="Arial"/>
                <a:cs typeface="Arial"/>
              </a:rPr>
              <a:t>you  experience in places like your stomach or</a:t>
            </a:r>
            <a:r>
              <a:rPr sz="2000" spc="-145" dirty="0">
                <a:solidFill>
                  <a:srgbClr val="DFE6D0"/>
                </a:solidFill>
                <a:latin typeface="Arial"/>
                <a:cs typeface="Arial"/>
              </a:rPr>
              <a:t> </a:t>
            </a:r>
            <a:r>
              <a:rPr sz="2000" dirty="0">
                <a:solidFill>
                  <a:srgbClr val="DFE6D0"/>
                </a:solidFill>
                <a:latin typeface="Arial"/>
                <a:cs typeface="Arial"/>
              </a:rPr>
              <a:t>chest?</a:t>
            </a:r>
            <a:endParaRPr sz="2000">
              <a:latin typeface="Arial"/>
              <a:cs typeface="Arial"/>
            </a:endParaRPr>
          </a:p>
          <a:p>
            <a:pPr marL="287020" indent="-274320">
              <a:lnSpc>
                <a:spcPts val="2160"/>
              </a:lnSpc>
              <a:spcBef>
                <a:spcPts val="20"/>
              </a:spcBef>
              <a:buClr>
                <a:srgbClr val="ACC2C8"/>
              </a:buClr>
              <a:buChar char="•"/>
              <a:tabLst>
                <a:tab pos="286385" algn="l"/>
                <a:tab pos="287020" algn="l"/>
              </a:tabLst>
            </a:pPr>
            <a:r>
              <a:rPr sz="2000" dirty="0">
                <a:solidFill>
                  <a:srgbClr val="DFE6D0"/>
                </a:solidFill>
                <a:latin typeface="Arial"/>
                <a:cs typeface="Arial"/>
              </a:rPr>
              <a:t>Do </a:t>
            </a:r>
            <a:r>
              <a:rPr sz="2000" spc="-5" dirty="0">
                <a:solidFill>
                  <a:srgbClr val="DFE6D0"/>
                </a:solidFill>
                <a:latin typeface="Arial"/>
                <a:cs typeface="Arial"/>
              </a:rPr>
              <a:t>you </a:t>
            </a:r>
            <a:r>
              <a:rPr sz="2000" dirty="0">
                <a:solidFill>
                  <a:srgbClr val="DFE6D0"/>
                </a:solidFill>
                <a:latin typeface="Arial"/>
                <a:cs typeface="Arial"/>
              </a:rPr>
              <a:t>experience discrete feelings and emotions, such as</a:t>
            </a:r>
            <a:r>
              <a:rPr sz="2000" spc="-175" dirty="0">
                <a:solidFill>
                  <a:srgbClr val="DFE6D0"/>
                </a:solidFill>
                <a:latin typeface="Arial"/>
                <a:cs typeface="Arial"/>
              </a:rPr>
              <a:t> </a:t>
            </a:r>
            <a:r>
              <a:rPr sz="2000" spc="-15" dirty="0">
                <a:solidFill>
                  <a:srgbClr val="DFE6D0"/>
                </a:solidFill>
                <a:latin typeface="Arial"/>
                <a:cs typeface="Arial"/>
              </a:rPr>
              <a:t>anger,</a:t>
            </a:r>
            <a:endParaRPr sz="2000">
              <a:latin typeface="Arial"/>
              <a:cs typeface="Arial"/>
            </a:endParaRPr>
          </a:p>
          <a:p>
            <a:pPr marL="287020">
              <a:lnSpc>
                <a:spcPts val="2160"/>
              </a:lnSpc>
            </a:pPr>
            <a:r>
              <a:rPr sz="2000" dirty="0">
                <a:solidFill>
                  <a:srgbClr val="DFE6D0"/>
                </a:solidFill>
                <a:latin typeface="Arial"/>
                <a:cs typeface="Arial"/>
              </a:rPr>
              <a:t>sadness, </a:t>
            </a:r>
            <a:r>
              <a:rPr sz="2000" spc="-20" dirty="0">
                <a:solidFill>
                  <a:srgbClr val="DFE6D0"/>
                </a:solidFill>
                <a:latin typeface="Arial"/>
                <a:cs typeface="Arial"/>
              </a:rPr>
              <a:t>fear, </a:t>
            </a:r>
            <a:r>
              <a:rPr sz="2000" spc="-40" dirty="0">
                <a:solidFill>
                  <a:srgbClr val="DFE6D0"/>
                </a:solidFill>
                <a:latin typeface="Arial"/>
                <a:cs typeface="Arial"/>
              </a:rPr>
              <a:t>joy, </a:t>
            </a:r>
            <a:r>
              <a:rPr sz="2000" dirty="0">
                <a:solidFill>
                  <a:srgbClr val="DFE6D0"/>
                </a:solidFill>
                <a:latin typeface="Arial"/>
                <a:cs typeface="Arial"/>
              </a:rPr>
              <a:t>each of which is evident in subtle facial</a:t>
            </a:r>
            <a:r>
              <a:rPr sz="2000" spc="-120" dirty="0">
                <a:solidFill>
                  <a:srgbClr val="DFE6D0"/>
                </a:solidFill>
                <a:latin typeface="Arial"/>
                <a:cs typeface="Arial"/>
              </a:rPr>
              <a:t> </a:t>
            </a:r>
            <a:r>
              <a:rPr sz="2000" dirty="0">
                <a:solidFill>
                  <a:srgbClr val="DFE6D0"/>
                </a:solidFill>
                <a:latin typeface="Arial"/>
                <a:cs typeface="Arial"/>
              </a:rPr>
              <a:t>expressions?</a:t>
            </a:r>
            <a:endParaRPr sz="2000">
              <a:latin typeface="Arial"/>
              <a:cs typeface="Arial"/>
            </a:endParaRPr>
          </a:p>
          <a:p>
            <a:pPr marL="287020" marR="198120" indent="-274320">
              <a:lnSpc>
                <a:spcPts val="1920"/>
              </a:lnSpc>
              <a:spcBef>
                <a:spcPts val="464"/>
              </a:spcBef>
              <a:buClr>
                <a:srgbClr val="ACC2C8"/>
              </a:buClr>
              <a:buChar char="•"/>
              <a:tabLst>
                <a:tab pos="286385" algn="l"/>
                <a:tab pos="287020" algn="l"/>
              </a:tabLst>
            </a:pPr>
            <a:r>
              <a:rPr sz="2000" dirty="0">
                <a:solidFill>
                  <a:srgbClr val="DFE6D0"/>
                </a:solidFill>
                <a:latin typeface="Arial"/>
                <a:cs typeface="Arial"/>
              </a:rPr>
              <a:t>Can you experience intense feelings that are strong enough to</a:t>
            </a:r>
            <a:r>
              <a:rPr sz="2000" spc="-204" dirty="0">
                <a:solidFill>
                  <a:srgbClr val="DFE6D0"/>
                </a:solidFill>
                <a:latin typeface="Arial"/>
                <a:cs typeface="Arial"/>
              </a:rPr>
              <a:t> </a:t>
            </a:r>
            <a:r>
              <a:rPr sz="2000" dirty="0">
                <a:solidFill>
                  <a:srgbClr val="DFE6D0"/>
                </a:solidFill>
                <a:latin typeface="Arial"/>
                <a:cs typeface="Arial"/>
              </a:rPr>
              <a:t>capture  both your attention and that of</a:t>
            </a:r>
            <a:r>
              <a:rPr sz="2000" spc="-140" dirty="0">
                <a:solidFill>
                  <a:srgbClr val="DFE6D0"/>
                </a:solidFill>
                <a:latin typeface="Arial"/>
                <a:cs typeface="Arial"/>
              </a:rPr>
              <a:t> </a:t>
            </a:r>
            <a:r>
              <a:rPr sz="2000" dirty="0">
                <a:solidFill>
                  <a:srgbClr val="DFE6D0"/>
                </a:solidFill>
                <a:latin typeface="Arial"/>
                <a:cs typeface="Arial"/>
              </a:rPr>
              <a:t>others?</a:t>
            </a:r>
            <a:endParaRPr sz="2000">
              <a:latin typeface="Arial"/>
              <a:cs typeface="Arial"/>
            </a:endParaRPr>
          </a:p>
          <a:p>
            <a:pPr marL="287020" marR="5080" indent="-274320">
              <a:lnSpc>
                <a:spcPct val="80000"/>
              </a:lnSpc>
              <a:spcBef>
                <a:spcPts val="495"/>
              </a:spcBef>
              <a:buClr>
                <a:srgbClr val="ACC2C8"/>
              </a:buClr>
              <a:buChar char="•"/>
              <a:tabLst>
                <a:tab pos="286385" algn="l"/>
                <a:tab pos="287020" algn="l"/>
              </a:tabLst>
            </a:pPr>
            <a:r>
              <a:rPr sz="2000" dirty="0">
                <a:solidFill>
                  <a:srgbClr val="DFE6D0"/>
                </a:solidFill>
                <a:latin typeface="Arial"/>
                <a:cs typeface="Arial"/>
              </a:rPr>
              <a:t>Do you pay attention to your emotions? Do they factor into your</a:t>
            </a:r>
            <a:r>
              <a:rPr sz="2000" spc="-225" dirty="0">
                <a:solidFill>
                  <a:srgbClr val="DFE6D0"/>
                </a:solidFill>
                <a:latin typeface="Arial"/>
                <a:cs typeface="Arial"/>
              </a:rPr>
              <a:t> </a:t>
            </a:r>
            <a:r>
              <a:rPr sz="2000" dirty="0">
                <a:solidFill>
                  <a:srgbClr val="DFE6D0"/>
                </a:solidFill>
                <a:latin typeface="Arial"/>
                <a:cs typeface="Arial"/>
              </a:rPr>
              <a:t>decision  making?</a:t>
            </a:r>
            <a:endParaRPr sz="2000">
              <a:latin typeface="Arial"/>
              <a:cs typeface="Arial"/>
            </a:endParaRPr>
          </a:p>
          <a:p>
            <a:pPr>
              <a:lnSpc>
                <a:spcPct val="100000"/>
              </a:lnSpc>
              <a:spcBef>
                <a:spcPts val="30"/>
              </a:spcBef>
            </a:pPr>
            <a:endParaRPr sz="2050">
              <a:latin typeface="Times New Roman"/>
              <a:cs typeface="Times New Roman"/>
            </a:endParaRPr>
          </a:p>
          <a:p>
            <a:pPr marL="12700" marR="183515">
              <a:lnSpc>
                <a:spcPts val="1920"/>
              </a:lnSpc>
            </a:pPr>
            <a:r>
              <a:rPr sz="2000" dirty="0">
                <a:solidFill>
                  <a:srgbClr val="DFE6D0"/>
                </a:solidFill>
                <a:latin typeface="Arial"/>
                <a:cs typeface="Arial"/>
              </a:rPr>
              <a:t>If any of these experiences are </a:t>
            </a:r>
            <a:r>
              <a:rPr sz="2000" spc="-15" dirty="0">
                <a:solidFill>
                  <a:srgbClr val="DFE6D0"/>
                </a:solidFill>
                <a:latin typeface="Arial"/>
                <a:cs typeface="Arial"/>
              </a:rPr>
              <a:t>familiar, </a:t>
            </a:r>
            <a:r>
              <a:rPr sz="2000" dirty="0">
                <a:solidFill>
                  <a:srgbClr val="DFE6D0"/>
                </a:solidFill>
                <a:latin typeface="Arial"/>
                <a:cs typeface="Arial"/>
              </a:rPr>
              <a:t>you must reconnect to your core  emotions, accept them, and become comfortable with them in order to</a:t>
            </a:r>
            <a:r>
              <a:rPr sz="2000" spc="-265" dirty="0">
                <a:solidFill>
                  <a:srgbClr val="DFE6D0"/>
                </a:solidFill>
                <a:latin typeface="Arial"/>
                <a:cs typeface="Arial"/>
              </a:rPr>
              <a:t> </a:t>
            </a:r>
            <a:r>
              <a:rPr sz="2000" dirty="0">
                <a:solidFill>
                  <a:srgbClr val="DFE6D0"/>
                </a:solidFill>
                <a:latin typeface="Arial"/>
                <a:cs typeface="Arial"/>
              </a:rPr>
              <a:t>be</a:t>
            </a:r>
            <a:endParaRPr sz="2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776922" y="477647"/>
            <a:ext cx="2524061" cy="3524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349497" y="477647"/>
            <a:ext cx="5160518" cy="35217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93928" y="1093978"/>
            <a:ext cx="8738235" cy="5469890"/>
          </a:xfrm>
          <a:prstGeom prst="rect">
            <a:avLst/>
          </a:prstGeom>
        </p:spPr>
        <p:txBody>
          <a:bodyPr vert="horz" wrap="square" lIns="0" tIns="69850" rIns="0" bIns="0" rtlCol="0">
            <a:spAutoFit/>
          </a:bodyPr>
          <a:lstStyle/>
          <a:p>
            <a:pPr marL="12700" marR="19050">
              <a:lnSpc>
                <a:spcPct val="80000"/>
              </a:lnSpc>
              <a:spcBef>
                <a:spcPts val="550"/>
              </a:spcBef>
            </a:pPr>
            <a:r>
              <a:rPr sz="1900" spc="-5" dirty="0">
                <a:solidFill>
                  <a:srgbClr val="DFE6D0"/>
                </a:solidFill>
                <a:latin typeface="Arial"/>
                <a:cs typeface="Arial"/>
              </a:rPr>
              <a:t>Being a good communicator requires more than just verbal skills. Often, </a:t>
            </a:r>
            <a:r>
              <a:rPr sz="1900" spc="-10" dirty="0">
                <a:solidFill>
                  <a:srgbClr val="DFE6D0"/>
                </a:solidFill>
                <a:latin typeface="Arial"/>
                <a:cs typeface="Arial"/>
              </a:rPr>
              <a:t>what </a:t>
            </a:r>
            <a:r>
              <a:rPr sz="1900" spc="-5" dirty="0">
                <a:solidFill>
                  <a:srgbClr val="DFE6D0"/>
                </a:solidFill>
                <a:latin typeface="Arial"/>
                <a:cs typeface="Arial"/>
              </a:rPr>
              <a:t>you  say is less important than how you say it or the other nonverbal signals you send  out—the gestures you make, the </a:t>
            </a:r>
            <a:r>
              <a:rPr sz="1900" spc="-10" dirty="0">
                <a:solidFill>
                  <a:srgbClr val="DFE6D0"/>
                </a:solidFill>
                <a:latin typeface="Arial"/>
                <a:cs typeface="Arial"/>
              </a:rPr>
              <a:t>way </a:t>
            </a:r>
            <a:r>
              <a:rPr sz="1900" spc="-5" dirty="0">
                <a:solidFill>
                  <a:srgbClr val="DFE6D0"/>
                </a:solidFill>
                <a:latin typeface="Arial"/>
                <a:cs typeface="Arial"/>
              </a:rPr>
              <a:t>you sit, how fast or how loud you talk, how  close you stand, how much eye contact you make. In order to hold the attention  of others and build connection and trust, you need to be aware of and in control  of this body language. </a:t>
            </a:r>
            <a:r>
              <a:rPr sz="1900" spc="-65" dirty="0">
                <a:solidFill>
                  <a:srgbClr val="DFE6D0"/>
                </a:solidFill>
                <a:latin typeface="Arial"/>
                <a:cs typeface="Arial"/>
              </a:rPr>
              <a:t>You </a:t>
            </a:r>
            <a:r>
              <a:rPr sz="1900" spc="-5" dirty="0">
                <a:solidFill>
                  <a:srgbClr val="DFE6D0"/>
                </a:solidFill>
                <a:latin typeface="Arial"/>
                <a:cs typeface="Arial"/>
              </a:rPr>
              <a:t>also need to be able to accurately read and respond  to the nonverbal cues that other people send</a:t>
            </a:r>
            <a:r>
              <a:rPr sz="1900" spc="165" dirty="0">
                <a:solidFill>
                  <a:srgbClr val="DFE6D0"/>
                </a:solidFill>
                <a:latin typeface="Arial"/>
                <a:cs typeface="Arial"/>
              </a:rPr>
              <a:t> </a:t>
            </a:r>
            <a:r>
              <a:rPr sz="1900" spc="-5" dirty="0">
                <a:solidFill>
                  <a:srgbClr val="DFE6D0"/>
                </a:solidFill>
                <a:latin typeface="Arial"/>
                <a:cs typeface="Arial"/>
              </a:rPr>
              <a:t>you.</a:t>
            </a:r>
            <a:endParaRPr sz="1900">
              <a:latin typeface="Arial"/>
              <a:cs typeface="Arial"/>
            </a:endParaRPr>
          </a:p>
          <a:p>
            <a:pPr marL="12700" marR="44450">
              <a:lnSpc>
                <a:spcPts val="1820"/>
              </a:lnSpc>
              <a:spcBef>
                <a:spcPts val="445"/>
              </a:spcBef>
            </a:pPr>
            <a:r>
              <a:rPr sz="1900" spc="-5" dirty="0">
                <a:solidFill>
                  <a:srgbClr val="DFE6D0"/>
                </a:solidFill>
                <a:latin typeface="Arial"/>
                <a:cs typeface="Arial"/>
              </a:rPr>
              <a:t>Foe e.g., If you </a:t>
            </a:r>
            <a:r>
              <a:rPr sz="1900" spc="-10" dirty="0">
                <a:solidFill>
                  <a:srgbClr val="DFE6D0"/>
                </a:solidFill>
                <a:latin typeface="Arial"/>
                <a:cs typeface="Arial"/>
              </a:rPr>
              <a:t>insist </a:t>
            </a:r>
            <a:r>
              <a:rPr sz="1900" spc="-320" dirty="0">
                <a:solidFill>
                  <a:srgbClr val="DFE6D0"/>
                </a:solidFill>
                <a:latin typeface="Arial"/>
                <a:cs typeface="Arial"/>
              </a:rPr>
              <a:t>―I‘m </a:t>
            </a:r>
            <a:r>
              <a:rPr sz="1900" spc="-30" dirty="0">
                <a:solidFill>
                  <a:srgbClr val="DFE6D0"/>
                </a:solidFill>
                <a:latin typeface="Arial"/>
                <a:cs typeface="Arial"/>
              </a:rPr>
              <a:t>fine‖, </a:t>
            </a:r>
            <a:r>
              <a:rPr sz="1900" spc="-10" dirty="0">
                <a:solidFill>
                  <a:srgbClr val="DFE6D0"/>
                </a:solidFill>
                <a:latin typeface="Arial"/>
                <a:cs typeface="Arial"/>
              </a:rPr>
              <a:t>while </a:t>
            </a:r>
            <a:r>
              <a:rPr sz="1900" spc="-5" dirty="0">
                <a:solidFill>
                  <a:srgbClr val="DFE6D0"/>
                </a:solidFill>
                <a:latin typeface="Arial"/>
                <a:cs typeface="Arial"/>
              </a:rPr>
              <a:t>clenching your teeth </a:t>
            </a:r>
            <a:r>
              <a:rPr sz="1900" spc="-10" dirty="0">
                <a:solidFill>
                  <a:srgbClr val="DFE6D0"/>
                </a:solidFill>
                <a:latin typeface="Arial"/>
                <a:cs typeface="Arial"/>
              </a:rPr>
              <a:t>and looking </a:t>
            </a:r>
            <a:r>
              <a:rPr sz="1900" spc="-40" dirty="0">
                <a:solidFill>
                  <a:srgbClr val="DFE6D0"/>
                </a:solidFill>
                <a:latin typeface="Arial"/>
                <a:cs typeface="Arial"/>
              </a:rPr>
              <a:t>away, </a:t>
            </a:r>
            <a:r>
              <a:rPr sz="1900" spc="-5" dirty="0">
                <a:solidFill>
                  <a:srgbClr val="DFE6D0"/>
                </a:solidFill>
                <a:latin typeface="Arial"/>
                <a:cs typeface="Arial"/>
              </a:rPr>
              <a:t>your  body is clearly signalling the opposite. So, your nonverbal messages have such  power that can produce a sense of interest, trust, excitement, and desire for  connection—or they can generate </a:t>
            </a:r>
            <a:r>
              <a:rPr sz="1900" spc="-25" dirty="0">
                <a:solidFill>
                  <a:srgbClr val="DFE6D0"/>
                </a:solidFill>
                <a:latin typeface="Arial"/>
                <a:cs typeface="Arial"/>
              </a:rPr>
              <a:t>fear, </a:t>
            </a:r>
            <a:r>
              <a:rPr sz="1900" spc="-5" dirty="0">
                <a:solidFill>
                  <a:srgbClr val="DFE6D0"/>
                </a:solidFill>
                <a:latin typeface="Arial"/>
                <a:cs typeface="Arial"/>
              </a:rPr>
              <a:t>confusion, distrust, and</a:t>
            </a:r>
            <a:r>
              <a:rPr sz="1900" spc="270" dirty="0">
                <a:solidFill>
                  <a:srgbClr val="DFE6D0"/>
                </a:solidFill>
                <a:latin typeface="Arial"/>
                <a:cs typeface="Arial"/>
              </a:rPr>
              <a:t> </a:t>
            </a:r>
            <a:r>
              <a:rPr sz="1900" spc="-5" dirty="0">
                <a:solidFill>
                  <a:srgbClr val="DFE6D0"/>
                </a:solidFill>
                <a:latin typeface="Arial"/>
                <a:cs typeface="Arial"/>
              </a:rPr>
              <a:t>disinterest.</a:t>
            </a:r>
            <a:endParaRPr sz="1900">
              <a:latin typeface="Arial"/>
              <a:cs typeface="Arial"/>
            </a:endParaRPr>
          </a:p>
          <a:p>
            <a:pPr marL="12700">
              <a:lnSpc>
                <a:spcPct val="100000"/>
              </a:lnSpc>
              <a:spcBef>
                <a:spcPts val="1855"/>
              </a:spcBef>
            </a:pPr>
            <a:r>
              <a:rPr sz="1900" b="1" spc="-15" dirty="0">
                <a:solidFill>
                  <a:srgbClr val="DFE6D0"/>
                </a:solidFill>
                <a:latin typeface="Arial"/>
                <a:cs typeface="Arial"/>
              </a:rPr>
              <a:t>Tips </a:t>
            </a:r>
            <a:r>
              <a:rPr sz="1900" b="1" spc="-5" dirty="0">
                <a:solidFill>
                  <a:srgbClr val="DFE6D0"/>
                </a:solidFill>
                <a:latin typeface="Arial"/>
                <a:cs typeface="Arial"/>
              </a:rPr>
              <a:t>for </a:t>
            </a:r>
            <a:r>
              <a:rPr sz="1900" b="1" spc="-10" dirty="0">
                <a:solidFill>
                  <a:srgbClr val="DFE6D0"/>
                </a:solidFill>
                <a:latin typeface="Arial"/>
                <a:cs typeface="Arial"/>
              </a:rPr>
              <a:t>improving </a:t>
            </a:r>
            <a:r>
              <a:rPr sz="1900" b="1" spc="-5" dirty="0">
                <a:solidFill>
                  <a:srgbClr val="DFE6D0"/>
                </a:solidFill>
                <a:latin typeface="Arial"/>
                <a:cs typeface="Arial"/>
              </a:rPr>
              <a:t>nonverbal</a:t>
            </a:r>
            <a:r>
              <a:rPr sz="1900" b="1" spc="125" dirty="0">
                <a:solidFill>
                  <a:srgbClr val="DFE6D0"/>
                </a:solidFill>
                <a:latin typeface="Arial"/>
                <a:cs typeface="Arial"/>
              </a:rPr>
              <a:t> </a:t>
            </a:r>
            <a:r>
              <a:rPr sz="1900" b="1" spc="-5" dirty="0">
                <a:solidFill>
                  <a:srgbClr val="DFE6D0"/>
                </a:solidFill>
                <a:latin typeface="Arial"/>
                <a:cs typeface="Arial"/>
              </a:rPr>
              <a:t>communication:</a:t>
            </a:r>
            <a:endParaRPr sz="1900">
              <a:latin typeface="Arial"/>
              <a:cs typeface="Arial"/>
            </a:endParaRPr>
          </a:p>
          <a:p>
            <a:pPr>
              <a:lnSpc>
                <a:spcPct val="100000"/>
              </a:lnSpc>
              <a:spcBef>
                <a:spcPts val="35"/>
              </a:spcBef>
            </a:pPr>
            <a:endParaRPr sz="1950">
              <a:latin typeface="Times New Roman"/>
              <a:cs typeface="Times New Roman"/>
            </a:endParaRPr>
          </a:p>
          <a:p>
            <a:pPr marL="287020" marR="5080" indent="-274320">
              <a:lnSpc>
                <a:spcPct val="80000"/>
              </a:lnSpc>
              <a:buClr>
                <a:srgbClr val="ACC2C8"/>
              </a:buClr>
              <a:buFont typeface="Arial"/>
              <a:buChar char="•"/>
              <a:tabLst>
                <a:tab pos="286385" algn="l"/>
                <a:tab pos="287020" algn="l"/>
              </a:tabLst>
            </a:pPr>
            <a:r>
              <a:rPr sz="1900" b="1" spc="-5" dirty="0">
                <a:solidFill>
                  <a:srgbClr val="DFE6D0"/>
                </a:solidFill>
                <a:latin typeface="Arial"/>
                <a:cs typeface="Arial"/>
              </a:rPr>
              <a:t>Focus on the other person. </a:t>
            </a:r>
            <a:r>
              <a:rPr sz="1900" spc="-5" dirty="0">
                <a:solidFill>
                  <a:srgbClr val="DFE6D0"/>
                </a:solidFill>
                <a:latin typeface="Arial"/>
                <a:cs typeface="Arial"/>
              </a:rPr>
              <a:t>If you are planning </a:t>
            </a:r>
            <a:r>
              <a:rPr sz="1900" spc="-10" dirty="0">
                <a:solidFill>
                  <a:srgbClr val="DFE6D0"/>
                </a:solidFill>
                <a:latin typeface="Arial"/>
                <a:cs typeface="Arial"/>
              </a:rPr>
              <a:t>what </a:t>
            </a:r>
            <a:r>
              <a:rPr sz="1900" spc="-5" dirty="0">
                <a:solidFill>
                  <a:srgbClr val="DFE6D0"/>
                </a:solidFill>
                <a:latin typeface="Arial"/>
                <a:cs typeface="Arial"/>
              </a:rPr>
              <a:t>you‘re </a:t>
            </a:r>
            <a:r>
              <a:rPr sz="1900" spc="-10" dirty="0">
                <a:solidFill>
                  <a:srgbClr val="DFE6D0"/>
                </a:solidFill>
                <a:latin typeface="Arial"/>
                <a:cs typeface="Arial"/>
              </a:rPr>
              <a:t>going </a:t>
            </a:r>
            <a:r>
              <a:rPr sz="1900" spc="-5" dirty="0">
                <a:solidFill>
                  <a:srgbClr val="DFE6D0"/>
                </a:solidFill>
                <a:latin typeface="Arial"/>
                <a:cs typeface="Arial"/>
              </a:rPr>
              <a:t>to say </a:t>
            </a:r>
            <a:r>
              <a:rPr sz="1900" spc="-10" dirty="0">
                <a:solidFill>
                  <a:srgbClr val="DFE6D0"/>
                </a:solidFill>
                <a:latin typeface="Arial"/>
                <a:cs typeface="Arial"/>
              </a:rPr>
              <a:t>next,  </a:t>
            </a:r>
            <a:r>
              <a:rPr sz="1900" spc="-5" dirty="0">
                <a:solidFill>
                  <a:srgbClr val="DFE6D0"/>
                </a:solidFill>
                <a:latin typeface="Arial"/>
                <a:cs typeface="Arial"/>
              </a:rPr>
              <a:t>daydreaming, or thinking about something else, you are almost certain to miss  nonverbal cues in the</a:t>
            </a:r>
            <a:r>
              <a:rPr sz="1900" spc="60" dirty="0">
                <a:solidFill>
                  <a:srgbClr val="DFE6D0"/>
                </a:solidFill>
                <a:latin typeface="Arial"/>
                <a:cs typeface="Arial"/>
              </a:rPr>
              <a:t> </a:t>
            </a:r>
            <a:r>
              <a:rPr sz="1900" spc="-5" dirty="0">
                <a:solidFill>
                  <a:srgbClr val="DFE6D0"/>
                </a:solidFill>
                <a:latin typeface="Arial"/>
                <a:cs typeface="Arial"/>
              </a:rPr>
              <a:t>conversation.</a:t>
            </a:r>
            <a:endParaRPr sz="1900">
              <a:latin typeface="Arial"/>
              <a:cs typeface="Arial"/>
            </a:endParaRPr>
          </a:p>
          <a:p>
            <a:pPr marL="287020" marR="5080" indent="-274320">
              <a:lnSpc>
                <a:spcPct val="80000"/>
              </a:lnSpc>
              <a:spcBef>
                <a:spcPts val="459"/>
              </a:spcBef>
              <a:buClr>
                <a:srgbClr val="ACC2C8"/>
              </a:buClr>
              <a:buFont typeface="Arial"/>
              <a:buChar char="•"/>
              <a:tabLst>
                <a:tab pos="286385" algn="l"/>
                <a:tab pos="287020" algn="l"/>
              </a:tabLst>
            </a:pPr>
            <a:r>
              <a:rPr sz="1900" b="1" spc="-5" dirty="0">
                <a:solidFill>
                  <a:srgbClr val="DFE6D0"/>
                </a:solidFill>
                <a:latin typeface="Arial"/>
                <a:cs typeface="Arial"/>
              </a:rPr>
              <a:t>Make </a:t>
            </a:r>
            <a:r>
              <a:rPr sz="1900" b="1" spc="-15" dirty="0">
                <a:solidFill>
                  <a:srgbClr val="DFE6D0"/>
                </a:solidFill>
                <a:latin typeface="Arial"/>
                <a:cs typeface="Arial"/>
              </a:rPr>
              <a:t>eye </a:t>
            </a:r>
            <a:r>
              <a:rPr sz="1900" b="1" spc="-5" dirty="0">
                <a:solidFill>
                  <a:srgbClr val="DFE6D0"/>
                </a:solidFill>
                <a:latin typeface="Arial"/>
                <a:cs typeface="Arial"/>
              </a:rPr>
              <a:t>contact. </a:t>
            </a:r>
            <a:r>
              <a:rPr sz="1900" spc="-5" dirty="0">
                <a:solidFill>
                  <a:srgbClr val="DFE6D0"/>
                </a:solidFill>
                <a:latin typeface="Arial"/>
                <a:cs typeface="Arial"/>
              </a:rPr>
              <a:t>Eye contact can communicate interest, maintain the flow of  a conversation, </a:t>
            </a:r>
            <a:r>
              <a:rPr sz="1900" spc="-10" dirty="0">
                <a:solidFill>
                  <a:srgbClr val="DFE6D0"/>
                </a:solidFill>
                <a:latin typeface="Arial"/>
                <a:cs typeface="Arial"/>
              </a:rPr>
              <a:t>and help </a:t>
            </a:r>
            <a:r>
              <a:rPr sz="1900" spc="-5" dirty="0">
                <a:solidFill>
                  <a:srgbClr val="DFE6D0"/>
                </a:solidFill>
                <a:latin typeface="Arial"/>
                <a:cs typeface="Arial"/>
              </a:rPr>
              <a:t>gauge the other </a:t>
            </a:r>
            <a:r>
              <a:rPr sz="1900" spc="-10" dirty="0">
                <a:solidFill>
                  <a:srgbClr val="DFE6D0"/>
                </a:solidFill>
                <a:latin typeface="Arial"/>
                <a:cs typeface="Arial"/>
              </a:rPr>
              <a:t>person‘s</a:t>
            </a:r>
            <a:r>
              <a:rPr sz="1900" spc="204" dirty="0">
                <a:solidFill>
                  <a:srgbClr val="DFE6D0"/>
                </a:solidFill>
                <a:latin typeface="Arial"/>
                <a:cs typeface="Arial"/>
              </a:rPr>
              <a:t> </a:t>
            </a:r>
            <a:r>
              <a:rPr sz="1900" spc="-5" dirty="0">
                <a:solidFill>
                  <a:srgbClr val="DFE6D0"/>
                </a:solidFill>
                <a:latin typeface="Arial"/>
                <a:cs typeface="Arial"/>
              </a:rPr>
              <a:t>response.</a:t>
            </a:r>
            <a:endParaRPr sz="1900">
              <a:latin typeface="Arial"/>
              <a:cs typeface="Arial"/>
            </a:endParaRPr>
          </a:p>
          <a:p>
            <a:pPr marL="287020" marR="42545" indent="-274320" algn="just">
              <a:lnSpc>
                <a:spcPct val="80000"/>
              </a:lnSpc>
              <a:spcBef>
                <a:spcPts val="455"/>
              </a:spcBef>
              <a:buClr>
                <a:srgbClr val="ACC2C8"/>
              </a:buClr>
              <a:buFont typeface="Arial"/>
              <a:buChar char="•"/>
              <a:tabLst>
                <a:tab pos="287020" algn="l"/>
              </a:tabLst>
            </a:pPr>
            <a:r>
              <a:rPr sz="1900" b="1" spc="-5" dirty="0">
                <a:solidFill>
                  <a:srgbClr val="DFE6D0"/>
                </a:solidFill>
                <a:latin typeface="Arial"/>
                <a:cs typeface="Arial"/>
              </a:rPr>
              <a:t>Pay attention to nonverbal cues </a:t>
            </a:r>
            <a:r>
              <a:rPr sz="1900" spc="-5" dirty="0">
                <a:solidFill>
                  <a:srgbClr val="DFE6D0"/>
                </a:solidFill>
                <a:latin typeface="Arial"/>
                <a:cs typeface="Arial"/>
              </a:rPr>
              <a:t>you‘re sending </a:t>
            </a:r>
            <a:r>
              <a:rPr sz="1900" spc="-10" dirty="0">
                <a:solidFill>
                  <a:srgbClr val="DFE6D0"/>
                </a:solidFill>
                <a:latin typeface="Arial"/>
                <a:cs typeface="Arial"/>
              </a:rPr>
              <a:t>and </a:t>
            </a:r>
            <a:r>
              <a:rPr sz="1900" spc="-5" dirty="0">
                <a:solidFill>
                  <a:srgbClr val="DFE6D0"/>
                </a:solidFill>
                <a:latin typeface="Arial"/>
                <a:cs typeface="Arial"/>
              </a:rPr>
              <a:t>receiving, such as facial  expressions, tone of voice, posture and gestures, touch, and the timing &amp; pace  of the</a:t>
            </a:r>
            <a:r>
              <a:rPr sz="1900" dirty="0">
                <a:solidFill>
                  <a:srgbClr val="DFE6D0"/>
                </a:solidFill>
                <a:latin typeface="Arial"/>
                <a:cs typeface="Arial"/>
              </a:rPr>
              <a:t> </a:t>
            </a:r>
            <a:r>
              <a:rPr sz="1900" spc="-5" dirty="0">
                <a:solidFill>
                  <a:srgbClr val="DFE6D0"/>
                </a:solidFill>
                <a:latin typeface="Arial"/>
                <a:cs typeface="Arial"/>
              </a:rPr>
              <a:t>conversation.</a:t>
            </a:r>
            <a:endParaRPr sz="19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3" name="object 3"/>
          <p:cNvSpPr/>
          <p:nvPr/>
        </p:nvSpPr>
        <p:spPr>
          <a:xfrm>
            <a:off x="1600200" y="0"/>
            <a:ext cx="381000" cy="6858000"/>
          </a:xfrm>
          <a:custGeom>
            <a:avLst/>
            <a:gdLst/>
            <a:ahLst/>
            <a:cxnLst/>
            <a:rect l="l" t="t" r="r" b="b"/>
            <a:pathLst>
              <a:path w="381000" h="6858000">
                <a:moveTo>
                  <a:pt x="0" y="0"/>
                </a:moveTo>
                <a:lnTo>
                  <a:pt x="381000" y="6857999"/>
                </a:lnTo>
              </a:path>
            </a:pathLst>
          </a:custGeom>
          <a:ln w="12700">
            <a:solidFill>
              <a:srgbClr val="759AA4"/>
            </a:solidFill>
          </a:ln>
        </p:spPr>
        <p:txBody>
          <a:bodyPr wrap="square" lIns="0" tIns="0" rIns="0" bIns="0" rtlCol="0"/>
          <a:lstStyle/>
          <a:p>
            <a:endParaRPr/>
          </a:p>
        </p:txBody>
      </p:sp>
      <p:sp>
        <p:nvSpPr>
          <p:cNvPr id="4" name="object 4"/>
          <p:cNvSpPr/>
          <p:nvPr/>
        </p:nvSpPr>
        <p:spPr>
          <a:xfrm>
            <a:off x="1752600" y="0"/>
            <a:ext cx="381000" cy="6858000"/>
          </a:xfrm>
          <a:custGeom>
            <a:avLst/>
            <a:gdLst/>
            <a:ahLst/>
            <a:cxnLst/>
            <a:rect l="l" t="t" r="r" b="b"/>
            <a:pathLst>
              <a:path w="381000" h="6858000">
                <a:moveTo>
                  <a:pt x="381000" y="0"/>
                </a:moveTo>
                <a:lnTo>
                  <a:pt x="0" y="6857999"/>
                </a:lnTo>
              </a:path>
            </a:pathLst>
          </a:custGeom>
          <a:ln w="12700">
            <a:solidFill>
              <a:srgbClr val="759AA4"/>
            </a:solidFill>
          </a:ln>
        </p:spPr>
        <p:txBody>
          <a:bodyPr wrap="square" lIns="0" tIns="0" rIns="0" bIns="0" rtlCol="0"/>
          <a:lstStyle/>
          <a:p>
            <a:endParaRPr/>
          </a:p>
        </p:txBody>
      </p:sp>
      <p:sp>
        <p:nvSpPr>
          <p:cNvPr id="5" name="object 5"/>
          <p:cNvSpPr/>
          <p:nvPr/>
        </p:nvSpPr>
        <p:spPr>
          <a:xfrm>
            <a:off x="76200" y="0"/>
            <a:ext cx="228600" cy="6858000"/>
          </a:xfrm>
          <a:custGeom>
            <a:avLst/>
            <a:gdLst/>
            <a:ahLst/>
            <a:cxnLst/>
            <a:rect l="l" t="t" r="r" b="b"/>
            <a:pathLst>
              <a:path w="228600" h="6858000">
                <a:moveTo>
                  <a:pt x="228600" y="0"/>
                </a:moveTo>
                <a:lnTo>
                  <a:pt x="0" y="6857999"/>
                </a:lnTo>
              </a:path>
            </a:pathLst>
          </a:custGeom>
          <a:ln w="28575">
            <a:solidFill>
              <a:srgbClr val="759AA4"/>
            </a:solidFill>
          </a:ln>
        </p:spPr>
        <p:txBody>
          <a:bodyPr wrap="square" lIns="0" tIns="0" rIns="0" bIns="0" rtlCol="0"/>
          <a:lstStyle/>
          <a:p>
            <a:endParaRPr/>
          </a:p>
        </p:txBody>
      </p:sp>
      <p:sp>
        <p:nvSpPr>
          <p:cNvPr id="6" name="object 6"/>
          <p:cNvSpPr/>
          <p:nvPr/>
        </p:nvSpPr>
        <p:spPr>
          <a:xfrm>
            <a:off x="0" y="0"/>
            <a:ext cx="228600" cy="6858000"/>
          </a:xfrm>
          <a:custGeom>
            <a:avLst/>
            <a:gdLst/>
            <a:ahLst/>
            <a:cxnLst/>
            <a:rect l="l" t="t" r="r" b="b"/>
            <a:pathLst>
              <a:path w="228600" h="6858000">
                <a:moveTo>
                  <a:pt x="0" y="0"/>
                </a:moveTo>
                <a:lnTo>
                  <a:pt x="228600" y="6857999"/>
                </a:lnTo>
              </a:path>
            </a:pathLst>
          </a:custGeom>
          <a:ln w="12700">
            <a:solidFill>
              <a:srgbClr val="759AA4"/>
            </a:solidFill>
          </a:ln>
        </p:spPr>
        <p:txBody>
          <a:bodyPr wrap="square" lIns="0" tIns="0" rIns="0" bIns="0" rtlCol="0"/>
          <a:lstStyle/>
          <a:p>
            <a:endParaRPr/>
          </a:p>
        </p:txBody>
      </p:sp>
      <p:sp>
        <p:nvSpPr>
          <p:cNvPr id="7" name="object 7"/>
          <p:cNvSpPr/>
          <p:nvPr/>
        </p:nvSpPr>
        <p:spPr>
          <a:xfrm>
            <a:off x="1600200" y="0"/>
            <a:ext cx="914400" cy="6858000"/>
          </a:xfrm>
          <a:custGeom>
            <a:avLst/>
            <a:gdLst/>
            <a:ahLst/>
            <a:cxnLst/>
            <a:rect l="l" t="t" r="r" b="b"/>
            <a:pathLst>
              <a:path w="914400" h="6858000">
                <a:moveTo>
                  <a:pt x="0" y="0"/>
                </a:moveTo>
                <a:lnTo>
                  <a:pt x="914400" y="6857999"/>
                </a:lnTo>
              </a:path>
            </a:pathLst>
          </a:custGeom>
          <a:ln w="28575">
            <a:solidFill>
              <a:srgbClr val="759AA4"/>
            </a:solidFill>
          </a:ln>
        </p:spPr>
        <p:txBody>
          <a:bodyPr wrap="square" lIns="0" tIns="0" rIns="0" bIns="0" rtlCol="0"/>
          <a:lstStyle/>
          <a:p>
            <a:endParaRPr/>
          </a:p>
        </p:txBody>
      </p:sp>
      <p:sp>
        <p:nvSpPr>
          <p:cNvPr id="8" name="object 8"/>
          <p:cNvSpPr/>
          <p:nvPr/>
        </p:nvSpPr>
        <p:spPr>
          <a:xfrm>
            <a:off x="381000" y="0"/>
            <a:ext cx="457200" cy="6858000"/>
          </a:xfrm>
          <a:custGeom>
            <a:avLst/>
            <a:gdLst/>
            <a:ahLst/>
            <a:cxnLst/>
            <a:rect l="l" t="t" r="r" b="b"/>
            <a:pathLst>
              <a:path w="457200" h="6858000">
                <a:moveTo>
                  <a:pt x="0" y="0"/>
                </a:moveTo>
                <a:lnTo>
                  <a:pt x="457200" y="6857999"/>
                </a:lnTo>
              </a:path>
            </a:pathLst>
          </a:custGeom>
          <a:ln w="12700">
            <a:solidFill>
              <a:srgbClr val="759AA4"/>
            </a:solidFill>
          </a:ln>
        </p:spPr>
        <p:txBody>
          <a:bodyPr wrap="square" lIns="0" tIns="0" rIns="0" bIns="0" rtlCol="0"/>
          <a:lstStyle/>
          <a:p>
            <a:endParaRPr/>
          </a:p>
        </p:txBody>
      </p:sp>
      <p:sp>
        <p:nvSpPr>
          <p:cNvPr id="9" name="object 9"/>
          <p:cNvSpPr/>
          <p:nvPr/>
        </p:nvSpPr>
        <p:spPr>
          <a:xfrm>
            <a:off x="533400" y="0"/>
            <a:ext cx="381000" cy="6858000"/>
          </a:xfrm>
          <a:custGeom>
            <a:avLst/>
            <a:gdLst/>
            <a:ahLst/>
            <a:cxnLst/>
            <a:rect l="l" t="t" r="r" b="b"/>
            <a:pathLst>
              <a:path w="381000" h="6858000">
                <a:moveTo>
                  <a:pt x="381000" y="0"/>
                </a:moveTo>
                <a:lnTo>
                  <a:pt x="0" y="6857999"/>
                </a:lnTo>
              </a:path>
            </a:pathLst>
          </a:custGeom>
          <a:ln w="12700">
            <a:solidFill>
              <a:srgbClr val="759AA4"/>
            </a:solidFill>
          </a:ln>
        </p:spPr>
        <p:txBody>
          <a:bodyPr wrap="square" lIns="0" tIns="0" rIns="0" bIns="0" rtlCol="0"/>
          <a:lstStyle/>
          <a:p>
            <a:endParaRPr/>
          </a:p>
        </p:txBody>
      </p:sp>
      <p:sp>
        <p:nvSpPr>
          <p:cNvPr id="10" name="object 10"/>
          <p:cNvSpPr/>
          <p:nvPr/>
        </p:nvSpPr>
        <p:spPr>
          <a:xfrm>
            <a:off x="1066800" y="0"/>
            <a:ext cx="457200" cy="6858000"/>
          </a:xfrm>
          <a:custGeom>
            <a:avLst/>
            <a:gdLst/>
            <a:ahLst/>
            <a:cxnLst/>
            <a:rect l="l" t="t" r="r" b="b"/>
            <a:pathLst>
              <a:path w="457200" h="6858000">
                <a:moveTo>
                  <a:pt x="0" y="0"/>
                </a:moveTo>
                <a:lnTo>
                  <a:pt x="457200" y="6857999"/>
                </a:lnTo>
              </a:path>
            </a:pathLst>
          </a:custGeom>
          <a:ln w="38100">
            <a:solidFill>
              <a:srgbClr val="759AA4"/>
            </a:solidFill>
          </a:ln>
        </p:spPr>
        <p:txBody>
          <a:bodyPr wrap="square" lIns="0" tIns="0" rIns="0" bIns="0" rtlCol="0"/>
          <a:lstStyle/>
          <a:p>
            <a:endParaRPr/>
          </a:p>
        </p:txBody>
      </p:sp>
      <p:sp>
        <p:nvSpPr>
          <p:cNvPr id="11" name="object 11"/>
          <p:cNvSpPr/>
          <p:nvPr/>
        </p:nvSpPr>
        <p:spPr>
          <a:xfrm>
            <a:off x="152400" y="0"/>
            <a:ext cx="304800" cy="6858000"/>
          </a:xfrm>
          <a:custGeom>
            <a:avLst/>
            <a:gdLst/>
            <a:ahLst/>
            <a:cxnLst/>
            <a:rect l="l" t="t" r="r" b="b"/>
            <a:pathLst>
              <a:path w="304800" h="6858000">
                <a:moveTo>
                  <a:pt x="0" y="0"/>
                </a:moveTo>
                <a:lnTo>
                  <a:pt x="304800" y="6857999"/>
                </a:lnTo>
              </a:path>
            </a:pathLst>
          </a:custGeom>
          <a:ln w="12700">
            <a:solidFill>
              <a:srgbClr val="759AA4"/>
            </a:solidFill>
          </a:ln>
        </p:spPr>
        <p:txBody>
          <a:bodyPr wrap="square" lIns="0" tIns="0" rIns="0" bIns="0" rtlCol="0"/>
          <a:lstStyle/>
          <a:p>
            <a:endParaRPr/>
          </a:p>
        </p:txBody>
      </p:sp>
      <p:sp>
        <p:nvSpPr>
          <p:cNvPr id="12" name="object 12"/>
          <p:cNvSpPr/>
          <p:nvPr/>
        </p:nvSpPr>
        <p:spPr>
          <a:xfrm>
            <a:off x="15240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13" name="object 13"/>
          <p:cNvSpPr/>
          <p:nvPr/>
        </p:nvSpPr>
        <p:spPr>
          <a:xfrm>
            <a:off x="5334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14" name="object 14"/>
          <p:cNvSpPr/>
          <p:nvPr/>
        </p:nvSpPr>
        <p:spPr>
          <a:xfrm>
            <a:off x="685800" y="0"/>
            <a:ext cx="609600" cy="6858000"/>
          </a:xfrm>
          <a:custGeom>
            <a:avLst/>
            <a:gdLst/>
            <a:ahLst/>
            <a:cxnLst/>
            <a:rect l="l" t="t" r="r" b="b"/>
            <a:pathLst>
              <a:path w="609600" h="6858000">
                <a:moveTo>
                  <a:pt x="0" y="0"/>
                </a:moveTo>
                <a:lnTo>
                  <a:pt x="609600" y="6857999"/>
                </a:lnTo>
              </a:path>
            </a:pathLst>
          </a:custGeom>
          <a:ln w="15875">
            <a:solidFill>
              <a:srgbClr val="759AA4"/>
            </a:solidFill>
          </a:ln>
        </p:spPr>
        <p:txBody>
          <a:bodyPr wrap="square" lIns="0" tIns="0" rIns="0" bIns="0" rtlCol="0"/>
          <a:lstStyle/>
          <a:p>
            <a:endParaRPr/>
          </a:p>
        </p:txBody>
      </p:sp>
      <p:sp>
        <p:nvSpPr>
          <p:cNvPr id="15" name="object 15"/>
          <p:cNvSpPr/>
          <p:nvPr/>
        </p:nvSpPr>
        <p:spPr>
          <a:xfrm>
            <a:off x="990600" y="0"/>
            <a:ext cx="1413510" cy="6858000"/>
          </a:xfrm>
          <a:custGeom>
            <a:avLst/>
            <a:gdLst/>
            <a:ahLst/>
            <a:cxnLst/>
            <a:rect l="l" t="t" r="r" b="b"/>
            <a:pathLst>
              <a:path w="1413510" h="6858000">
                <a:moveTo>
                  <a:pt x="1413510" y="0"/>
                </a:moveTo>
                <a:lnTo>
                  <a:pt x="0" y="6857999"/>
                </a:lnTo>
              </a:path>
            </a:pathLst>
          </a:custGeom>
          <a:ln w="12700">
            <a:solidFill>
              <a:srgbClr val="759AA4"/>
            </a:solidFill>
          </a:ln>
        </p:spPr>
        <p:txBody>
          <a:bodyPr wrap="square" lIns="0" tIns="0" rIns="0" bIns="0" rtlCol="0"/>
          <a:lstStyle/>
          <a:p>
            <a:endParaRPr/>
          </a:p>
        </p:txBody>
      </p:sp>
      <p:sp>
        <p:nvSpPr>
          <p:cNvPr id="16" name="object 16"/>
          <p:cNvSpPr/>
          <p:nvPr/>
        </p:nvSpPr>
        <p:spPr>
          <a:xfrm>
            <a:off x="2135504" y="0"/>
            <a:ext cx="302895" cy="6858000"/>
          </a:xfrm>
          <a:custGeom>
            <a:avLst/>
            <a:gdLst/>
            <a:ahLst/>
            <a:cxnLst/>
            <a:rect l="l" t="t" r="r" b="b"/>
            <a:pathLst>
              <a:path w="302894" h="6858000">
                <a:moveTo>
                  <a:pt x="302894" y="0"/>
                </a:moveTo>
                <a:lnTo>
                  <a:pt x="0" y="6857999"/>
                </a:lnTo>
              </a:path>
            </a:pathLst>
          </a:custGeom>
          <a:ln w="12700">
            <a:solidFill>
              <a:srgbClr val="759AA4"/>
            </a:solidFill>
          </a:ln>
        </p:spPr>
        <p:txBody>
          <a:bodyPr wrap="square" lIns="0" tIns="0" rIns="0" bIns="0" rtlCol="0"/>
          <a:lstStyle/>
          <a:p>
            <a:endParaRPr/>
          </a:p>
        </p:txBody>
      </p:sp>
      <p:sp>
        <p:nvSpPr>
          <p:cNvPr id="17" name="object 17"/>
          <p:cNvSpPr/>
          <p:nvPr/>
        </p:nvSpPr>
        <p:spPr>
          <a:xfrm>
            <a:off x="2362200" y="0"/>
            <a:ext cx="304800" cy="6858000"/>
          </a:xfrm>
          <a:custGeom>
            <a:avLst/>
            <a:gdLst/>
            <a:ahLst/>
            <a:cxnLst/>
            <a:rect l="l" t="t" r="r" b="b"/>
            <a:pathLst>
              <a:path w="304800" h="6858000">
                <a:moveTo>
                  <a:pt x="304800" y="0"/>
                </a:moveTo>
                <a:lnTo>
                  <a:pt x="0" y="6857999"/>
                </a:lnTo>
              </a:path>
            </a:pathLst>
          </a:custGeom>
          <a:ln w="12700">
            <a:solidFill>
              <a:srgbClr val="759AA4"/>
            </a:solidFill>
          </a:ln>
        </p:spPr>
        <p:txBody>
          <a:bodyPr wrap="square" lIns="0" tIns="0" rIns="0" bIns="0" rtlCol="0"/>
          <a:lstStyle/>
          <a:p>
            <a:endParaRPr/>
          </a:p>
        </p:txBody>
      </p:sp>
      <p:sp>
        <p:nvSpPr>
          <p:cNvPr id="18" name="object 18"/>
          <p:cNvSpPr/>
          <p:nvPr/>
        </p:nvSpPr>
        <p:spPr>
          <a:xfrm>
            <a:off x="1371600" y="0"/>
            <a:ext cx="403860" cy="6858000"/>
          </a:xfrm>
          <a:custGeom>
            <a:avLst/>
            <a:gdLst/>
            <a:ahLst/>
            <a:cxnLst/>
            <a:rect l="l" t="t" r="r" b="b"/>
            <a:pathLst>
              <a:path w="403860" h="6858000">
                <a:moveTo>
                  <a:pt x="403860" y="0"/>
                </a:moveTo>
                <a:lnTo>
                  <a:pt x="0" y="6857999"/>
                </a:lnTo>
              </a:path>
            </a:pathLst>
          </a:custGeom>
          <a:ln w="12700">
            <a:solidFill>
              <a:srgbClr val="759AA4"/>
            </a:solidFill>
          </a:ln>
        </p:spPr>
        <p:txBody>
          <a:bodyPr wrap="square" lIns="0" tIns="0" rIns="0" bIns="0" rtlCol="0"/>
          <a:lstStyle/>
          <a:p>
            <a:endParaRPr/>
          </a:p>
        </p:txBody>
      </p:sp>
      <p:sp>
        <p:nvSpPr>
          <p:cNvPr id="19" name="object 19"/>
          <p:cNvSpPr/>
          <p:nvPr/>
        </p:nvSpPr>
        <p:spPr>
          <a:xfrm>
            <a:off x="609600" y="0"/>
            <a:ext cx="352425" cy="6858000"/>
          </a:xfrm>
          <a:custGeom>
            <a:avLst/>
            <a:gdLst/>
            <a:ahLst/>
            <a:cxnLst/>
            <a:rect l="l" t="t" r="r" b="b"/>
            <a:pathLst>
              <a:path w="352425" h="6858000">
                <a:moveTo>
                  <a:pt x="0" y="0"/>
                </a:moveTo>
                <a:lnTo>
                  <a:pt x="352425" y="6858000"/>
                </a:lnTo>
              </a:path>
            </a:pathLst>
          </a:custGeom>
          <a:ln w="15875">
            <a:solidFill>
              <a:srgbClr val="759AA4"/>
            </a:solidFill>
          </a:ln>
        </p:spPr>
        <p:txBody>
          <a:bodyPr wrap="square" lIns="0" tIns="0" rIns="0" bIns="0" rtlCol="0"/>
          <a:lstStyle/>
          <a:p>
            <a:endParaRPr/>
          </a:p>
        </p:txBody>
      </p:sp>
      <p:sp>
        <p:nvSpPr>
          <p:cNvPr id="20" name="object 20"/>
          <p:cNvSpPr/>
          <p:nvPr/>
        </p:nvSpPr>
        <p:spPr>
          <a:xfrm>
            <a:off x="1371600" y="0"/>
            <a:ext cx="205740" cy="6858000"/>
          </a:xfrm>
          <a:custGeom>
            <a:avLst/>
            <a:gdLst/>
            <a:ahLst/>
            <a:cxnLst/>
            <a:rect l="l" t="t" r="r" b="b"/>
            <a:pathLst>
              <a:path w="205740" h="6858000">
                <a:moveTo>
                  <a:pt x="0" y="0"/>
                </a:moveTo>
                <a:lnTo>
                  <a:pt x="205740" y="6857999"/>
                </a:lnTo>
              </a:path>
            </a:pathLst>
          </a:custGeom>
          <a:ln w="50800">
            <a:solidFill>
              <a:srgbClr val="759AA4"/>
            </a:solidFill>
          </a:ln>
        </p:spPr>
        <p:txBody>
          <a:bodyPr wrap="square" lIns="0" tIns="0" rIns="0" bIns="0" rtlCol="0"/>
          <a:lstStyle/>
          <a:p>
            <a:endParaRPr/>
          </a:p>
        </p:txBody>
      </p:sp>
      <p:sp>
        <p:nvSpPr>
          <p:cNvPr id="21" name="object 21"/>
          <p:cNvSpPr/>
          <p:nvPr/>
        </p:nvSpPr>
        <p:spPr>
          <a:xfrm>
            <a:off x="9906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22" name="object 22"/>
          <p:cNvSpPr/>
          <p:nvPr/>
        </p:nvSpPr>
        <p:spPr>
          <a:xfrm>
            <a:off x="12192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23" name="object 23"/>
          <p:cNvSpPr/>
          <p:nvPr/>
        </p:nvSpPr>
        <p:spPr>
          <a:xfrm>
            <a:off x="44196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24" name="object 24"/>
          <p:cNvSpPr/>
          <p:nvPr/>
        </p:nvSpPr>
        <p:spPr>
          <a:xfrm>
            <a:off x="4114800" y="0"/>
            <a:ext cx="381000" cy="6858000"/>
          </a:xfrm>
          <a:custGeom>
            <a:avLst/>
            <a:gdLst/>
            <a:ahLst/>
            <a:cxnLst/>
            <a:rect l="l" t="t" r="r" b="b"/>
            <a:pathLst>
              <a:path w="381000" h="6858000">
                <a:moveTo>
                  <a:pt x="0" y="0"/>
                </a:moveTo>
                <a:lnTo>
                  <a:pt x="381000" y="6857999"/>
                </a:lnTo>
              </a:path>
            </a:pathLst>
          </a:custGeom>
          <a:ln w="12700">
            <a:solidFill>
              <a:srgbClr val="759AA4"/>
            </a:solidFill>
          </a:ln>
        </p:spPr>
        <p:txBody>
          <a:bodyPr wrap="square" lIns="0" tIns="0" rIns="0" bIns="0" rtlCol="0"/>
          <a:lstStyle/>
          <a:p>
            <a:endParaRPr/>
          </a:p>
        </p:txBody>
      </p:sp>
      <p:sp>
        <p:nvSpPr>
          <p:cNvPr id="25" name="object 25"/>
          <p:cNvSpPr/>
          <p:nvPr/>
        </p:nvSpPr>
        <p:spPr>
          <a:xfrm>
            <a:off x="4267200" y="0"/>
            <a:ext cx="381000" cy="6858000"/>
          </a:xfrm>
          <a:custGeom>
            <a:avLst/>
            <a:gdLst/>
            <a:ahLst/>
            <a:cxnLst/>
            <a:rect l="l" t="t" r="r" b="b"/>
            <a:pathLst>
              <a:path w="381000" h="6858000">
                <a:moveTo>
                  <a:pt x="381000" y="0"/>
                </a:moveTo>
                <a:lnTo>
                  <a:pt x="0" y="6857999"/>
                </a:lnTo>
              </a:path>
            </a:pathLst>
          </a:custGeom>
          <a:ln w="47625">
            <a:solidFill>
              <a:srgbClr val="759AA4"/>
            </a:solidFill>
          </a:ln>
        </p:spPr>
        <p:txBody>
          <a:bodyPr wrap="square" lIns="0" tIns="0" rIns="0" bIns="0" rtlCol="0"/>
          <a:lstStyle/>
          <a:p>
            <a:endParaRPr/>
          </a:p>
        </p:txBody>
      </p:sp>
      <p:sp>
        <p:nvSpPr>
          <p:cNvPr id="26" name="object 26"/>
          <p:cNvSpPr/>
          <p:nvPr/>
        </p:nvSpPr>
        <p:spPr>
          <a:xfrm>
            <a:off x="2590800" y="0"/>
            <a:ext cx="228600" cy="6858000"/>
          </a:xfrm>
          <a:custGeom>
            <a:avLst/>
            <a:gdLst/>
            <a:ahLst/>
            <a:cxnLst/>
            <a:rect l="l" t="t" r="r" b="b"/>
            <a:pathLst>
              <a:path w="228600" h="6858000">
                <a:moveTo>
                  <a:pt x="228600" y="0"/>
                </a:moveTo>
                <a:lnTo>
                  <a:pt x="0" y="6857999"/>
                </a:lnTo>
              </a:path>
            </a:pathLst>
          </a:custGeom>
          <a:ln w="28575">
            <a:solidFill>
              <a:srgbClr val="759AA4"/>
            </a:solidFill>
          </a:ln>
        </p:spPr>
        <p:txBody>
          <a:bodyPr wrap="square" lIns="0" tIns="0" rIns="0" bIns="0" rtlCol="0"/>
          <a:lstStyle/>
          <a:p>
            <a:endParaRPr/>
          </a:p>
        </p:txBody>
      </p:sp>
      <p:sp>
        <p:nvSpPr>
          <p:cNvPr id="27" name="object 27"/>
          <p:cNvSpPr/>
          <p:nvPr/>
        </p:nvSpPr>
        <p:spPr>
          <a:xfrm>
            <a:off x="2514600" y="0"/>
            <a:ext cx="228600" cy="6858000"/>
          </a:xfrm>
          <a:custGeom>
            <a:avLst/>
            <a:gdLst/>
            <a:ahLst/>
            <a:cxnLst/>
            <a:rect l="l" t="t" r="r" b="b"/>
            <a:pathLst>
              <a:path w="228600" h="6858000">
                <a:moveTo>
                  <a:pt x="0" y="0"/>
                </a:moveTo>
                <a:lnTo>
                  <a:pt x="228600" y="6857999"/>
                </a:lnTo>
              </a:path>
            </a:pathLst>
          </a:custGeom>
          <a:ln w="12700">
            <a:solidFill>
              <a:srgbClr val="759AA4"/>
            </a:solidFill>
          </a:ln>
        </p:spPr>
        <p:txBody>
          <a:bodyPr wrap="square" lIns="0" tIns="0" rIns="0" bIns="0" rtlCol="0"/>
          <a:lstStyle/>
          <a:p>
            <a:endParaRPr/>
          </a:p>
        </p:txBody>
      </p:sp>
      <p:sp>
        <p:nvSpPr>
          <p:cNvPr id="28" name="object 28"/>
          <p:cNvSpPr/>
          <p:nvPr/>
        </p:nvSpPr>
        <p:spPr>
          <a:xfrm>
            <a:off x="3276600" y="0"/>
            <a:ext cx="0" cy="1918970"/>
          </a:xfrm>
          <a:custGeom>
            <a:avLst/>
            <a:gdLst/>
            <a:ahLst/>
            <a:cxnLst/>
            <a:rect l="l" t="t" r="r" b="b"/>
            <a:pathLst>
              <a:path h="1918970">
                <a:moveTo>
                  <a:pt x="0" y="0"/>
                </a:moveTo>
                <a:lnTo>
                  <a:pt x="0" y="1918525"/>
                </a:lnTo>
              </a:path>
            </a:pathLst>
          </a:custGeom>
          <a:ln w="30099">
            <a:solidFill>
              <a:srgbClr val="759AA4"/>
            </a:solidFill>
          </a:ln>
        </p:spPr>
        <p:txBody>
          <a:bodyPr wrap="square" lIns="0" tIns="0" rIns="0" bIns="0" rtlCol="0"/>
          <a:lstStyle/>
          <a:p>
            <a:endParaRPr/>
          </a:p>
        </p:txBody>
      </p:sp>
      <p:sp>
        <p:nvSpPr>
          <p:cNvPr id="29" name="object 29"/>
          <p:cNvSpPr/>
          <p:nvPr/>
        </p:nvSpPr>
        <p:spPr>
          <a:xfrm>
            <a:off x="3276600" y="5029200"/>
            <a:ext cx="0" cy="1844039"/>
          </a:xfrm>
          <a:custGeom>
            <a:avLst/>
            <a:gdLst/>
            <a:ahLst/>
            <a:cxnLst/>
            <a:rect l="l" t="t" r="r" b="b"/>
            <a:pathLst>
              <a:path h="1844040">
                <a:moveTo>
                  <a:pt x="0" y="0"/>
                </a:moveTo>
                <a:lnTo>
                  <a:pt x="0" y="1843881"/>
                </a:lnTo>
              </a:path>
            </a:pathLst>
          </a:custGeom>
          <a:ln w="30099">
            <a:solidFill>
              <a:srgbClr val="759AA4"/>
            </a:solidFill>
          </a:ln>
        </p:spPr>
        <p:txBody>
          <a:bodyPr wrap="square" lIns="0" tIns="0" rIns="0" bIns="0" rtlCol="0"/>
          <a:lstStyle/>
          <a:p>
            <a:endParaRPr/>
          </a:p>
        </p:txBody>
      </p:sp>
      <p:sp>
        <p:nvSpPr>
          <p:cNvPr id="30" name="object 30"/>
          <p:cNvSpPr/>
          <p:nvPr/>
        </p:nvSpPr>
        <p:spPr>
          <a:xfrm>
            <a:off x="2895600" y="0"/>
            <a:ext cx="457200" cy="6858000"/>
          </a:xfrm>
          <a:custGeom>
            <a:avLst/>
            <a:gdLst/>
            <a:ahLst/>
            <a:cxnLst/>
            <a:rect l="l" t="t" r="r" b="b"/>
            <a:pathLst>
              <a:path w="457200" h="6858000">
                <a:moveTo>
                  <a:pt x="0" y="0"/>
                </a:moveTo>
                <a:lnTo>
                  <a:pt x="457200" y="6857999"/>
                </a:lnTo>
              </a:path>
            </a:pathLst>
          </a:custGeom>
          <a:ln w="47625">
            <a:solidFill>
              <a:srgbClr val="759AA4"/>
            </a:solidFill>
          </a:ln>
        </p:spPr>
        <p:txBody>
          <a:bodyPr wrap="square" lIns="0" tIns="0" rIns="0" bIns="0" rtlCol="0"/>
          <a:lstStyle/>
          <a:p>
            <a:endParaRPr/>
          </a:p>
        </p:txBody>
      </p:sp>
      <p:sp>
        <p:nvSpPr>
          <p:cNvPr id="31" name="object 31"/>
          <p:cNvSpPr/>
          <p:nvPr/>
        </p:nvSpPr>
        <p:spPr>
          <a:xfrm>
            <a:off x="3048000" y="0"/>
            <a:ext cx="381000" cy="6858000"/>
          </a:xfrm>
          <a:custGeom>
            <a:avLst/>
            <a:gdLst/>
            <a:ahLst/>
            <a:cxnLst/>
            <a:rect l="l" t="t" r="r" b="b"/>
            <a:pathLst>
              <a:path w="381000" h="6858000">
                <a:moveTo>
                  <a:pt x="381000" y="0"/>
                </a:moveTo>
                <a:lnTo>
                  <a:pt x="0" y="6857999"/>
                </a:lnTo>
              </a:path>
            </a:pathLst>
          </a:custGeom>
          <a:ln w="50800">
            <a:solidFill>
              <a:srgbClr val="759AA4"/>
            </a:solidFill>
          </a:ln>
        </p:spPr>
        <p:txBody>
          <a:bodyPr wrap="square" lIns="0" tIns="0" rIns="0" bIns="0" rtlCol="0"/>
          <a:lstStyle/>
          <a:p>
            <a:endParaRPr/>
          </a:p>
        </p:txBody>
      </p:sp>
      <p:sp>
        <p:nvSpPr>
          <p:cNvPr id="32" name="object 32"/>
          <p:cNvSpPr/>
          <p:nvPr/>
        </p:nvSpPr>
        <p:spPr>
          <a:xfrm>
            <a:off x="3581400" y="0"/>
            <a:ext cx="457200" cy="6858000"/>
          </a:xfrm>
          <a:custGeom>
            <a:avLst/>
            <a:gdLst/>
            <a:ahLst/>
            <a:cxnLst/>
            <a:rect l="l" t="t" r="r" b="b"/>
            <a:pathLst>
              <a:path w="457200" h="6858000">
                <a:moveTo>
                  <a:pt x="0" y="0"/>
                </a:moveTo>
                <a:lnTo>
                  <a:pt x="457200" y="6857999"/>
                </a:lnTo>
              </a:path>
            </a:pathLst>
          </a:custGeom>
          <a:ln w="38100">
            <a:solidFill>
              <a:srgbClr val="759AA4"/>
            </a:solidFill>
          </a:ln>
        </p:spPr>
        <p:txBody>
          <a:bodyPr wrap="square" lIns="0" tIns="0" rIns="0" bIns="0" rtlCol="0"/>
          <a:lstStyle/>
          <a:p>
            <a:endParaRPr/>
          </a:p>
        </p:txBody>
      </p:sp>
      <p:sp>
        <p:nvSpPr>
          <p:cNvPr id="33" name="object 33"/>
          <p:cNvSpPr/>
          <p:nvPr/>
        </p:nvSpPr>
        <p:spPr>
          <a:xfrm>
            <a:off x="2667000" y="0"/>
            <a:ext cx="304800" cy="6858000"/>
          </a:xfrm>
          <a:custGeom>
            <a:avLst/>
            <a:gdLst/>
            <a:ahLst/>
            <a:cxnLst/>
            <a:rect l="l" t="t" r="r" b="b"/>
            <a:pathLst>
              <a:path w="304800" h="6858000">
                <a:moveTo>
                  <a:pt x="0" y="0"/>
                </a:moveTo>
                <a:lnTo>
                  <a:pt x="304800" y="6857999"/>
                </a:lnTo>
              </a:path>
            </a:pathLst>
          </a:custGeom>
          <a:ln w="12700">
            <a:solidFill>
              <a:srgbClr val="759AA4"/>
            </a:solidFill>
          </a:ln>
        </p:spPr>
        <p:txBody>
          <a:bodyPr wrap="square" lIns="0" tIns="0" rIns="0" bIns="0" rtlCol="0"/>
          <a:lstStyle/>
          <a:p>
            <a:endParaRPr/>
          </a:p>
        </p:txBody>
      </p:sp>
      <p:sp>
        <p:nvSpPr>
          <p:cNvPr id="34" name="object 34"/>
          <p:cNvSpPr/>
          <p:nvPr/>
        </p:nvSpPr>
        <p:spPr>
          <a:xfrm>
            <a:off x="4038600" y="0"/>
            <a:ext cx="152400" cy="6858000"/>
          </a:xfrm>
          <a:custGeom>
            <a:avLst/>
            <a:gdLst/>
            <a:ahLst/>
            <a:cxnLst/>
            <a:rect l="l" t="t" r="r" b="b"/>
            <a:pathLst>
              <a:path w="152400" h="6858000">
                <a:moveTo>
                  <a:pt x="0" y="0"/>
                </a:moveTo>
                <a:lnTo>
                  <a:pt x="152400" y="6857999"/>
                </a:lnTo>
              </a:path>
            </a:pathLst>
          </a:custGeom>
          <a:ln w="50800">
            <a:solidFill>
              <a:srgbClr val="759AA4"/>
            </a:solidFill>
          </a:ln>
        </p:spPr>
        <p:txBody>
          <a:bodyPr wrap="square" lIns="0" tIns="0" rIns="0" bIns="0" rtlCol="0"/>
          <a:lstStyle/>
          <a:p>
            <a:endParaRPr/>
          </a:p>
        </p:txBody>
      </p:sp>
      <p:sp>
        <p:nvSpPr>
          <p:cNvPr id="35" name="object 35"/>
          <p:cNvSpPr/>
          <p:nvPr/>
        </p:nvSpPr>
        <p:spPr>
          <a:xfrm>
            <a:off x="30480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36" name="object 36"/>
          <p:cNvSpPr/>
          <p:nvPr/>
        </p:nvSpPr>
        <p:spPr>
          <a:xfrm>
            <a:off x="2286000" y="0"/>
            <a:ext cx="228600" cy="6858000"/>
          </a:xfrm>
          <a:custGeom>
            <a:avLst/>
            <a:gdLst/>
            <a:ahLst/>
            <a:cxnLst/>
            <a:rect l="l" t="t" r="r" b="b"/>
            <a:pathLst>
              <a:path w="228600" h="6858000">
                <a:moveTo>
                  <a:pt x="228600" y="0"/>
                </a:moveTo>
                <a:lnTo>
                  <a:pt x="0" y="6857999"/>
                </a:lnTo>
              </a:path>
            </a:pathLst>
          </a:custGeom>
          <a:ln w="15875">
            <a:solidFill>
              <a:srgbClr val="759AA4"/>
            </a:solidFill>
          </a:ln>
        </p:spPr>
        <p:txBody>
          <a:bodyPr wrap="square" lIns="0" tIns="0" rIns="0" bIns="0" rtlCol="0"/>
          <a:lstStyle/>
          <a:p>
            <a:endParaRPr/>
          </a:p>
        </p:txBody>
      </p:sp>
      <p:sp>
        <p:nvSpPr>
          <p:cNvPr id="37" name="object 37"/>
          <p:cNvSpPr/>
          <p:nvPr/>
        </p:nvSpPr>
        <p:spPr>
          <a:xfrm>
            <a:off x="3505200" y="0"/>
            <a:ext cx="1413510" cy="6858000"/>
          </a:xfrm>
          <a:custGeom>
            <a:avLst/>
            <a:gdLst/>
            <a:ahLst/>
            <a:cxnLst/>
            <a:rect l="l" t="t" r="r" b="b"/>
            <a:pathLst>
              <a:path w="1413510" h="6858000">
                <a:moveTo>
                  <a:pt x="1413510" y="0"/>
                </a:moveTo>
                <a:lnTo>
                  <a:pt x="0" y="6857999"/>
                </a:lnTo>
              </a:path>
            </a:pathLst>
          </a:custGeom>
          <a:ln w="12700">
            <a:solidFill>
              <a:srgbClr val="759AA4"/>
            </a:solidFill>
          </a:ln>
        </p:spPr>
        <p:txBody>
          <a:bodyPr wrap="square" lIns="0" tIns="0" rIns="0" bIns="0" rtlCol="0"/>
          <a:lstStyle/>
          <a:p>
            <a:endParaRPr/>
          </a:p>
        </p:txBody>
      </p:sp>
      <p:sp>
        <p:nvSpPr>
          <p:cNvPr id="38" name="object 38"/>
          <p:cNvSpPr/>
          <p:nvPr/>
        </p:nvSpPr>
        <p:spPr>
          <a:xfrm>
            <a:off x="4650104" y="0"/>
            <a:ext cx="302895" cy="6858000"/>
          </a:xfrm>
          <a:custGeom>
            <a:avLst/>
            <a:gdLst/>
            <a:ahLst/>
            <a:cxnLst/>
            <a:rect l="l" t="t" r="r" b="b"/>
            <a:pathLst>
              <a:path w="302895" h="6858000">
                <a:moveTo>
                  <a:pt x="302895" y="0"/>
                </a:moveTo>
                <a:lnTo>
                  <a:pt x="0" y="6857999"/>
                </a:lnTo>
              </a:path>
            </a:pathLst>
          </a:custGeom>
          <a:ln w="12700">
            <a:solidFill>
              <a:srgbClr val="759AA4"/>
            </a:solidFill>
          </a:ln>
        </p:spPr>
        <p:txBody>
          <a:bodyPr wrap="square" lIns="0" tIns="0" rIns="0" bIns="0" rtlCol="0"/>
          <a:lstStyle/>
          <a:p>
            <a:endParaRPr/>
          </a:p>
        </p:txBody>
      </p:sp>
      <p:sp>
        <p:nvSpPr>
          <p:cNvPr id="39" name="object 39"/>
          <p:cNvSpPr/>
          <p:nvPr/>
        </p:nvSpPr>
        <p:spPr>
          <a:xfrm>
            <a:off x="4953000" y="0"/>
            <a:ext cx="152400" cy="6858000"/>
          </a:xfrm>
          <a:custGeom>
            <a:avLst/>
            <a:gdLst/>
            <a:ahLst/>
            <a:cxnLst/>
            <a:rect l="l" t="t" r="r" b="b"/>
            <a:pathLst>
              <a:path w="152400" h="6858000">
                <a:moveTo>
                  <a:pt x="152400" y="0"/>
                </a:moveTo>
                <a:lnTo>
                  <a:pt x="0" y="6857999"/>
                </a:lnTo>
              </a:path>
            </a:pathLst>
          </a:custGeom>
          <a:ln w="12700">
            <a:solidFill>
              <a:srgbClr val="759AA4"/>
            </a:solidFill>
          </a:ln>
        </p:spPr>
        <p:txBody>
          <a:bodyPr wrap="square" lIns="0" tIns="0" rIns="0" bIns="0" rtlCol="0"/>
          <a:lstStyle/>
          <a:p>
            <a:endParaRPr/>
          </a:p>
        </p:txBody>
      </p:sp>
      <p:sp>
        <p:nvSpPr>
          <p:cNvPr id="40" name="object 40"/>
          <p:cNvSpPr/>
          <p:nvPr/>
        </p:nvSpPr>
        <p:spPr>
          <a:xfrm>
            <a:off x="3886200" y="0"/>
            <a:ext cx="403860" cy="6858000"/>
          </a:xfrm>
          <a:custGeom>
            <a:avLst/>
            <a:gdLst/>
            <a:ahLst/>
            <a:cxnLst/>
            <a:rect l="l" t="t" r="r" b="b"/>
            <a:pathLst>
              <a:path w="403860" h="6858000">
                <a:moveTo>
                  <a:pt x="403860" y="0"/>
                </a:moveTo>
                <a:lnTo>
                  <a:pt x="0" y="6857999"/>
                </a:lnTo>
              </a:path>
            </a:pathLst>
          </a:custGeom>
          <a:ln w="12700">
            <a:solidFill>
              <a:srgbClr val="759AA4"/>
            </a:solidFill>
          </a:ln>
        </p:spPr>
        <p:txBody>
          <a:bodyPr wrap="square" lIns="0" tIns="0" rIns="0" bIns="0" rtlCol="0"/>
          <a:lstStyle/>
          <a:p>
            <a:endParaRPr/>
          </a:p>
        </p:txBody>
      </p:sp>
      <p:sp>
        <p:nvSpPr>
          <p:cNvPr id="41" name="object 41"/>
          <p:cNvSpPr/>
          <p:nvPr/>
        </p:nvSpPr>
        <p:spPr>
          <a:xfrm>
            <a:off x="3124200" y="0"/>
            <a:ext cx="352425" cy="6858000"/>
          </a:xfrm>
          <a:custGeom>
            <a:avLst/>
            <a:gdLst/>
            <a:ahLst/>
            <a:cxnLst/>
            <a:rect l="l" t="t" r="r" b="b"/>
            <a:pathLst>
              <a:path w="352425" h="6858000">
                <a:moveTo>
                  <a:pt x="0" y="0"/>
                </a:moveTo>
                <a:lnTo>
                  <a:pt x="352425" y="6858000"/>
                </a:lnTo>
              </a:path>
            </a:pathLst>
          </a:custGeom>
          <a:ln w="15875">
            <a:solidFill>
              <a:srgbClr val="759AA4"/>
            </a:solidFill>
          </a:ln>
        </p:spPr>
        <p:txBody>
          <a:bodyPr wrap="square" lIns="0" tIns="0" rIns="0" bIns="0" rtlCol="0"/>
          <a:lstStyle/>
          <a:p>
            <a:endParaRPr/>
          </a:p>
        </p:txBody>
      </p:sp>
      <p:sp>
        <p:nvSpPr>
          <p:cNvPr id="42" name="object 42"/>
          <p:cNvSpPr/>
          <p:nvPr/>
        </p:nvSpPr>
        <p:spPr>
          <a:xfrm>
            <a:off x="3886200" y="0"/>
            <a:ext cx="205740" cy="6858000"/>
          </a:xfrm>
          <a:custGeom>
            <a:avLst/>
            <a:gdLst/>
            <a:ahLst/>
            <a:cxnLst/>
            <a:rect l="l" t="t" r="r" b="b"/>
            <a:pathLst>
              <a:path w="205739" h="6858000">
                <a:moveTo>
                  <a:pt x="0" y="0"/>
                </a:moveTo>
                <a:lnTo>
                  <a:pt x="205739" y="6857999"/>
                </a:lnTo>
              </a:path>
            </a:pathLst>
          </a:custGeom>
          <a:ln w="12700">
            <a:solidFill>
              <a:srgbClr val="759AA4"/>
            </a:solidFill>
          </a:ln>
        </p:spPr>
        <p:txBody>
          <a:bodyPr wrap="square" lIns="0" tIns="0" rIns="0" bIns="0" rtlCol="0"/>
          <a:lstStyle/>
          <a:p>
            <a:endParaRPr/>
          </a:p>
        </p:txBody>
      </p:sp>
      <p:sp>
        <p:nvSpPr>
          <p:cNvPr id="43" name="object 43"/>
          <p:cNvSpPr/>
          <p:nvPr/>
        </p:nvSpPr>
        <p:spPr>
          <a:xfrm>
            <a:off x="35052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44" name="object 44"/>
          <p:cNvSpPr/>
          <p:nvPr/>
        </p:nvSpPr>
        <p:spPr>
          <a:xfrm>
            <a:off x="37338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45" name="object 45"/>
          <p:cNvSpPr/>
          <p:nvPr/>
        </p:nvSpPr>
        <p:spPr>
          <a:xfrm>
            <a:off x="6096000" y="0"/>
            <a:ext cx="152400" cy="6858000"/>
          </a:xfrm>
          <a:custGeom>
            <a:avLst/>
            <a:gdLst/>
            <a:ahLst/>
            <a:cxnLst/>
            <a:rect l="l" t="t" r="r" b="b"/>
            <a:pathLst>
              <a:path w="152400" h="6858000">
                <a:moveTo>
                  <a:pt x="0" y="0"/>
                </a:moveTo>
                <a:lnTo>
                  <a:pt x="152400" y="6858000"/>
                </a:lnTo>
              </a:path>
            </a:pathLst>
          </a:custGeom>
          <a:ln w="50800">
            <a:solidFill>
              <a:srgbClr val="759AA4"/>
            </a:solidFill>
          </a:ln>
        </p:spPr>
        <p:txBody>
          <a:bodyPr wrap="square" lIns="0" tIns="0" rIns="0" bIns="0" rtlCol="0"/>
          <a:lstStyle/>
          <a:p>
            <a:endParaRPr/>
          </a:p>
        </p:txBody>
      </p:sp>
      <p:sp>
        <p:nvSpPr>
          <p:cNvPr id="46" name="object 46"/>
          <p:cNvSpPr/>
          <p:nvPr/>
        </p:nvSpPr>
        <p:spPr>
          <a:xfrm>
            <a:off x="5334000" y="0"/>
            <a:ext cx="381000" cy="6858000"/>
          </a:xfrm>
          <a:custGeom>
            <a:avLst/>
            <a:gdLst/>
            <a:ahLst/>
            <a:cxnLst/>
            <a:rect l="l" t="t" r="r" b="b"/>
            <a:pathLst>
              <a:path w="381000" h="6858000">
                <a:moveTo>
                  <a:pt x="0" y="0"/>
                </a:moveTo>
                <a:lnTo>
                  <a:pt x="381000" y="6858000"/>
                </a:lnTo>
              </a:path>
            </a:pathLst>
          </a:custGeom>
          <a:ln w="12700">
            <a:solidFill>
              <a:srgbClr val="759AA4"/>
            </a:solidFill>
          </a:ln>
        </p:spPr>
        <p:txBody>
          <a:bodyPr wrap="square" lIns="0" tIns="0" rIns="0" bIns="0" rtlCol="0"/>
          <a:lstStyle/>
          <a:p>
            <a:endParaRPr/>
          </a:p>
        </p:txBody>
      </p:sp>
      <p:sp>
        <p:nvSpPr>
          <p:cNvPr id="47" name="object 47"/>
          <p:cNvSpPr/>
          <p:nvPr/>
        </p:nvSpPr>
        <p:spPr>
          <a:xfrm>
            <a:off x="5943600" y="0"/>
            <a:ext cx="381000" cy="6858000"/>
          </a:xfrm>
          <a:custGeom>
            <a:avLst/>
            <a:gdLst/>
            <a:ahLst/>
            <a:cxnLst/>
            <a:rect l="l" t="t" r="r" b="b"/>
            <a:pathLst>
              <a:path w="381000" h="6858000">
                <a:moveTo>
                  <a:pt x="381000" y="0"/>
                </a:moveTo>
                <a:lnTo>
                  <a:pt x="0" y="6858000"/>
                </a:lnTo>
              </a:path>
            </a:pathLst>
          </a:custGeom>
          <a:ln w="12700">
            <a:solidFill>
              <a:srgbClr val="759AA4"/>
            </a:solidFill>
          </a:ln>
        </p:spPr>
        <p:txBody>
          <a:bodyPr wrap="square" lIns="0" tIns="0" rIns="0" bIns="0" rtlCol="0"/>
          <a:lstStyle/>
          <a:p>
            <a:endParaRPr/>
          </a:p>
        </p:txBody>
      </p:sp>
      <p:sp>
        <p:nvSpPr>
          <p:cNvPr id="48" name="object 48"/>
          <p:cNvSpPr/>
          <p:nvPr/>
        </p:nvSpPr>
        <p:spPr>
          <a:xfrm>
            <a:off x="5105400" y="0"/>
            <a:ext cx="304800" cy="6858000"/>
          </a:xfrm>
          <a:custGeom>
            <a:avLst/>
            <a:gdLst/>
            <a:ahLst/>
            <a:cxnLst/>
            <a:rect l="l" t="t" r="r" b="b"/>
            <a:pathLst>
              <a:path w="304800" h="6858000">
                <a:moveTo>
                  <a:pt x="304800" y="0"/>
                </a:moveTo>
                <a:lnTo>
                  <a:pt x="0" y="6857999"/>
                </a:lnTo>
              </a:path>
            </a:pathLst>
          </a:custGeom>
          <a:ln w="28575">
            <a:solidFill>
              <a:srgbClr val="759AA4"/>
            </a:solidFill>
          </a:ln>
        </p:spPr>
        <p:txBody>
          <a:bodyPr wrap="square" lIns="0" tIns="0" rIns="0" bIns="0" rtlCol="0"/>
          <a:lstStyle/>
          <a:p>
            <a:endParaRPr/>
          </a:p>
        </p:txBody>
      </p:sp>
      <p:sp>
        <p:nvSpPr>
          <p:cNvPr id="49" name="object 49"/>
          <p:cNvSpPr/>
          <p:nvPr/>
        </p:nvSpPr>
        <p:spPr>
          <a:xfrm>
            <a:off x="4267200" y="0"/>
            <a:ext cx="457200" cy="6858000"/>
          </a:xfrm>
          <a:custGeom>
            <a:avLst/>
            <a:gdLst/>
            <a:ahLst/>
            <a:cxnLst/>
            <a:rect l="l" t="t" r="r" b="b"/>
            <a:pathLst>
              <a:path w="457200" h="6858000">
                <a:moveTo>
                  <a:pt x="0" y="0"/>
                </a:moveTo>
                <a:lnTo>
                  <a:pt x="457200" y="6858000"/>
                </a:lnTo>
              </a:path>
            </a:pathLst>
          </a:custGeom>
          <a:ln w="38100">
            <a:solidFill>
              <a:srgbClr val="759AA4"/>
            </a:solidFill>
          </a:ln>
        </p:spPr>
        <p:txBody>
          <a:bodyPr wrap="square" lIns="0" tIns="0" rIns="0" bIns="0" rtlCol="0"/>
          <a:lstStyle/>
          <a:p>
            <a:endParaRPr/>
          </a:p>
        </p:txBody>
      </p:sp>
      <p:sp>
        <p:nvSpPr>
          <p:cNvPr id="50" name="object 50"/>
          <p:cNvSpPr/>
          <p:nvPr/>
        </p:nvSpPr>
        <p:spPr>
          <a:xfrm>
            <a:off x="57150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51" name="object 51"/>
          <p:cNvSpPr/>
          <p:nvPr/>
        </p:nvSpPr>
        <p:spPr>
          <a:xfrm>
            <a:off x="5368290" y="0"/>
            <a:ext cx="1413510" cy="6858000"/>
          </a:xfrm>
          <a:custGeom>
            <a:avLst/>
            <a:gdLst/>
            <a:ahLst/>
            <a:cxnLst/>
            <a:rect l="l" t="t" r="r" b="b"/>
            <a:pathLst>
              <a:path w="1413509" h="6858000">
                <a:moveTo>
                  <a:pt x="1413510" y="0"/>
                </a:moveTo>
                <a:lnTo>
                  <a:pt x="0" y="6858000"/>
                </a:lnTo>
              </a:path>
            </a:pathLst>
          </a:custGeom>
          <a:ln w="12700">
            <a:solidFill>
              <a:srgbClr val="759AA4"/>
            </a:solidFill>
          </a:ln>
        </p:spPr>
        <p:txBody>
          <a:bodyPr wrap="square" lIns="0" tIns="0" rIns="0" bIns="0" rtlCol="0"/>
          <a:lstStyle/>
          <a:p>
            <a:endParaRPr/>
          </a:p>
        </p:txBody>
      </p:sp>
      <p:sp>
        <p:nvSpPr>
          <p:cNvPr id="52" name="object 52"/>
          <p:cNvSpPr/>
          <p:nvPr/>
        </p:nvSpPr>
        <p:spPr>
          <a:xfrm>
            <a:off x="6326504" y="0"/>
            <a:ext cx="302895" cy="6858000"/>
          </a:xfrm>
          <a:custGeom>
            <a:avLst/>
            <a:gdLst/>
            <a:ahLst/>
            <a:cxnLst/>
            <a:rect l="l" t="t" r="r" b="b"/>
            <a:pathLst>
              <a:path w="302895" h="6858000">
                <a:moveTo>
                  <a:pt x="302895" y="0"/>
                </a:moveTo>
                <a:lnTo>
                  <a:pt x="0" y="6858000"/>
                </a:lnTo>
              </a:path>
            </a:pathLst>
          </a:custGeom>
          <a:ln w="12700">
            <a:solidFill>
              <a:srgbClr val="759AA4"/>
            </a:solidFill>
          </a:ln>
        </p:spPr>
        <p:txBody>
          <a:bodyPr wrap="square" lIns="0" tIns="0" rIns="0" bIns="0" rtlCol="0"/>
          <a:lstStyle/>
          <a:p>
            <a:endParaRPr/>
          </a:p>
        </p:txBody>
      </p:sp>
      <p:sp>
        <p:nvSpPr>
          <p:cNvPr id="53" name="object 53"/>
          <p:cNvSpPr/>
          <p:nvPr/>
        </p:nvSpPr>
        <p:spPr>
          <a:xfrm>
            <a:off x="6172200" y="0"/>
            <a:ext cx="304800" cy="6858000"/>
          </a:xfrm>
          <a:custGeom>
            <a:avLst/>
            <a:gdLst/>
            <a:ahLst/>
            <a:cxnLst/>
            <a:rect l="l" t="t" r="r" b="b"/>
            <a:pathLst>
              <a:path w="304800" h="6858000">
                <a:moveTo>
                  <a:pt x="304800" y="0"/>
                </a:moveTo>
                <a:lnTo>
                  <a:pt x="0" y="6858000"/>
                </a:lnTo>
              </a:path>
            </a:pathLst>
          </a:custGeom>
          <a:ln w="12700">
            <a:solidFill>
              <a:srgbClr val="759AA4"/>
            </a:solidFill>
          </a:ln>
        </p:spPr>
        <p:txBody>
          <a:bodyPr wrap="square" lIns="0" tIns="0" rIns="0" bIns="0" rtlCol="0"/>
          <a:lstStyle/>
          <a:p>
            <a:endParaRPr/>
          </a:p>
        </p:txBody>
      </p:sp>
      <p:sp>
        <p:nvSpPr>
          <p:cNvPr id="54" name="object 54"/>
          <p:cNvSpPr/>
          <p:nvPr/>
        </p:nvSpPr>
        <p:spPr>
          <a:xfrm>
            <a:off x="5615940" y="0"/>
            <a:ext cx="403860" cy="6858000"/>
          </a:xfrm>
          <a:custGeom>
            <a:avLst/>
            <a:gdLst/>
            <a:ahLst/>
            <a:cxnLst/>
            <a:rect l="l" t="t" r="r" b="b"/>
            <a:pathLst>
              <a:path w="403860" h="6858000">
                <a:moveTo>
                  <a:pt x="403860" y="0"/>
                </a:moveTo>
                <a:lnTo>
                  <a:pt x="0" y="6858000"/>
                </a:lnTo>
              </a:path>
            </a:pathLst>
          </a:custGeom>
          <a:ln w="12700">
            <a:solidFill>
              <a:srgbClr val="759AA4"/>
            </a:solidFill>
          </a:ln>
        </p:spPr>
        <p:txBody>
          <a:bodyPr wrap="square" lIns="0" tIns="0" rIns="0" bIns="0" rtlCol="0"/>
          <a:lstStyle/>
          <a:p>
            <a:endParaRPr/>
          </a:p>
        </p:txBody>
      </p:sp>
      <p:sp>
        <p:nvSpPr>
          <p:cNvPr id="55" name="object 55"/>
          <p:cNvSpPr/>
          <p:nvPr/>
        </p:nvSpPr>
        <p:spPr>
          <a:xfrm>
            <a:off x="5562600" y="0"/>
            <a:ext cx="205740" cy="6858000"/>
          </a:xfrm>
          <a:custGeom>
            <a:avLst/>
            <a:gdLst/>
            <a:ahLst/>
            <a:cxnLst/>
            <a:rect l="l" t="t" r="r" b="b"/>
            <a:pathLst>
              <a:path w="205739" h="6858000">
                <a:moveTo>
                  <a:pt x="0" y="0"/>
                </a:moveTo>
                <a:lnTo>
                  <a:pt x="205739" y="6858000"/>
                </a:lnTo>
              </a:path>
            </a:pathLst>
          </a:custGeom>
          <a:ln w="12699">
            <a:solidFill>
              <a:srgbClr val="759AA4"/>
            </a:solidFill>
          </a:ln>
        </p:spPr>
        <p:txBody>
          <a:bodyPr wrap="square" lIns="0" tIns="0" rIns="0" bIns="0" rtlCol="0"/>
          <a:lstStyle/>
          <a:p>
            <a:endParaRPr/>
          </a:p>
        </p:txBody>
      </p:sp>
      <p:sp>
        <p:nvSpPr>
          <p:cNvPr id="56" name="object 56"/>
          <p:cNvSpPr/>
          <p:nvPr/>
        </p:nvSpPr>
        <p:spPr>
          <a:xfrm>
            <a:off x="51054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57" name="object 57"/>
          <p:cNvSpPr/>
          <p:nvPr/>
        </p:nvSpPr>
        <p:spPr>
          <a:xfrm>
            <a:off x="53340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58" name="object 58"/>
          <p:cNvSpPr/>
          <p:nvPr/>
        </p:nvSpPr>
        <p:spPr>
          <a:xfrm>
            <a:off x="6781800" y="0"/>
            <a:ext cx="228600" cy="6858000"/>
          </a:xfrm>
          <a:custGeom>
            <a:avLst/>
            <a:gdLst/>
            <a:ahLst/>
            <a:cxnLst/>
            <a:rect l="l" t="t" r="r" b="b"/>
            <a:pathLst>
              <a:path w="228600" h="6858000">
                <a:moveTo>
                  <a:pt x="228600" y="0"/>
                </a:moveTo>
                <a:lnTo>
                  <a:pt x="0" y="6858000"/>
                </a:lnTo>
              </a:path>
            </a:pathLst>
          </a:custGeom>
          <a:ln w="28575">
            <a:solidFill>
              <a:srgbClr val="759AA4"/>
            </a:solidFill>
          </a:ln>
        </p:spPr>
        <p:txBody>
          <a:bodyPr wrap="square" lIns="0" tIns="0" rIns="0" bIns="0" rtlCol="0"/>
          <a:lstStyle/>
          <a:p>
            <a:endParaRPr/>
          </a:p>
        </p:txBody>
      </p:sp>
      <p:sp>
        <p:nvSpPr>
          <p:cNvPr id="59" name="object 59"/>
          <p:cNvSpPr/>
          <p:nvPr/>
        </p:nvSpPr>
        <p:spPr>
          <a:xfrm>
            <a:off x="6781800" y="0"/>
            <a:ext cx="228600" cy="6858000"/>
          </a:xfrm>
          <a:custGeom>
            <a:avLst/>
            <a:gdLst/>
            <a:ahLst/>
            <a:cxnLst/>
            <a:rect l="l" t="t" r="r" b="b"/>
            <a:pathLst>
              <a:path w="228600" h="6858000">
                <a:moveTo>
                  <a:pt x="0" y="0"/>
                </a:moveTo>
                <a:lnTo>
                  <a:pt x="228600" y="6858000"/>
                </a:lnTo>
              </a:path>
            </a:pathLst>
          </a:custGeom>
          <a:ln w="12700">
            <a:solidFill>
              <a:srgbClr val="759AA4"/>
            </a:solidFill>
          </a:ln>
        </p:spPr>
        <p:txBody>
          <a:bodyPr wrap="square" lIns="0" tIns="0" rIns="0" bIns="0" rtlCol="0"/>
          <a:lstStyle/>
          <a:p>
            <a:endParaRPr/>
          </a:p>
        </p:txBody>
      </p:sp>
      <p:sp>
        <p:nvSpPr>
          <p:cNvPr id="60" name="object 60"/>
          <p:cNvSpPr/>
          <p:nvPr/>
        </p:nvSpPr>
        <p:spPr>
          <a:xfrm>
            <a:off x="7466838" y="761"/>
            <a:ext cx="1905" cy="6858634"/>
          </a:xfrm>
          <a:custGeom>
            <a:avLst/>
            <a:gdLst/>
            <a:ahLst/>
            <a:cxnLst/>
            <a:rect l="l" t="t" r="r" b="b"/>
            <a:pathLst>
              <a:path w="1904" h="6858634">
                <a:moveTo>
                  <a:pt x="1523" y="0"/>
                </a:moveTo>
                <a:lnTo>
                  <a:pt x="0" y="6858032"/>
                </a:lnTo>
              </a:path>
            </a:pathLst>
          </a:custGeom>
          <a:ln w="28575">
            <a:solidFill>
              <a:srgbClr val="759AA4"/>
            </a:solidFill>
          </a:ln>
        </p:spPr>
        <p:txBody>
          <a:bodyPr wrap="square" lIns="0" tIns="0" rIns="0" bIns="0" rtlCol="0"/>
          <a:lstStyle/>
          <a:p>
            <a:endParaRPr/>
          </a:p>
        </p:txBody>
      </p:sp>
      <p:sp>
        <p:nvSpPr>
          <p:cNvPr id="61" name="object 61"/>
          <p:cNvSpPr/>
          <p:nvPr/>
        </p:nvSpPr>
        <p:spPr>
          <a:xfrm>
            <a:off x="7086600" y="0"/>
            <a:ext cx="457200" cy="6858000"/>
          </a:xfrm>
          <a:custGeom>
            <a:avLst/>
            <a:gdLst/>
            <a:ahLst/>
            <a:cxnLst/>
            <a:rect l="l" t="t" r="r" b="b"/>
            <a:pathLst>
              <a:path w="457200" h="6858000">
                <a:moveTo>
                  <a:pt x="0" y="0"/>
                </a:moveTo>
                <a:lnTo>
                  <a:pt x="457200" y="6858000"/>
                </a:lnTo>
              </a:path>
            </a:pathLst>
          </a:custGeom>
          <a:ln w="12700">
            <a:solidFill>
              <a:srgbClr val="759AA4"/>
            </a:solidFill>
          </a:ln>
        </p:spPr>
        <p:txBody>
          <a:bodyPr wrap="square" lIns="0" tIns="0" rIns="0" bIns="0" rtlCol="0"/>
          <a:lstStyle/>
          <a:p>
            <a:endParaRPr/>
          </a:p>
        </p:txBody>
      </p:sp>
      <p:sp>
        <p:nvSpPr>
          <p:cNvPr id="62" name="object 62"/>
          <p:cNvSpPr/>
          <p:nvPr/>
        </p:nvSpPr>
        <p:spPr>
          <a:xfrm>
            <a:off x="7239000" y="0"/>
            <a:ext cx="381000" cy="6858000"/>
          </a:xfrm>
          <a:custGeom>
            <a:avLst/>
            <a:gdLst/>
            <a:ahLst/>
            <a:cxnLst/>
            <a:rect l="l" t="t" r="r" b="b"/>
            <a:pathLst>
              <a:path w="381000" h="6858000">
                <a:moveTo>
                  <a:pt x="381000" y="0"/>
                </a:moveTo>
                <a:lnTo>
                  <a:pt x="0" y="6858000"/>
                </a:lnTo>
              </a:path>
            </a:pathLst>
          </a:custGeom>
          <a:ln w="12700">
            <a:solidFill>
              <a:srgbClr val="759AA4"/>
            </a:solidFill>
          </a:ln>
        </p:spPr>
        <p:txBody>
          <a:bodyPr wrap="square" lIns="0" tIns="0" rIns="0" bIns="0" rtlCol="0"/>
          <a:lstStyle/>
          <a:p>
            <a:endParaRPr/>
          </a:p>
        </p:txBody>
      </p:sp>
      <p:sp>
        <p:nvSpPr>
          <p:cNvPr id="63" name="object 63"/>
          <p:cNvSpPr/>
          <p:nvPr/>
        </p:nvSpPr>
        <p:spPr>
          <a:xfrm>
            <a:off x="7772400" y="0"/>
            <a:ext cx="457200" cy="6858000"/>
          </a:xfrm>
          <a:custGeom>
            <a:avLst/>
            <a:gdLst/>
            <a:ahLst/>
            <a:cxnLst/>
            <a:rect l="l" t="t" r="r" b="b"/>
            <a:pathLst>
              <a:path w="457200" h="6858000">
                <a:moveTo>
                  <a:pt x="0" y="0"/>
                </a:moveTo>
                <a:lnTo>
                  <a:pt x="457200" y="6858000"/>
                </a:lnTo>
              </a:path>
            </a:pathLst>
          </a:custGeom>
          <a:ln w="38100">
            <a:solidFill>
              <a:srgbClr val="759AA4"/>
            </a:solidFill>
          </a:ln>
        </p:spPr>
        <p:txBody>
          <a:bodyPr wrap="square" lIns="0" tIns="0" rIns="0" bIns="0" rtlCol="0"/>
          <a:lstStyle/>
          <a:p>
            <a:endParaRPr/>
          </a:p>
        </p:txBody>
      </p:sp>
      <p:sp>
        <p:nvSpPr>
          <p:cNvPr id="64" name="object 64"/>
          <p:cNvSpPr/>
          <p:nvPr/>
        </p:nvSpPr>
        <p:spPr>
          <a:xfrm>
            <a:off x="70866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65" name="object 65"/>
          <p:cNvSpPr/>
          <p:nvPr/>
        </p:nvSpPr>
        <p:spPr>
          <a:xfrm>
            <a:off x="6934200" y="0"/>
            <a:ext cx="228600" cy="6858000"/>
          </a:xfrm>
          <a:custGeom>
            <a:avLst/>
            <a:gdLst/>
            <a:ahLst/>
            <a:cxnLst/>
            <a:rect l="l" t="t" r="r" b="b"/>
            <a:pathLst>
              <a:path w="228600" h="6858000">
                <a:moveTo>
                  <a:pt x="228600" y="0"/>
                </a:moveTo>
                <a:lnTo>
                  <a:pt x="0" y="6857999"/>
                </a:lnTo>
              </a:path>
            </a:pathLst>
          </a:custGeom>
          <a:ln w="15875">
            <a:solidFill>
              <a:srgbClr val="759AA4"/>
            </a:solidFill>
          </a:ln>
        </p:spPr>
        <p:txBody>
          <a:bodyPr wrap="square" lIns="0" tIns="0" rIns="0" bIns="0" rtlCol="0"/>
          <a:lstStyle/>
          <a:p>
            <a:endParaRPr/>
          </a:p>
        </p:txBody>
      </p:sp>
      <p:sp>
        <p:nvSpPr>
          <p:cNvPr id="66" name="object 66"/>
          <p:cNvSpPr/>
          <p:nvPr/>
        </p:nvSpPr>
        <p:spPr>
          <a:xfrm>
            <a:off x="7467600" y="0"/>
            <a:ext cx="352425" cy="6858000"/>
          </a:xfrm>
          <a:custGeom>
            <a:avLst/>
            <a:gdLst/>
            <a:ahLst/>
            <a:cxnLst/>
            <a:rect l="l" t="t" r="r" b="b"/>
            <a:pathLst>
              <a:path w="352425" h="6858000">
                <a:moveTo>
                  <a:pt x="0" y="0"/>
                </a:moveTo>
                <a:lnTo>
                  <a:pt x="352425" y="6858000"/>
                </a:lnTo>
              </a:path>
            </a:pathLst>
          </a:custGeom>
          <a:ln w="15875">
            <a:solidFill>
              <a:srgbClr val="759AA4"/>
            </a:solidFill>
          </a:ln>
        </p:spPr>
        <p:txBody>
          <a:bodyPr wrap="square" lIns="0" tIns="0" rIns="0" bIns="0" rtlCol="0"/>
          <a:lstStyle/>
          <a:p>
            <a:endParaRPr/>
          </a:p>
        </p:txBody>
      </p:sp>
      <p:sp>
        <p:nvSpPr>
          <p:cNvPr id="67" name="object 67"/>
          <p:cNvSpPr/>
          <p:nvPr/>
        </p:nvSpPr>
        <p:spPr>
          <a:xfrm>
            <a:off x="8077200" y="0"/>
            <a:ext cx="205740" cy="6858000"/>
          </a:xfrm>
          <a:custGeom>
            <a:avLst/>
            <a:gdLst/>
            <a:ahLst/>
            <a:cxnLst/>
            <a:rect l="l" t="t" r="r" b="b"/>
            <a:pathLst>
              <a:path w="205740" h="6858000">
                <a:moveTo>
                  <a:pt x="0" y="0"/>
                </a:moveTo>
                <a:lnTo>
                  <a:pt x="205740" y="6858000"/>
                </a:lnTo>
              </a:path>
            </a:pathLst>
          </a:custGeom>
          <a:ln w="12700">
            <a:solidFill>
              <a:srgbClr val="759AA4"/>
            </a:solidFill>
          </a:ln>
        </p:spPr>
        <p:txBody>
          <a:bodyPr wrap="square" lIns="0" tIns="0" rIns="0" bIns="0" rtlCol="0"/>
          <a:lstStyle/>
          <a:p>
            <a:endParaRPr/>
          </a:p>
        </p:txBody>
      </p:sp>
      <p:sp>
        <p:nvSpPr>
          <p:cNvPr id="68" name="object 68"/>
          <p:cNvSpPr/>
          <p:nvPr/>
        </p:nvSpPr>
        <p:spPr>
          <a:xfrm>
            <a:off x="76962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69" name="object 69"/>
          <p:cNvSpPr/>
          <p:nvPr/>
        </p:nvSpPr>
        <p:spPr>
          <a:xfrm>
            <a:off x="79248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70" name="object 70"/>
          <p:cNvSpPr/>
          <p:nvPr/>
        </p:nvSpPr>
        <p:spPr>
          <a:xfrm>
            <a:off x="8610600" y="0"/>
            <a:ext cx="152400" cy="6858000"/>
          </a:xfrm>
          <a:custGeom>
            <a:avLst/>
            <a:gdLst/>
            <a:ahLst/>
            <a:cxnLst/>
            <a:rect l="l" t="t" r="r" b="b"/>
            <a:pathLst>
              <a:path w="152400" h="6858000">
                <a:moveTo>
                  <a:pt x="0" y="0"/>
                </a:moveTo>
                <a:lnTo>
                  <a:pt x="152400" y="6858001"/>
                </a:lnTo>
              </a:path>
            </a:pathLst>
          </a:custGeom>
          <a:ln w="12700">
            <a:solidFill>
              <a:srgbClr val="759AA4"/>
            </a:solidFill>
          </a:ln>
        </p:spPr>
        <p:txBody>
          <a:bodyPr wrap="square" lIns="0" tIns="0" rIns="0" bIns="0" rtlCol="0"/>
          <a:lstStyle/>
          <a:p>
            <a:endParaRPr/>
          </a:p>
        </p:txBody>
      </p:sp>
      <p:sp>
        <p:nvSpPr>
          <p:cNvPr id="71" name="object 71"/>
          <p:cNvSpPr/>
          <p:nvPr/>
        </p:nvSpPr>
        <p:spPr>
          <a:xfrm>
            <a:off x="8305800" y="0"/>
            <a:ext cx="381000" cy="6858000"/>
          </a:xfrm>
          <a:custGeom>
            <a:avLst/>
            <a:gdLst/>
            <a:ahLst/>
            <a:cxnLst/>
            <a:rect l="l" t="t" r="r" b="b"/>
            <a:pathLst>
              <a:path w="381000" h="6858000">
                <a:moveTo>
                  <a:pt x="0" y="0"/>
                </a:moveTo>
                <a:lnTo>
                  <a:pt x="381000" y="6858001"/>
                </a:lnTo>
              </a:path>
            </a:pathLst>
          </a:custGeom>
          <a:ln w="12700">
            <a:solidFill>
              <a:srgbClr val="759AA4"/>
            </a:solidFill>
          </a:ln>
        </p:spPr>
        <p:txBody>
          <a:bodyPr wrap="square" lIns="0" tIns="0" rIns="0" bIns="0" rtlCol="0"/>
          <a:lstStyle/>
          <a:p>
            <a:endParaRPr/>
          </a:p>
        </p:txBody>
      </p:sp>
      <p:sp>
        <p:nvSpPr>
          <p:cNvPr id="72" name="object 72"/>
          <p:cNvSpPr/>
          <p:nvPr/>
        </p:nvSpPr>
        <p:spPr>
          <a:xfrm>
            <a:off x="8458200" y="0"/>
            <a:ext cx="381000" cy="6858000"/>
          </a:xfrm>
          <a:custGeom>
            <a:avLst/>
            <a:gdLst/>
            <a:ahLst/>
            <a:cxnLst/>
            <a:rect l="l" t="t" r="r" b="b"/>
            <a:pathLst>
              <a:path w="381000" h="6858000">
                <a:moveTo>
                  <a:pt x="381000" y="0"/>
                </a:moveTo>
                <a:lnTo>
                  <a:pt x="0" y="6858001"/>
                </a:lnTo>
              </a:path>
            </a:pathLst>
          </a:custGeom>
          <a:ln w="50800">
            <a:solidFill>
              <a:srgbClr val="759AA4"/>
            </a:solidFill>
          </a:ln>
        </p:spPr>
        <p:txBody>
          <a:bodyPr wrap="square" lIns="0" tIns="0" rIns="0" bIns="0" rtlCol="0"/>
          <a:lstStyle/>
          <a:p>
            <a:endParaRPr/>
          </a:p>
        </p:txBody>
      </p:sp>
      <p:sp>
        <p:nvSpPr>
          <p:cNvPr id="73" name="object 73"/>
          <p:cNvSpPr/>
          <p:nvPr/>
        </p:nvSpPr>
        <p:spPr>
          <a:xfrm>
            <a:off x="82296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74" name="object 74"/>
          <p:cNvSpPr/>
          <p:nvPr/>
        </p:nvSpPr>
        <p:spPr>
          <a:xfrm>
            <a:off x="8876665" y="0"/>
            <a:ext cx="190500" cy="6858000"/>
          </a:xfrm>
          <a:custGeom>
            <a:avLst/>
            <a:gdLst/>
            <a:ahLst/>
            <a:cxnLst/>
            <a:rect l="l" t="t" r="r" b="b"/>
            <a:pathLst>
              <a:path w="190500" h="6858000">
                <a:moveTo>
                  <a:pt x="190289" y="0"/>
                </a:moveTo>
                <a:lnTo>
                  <a:pt x="0" y="6857998"/>
                </a:lnTo>
              </a:path>
            </a:pathLst>
          </a:custGeom>
          <a:ln w="12700">
            <a:solidFill>
              <a:srgbClr val="759AA4"/>
            </a:solidFill>
          </a:ln>
        </p:spPr>
        <p:txBody>
          <a:bodyPr wrap="square" lIns="0" tIns="0" rIns="0" bIns="0" rtlCol="0"/>
          <a:lstStyle/>
          <a:p>
            <a:endParaRPr/>
          </a:p>
        </p:txBody>
      </p:sp>
      <p:sp>
        <p:nvSpPr>
          <p:cNvPr id="75" name="object 75"/>
          <p:cNvSpPr/>
          <p:nvPr/>
        </p:nvSpPr>
        <p:spPr>
          <a:xfrm>
            <a:off x="8077200" y="0"/>
            <a:ext cx="403860" cy="6858000"/>
          </a:xfrm>
          <a:custGeom>
            <a:avLst/>
            <a:gdLst/>
            <a:ahLst/>
            <a:cxnLst/>
            <a:rect l="l" t="t" r="r" b="b"/>
            <a:pathLst>
              <a:path w="403859" h="6858000">
                <a:moveTo>
                  <a:pt x="403859" y="0"/>
                </a:moveTo>
                <a:lnTo>
                  <a:pt x="0" y="6858001"/>
                </a:lnTo>
              </a:path>
            </a:pathLst>
          </a:custGeom>
          <a:ln w="47625">
            <a:solidFill>
              <a:srgbClr val="759AA4"/>
            </a:solidFill>
          </a:ln>
        </p:spPr>
        <p:txBody>
          <a:bodyPr wrap="square" lIns="0" tIns="0" rIns="0" bIns="0" rtlCol="0"/>
          <a:lstStyle/>
          <a:p>
            <a:endParaRPr/>
          </a:p>
        </p:txBody>
      </p:sp>
      <p:sp>
        <p:nvSpPr>
          <p:cNvPr id="76" name="object 76"/>
          <p:cNvSpPr/>
          <p:nvPr/>
        </p:nvSpPr>
        <p:spPr>
          <a:xfrm>
            <a:off x="8077200" y="0"/>
            <a:ext cx="205740" cy="6858000"/>
          </a:xfrm>
          <a:custGeom>
            <a:avLst/>
            <a:gdLst/>
            <a:ahLst/>
            <a:cxnLst/>
            <a:rect l="l" t="t" r="r" b="b"/>
            <a:pathLst>
              <a:path w="205740" h="6858000">
                <a:moveTo>
                  <a:pt x="0" y="0"/>
                </a:moveTo>
                <a:lnTo>
                  <a:pt x="205740" y="6858001"/>
                </a:lnTo>
              </a:path>
            </a:pathLst>
          </a:custGeom>
          <a:ln w="12700">
            <a:solidFill>
              <a:srgbClr val="759AA4"/>
            </a:solidFill>
          </a:ln>
        </p:spPr>
        <p:txBody>
          <a:bodyPr wrap="square" lIns="0" tIns="0" rIns="0" bIns="0" rtlCol="0"/>
          <a:lstStyle/>
          <a:p>
            <a:endParaRPr/>
          </a:p>
        </p:txBody>
      </p:sp>
      <p:sp>
        <p:nvSpPr>
          <p:cNvPr id="77" name="object 77"/>
          <p:cNvSpPr/>
          <p:nvPr/>
        </p:nvSpPr>
        <p:spPr>
          <a:xfrm>
            <a:off x="8990838" y="761"/>
            <a:ext cx="1905" cy="6858634"/>
          </a:xfrm>
          <a:custGeom>
            <a:avLst/>
            <a:gdLst/>
            <a:ahLst/>
            <a:cxnLst/>
            <a:rect l="l" t="t" r="r" b="b"/>
            <a:pathLst>
              <a:path w="1904" h="6858634">
                <a:moveTo>
                  <a:pt x="1523" y="0"/>
                </a:moveTo>
                <a:lnTo>
                  <a:pt x="0" y="6858033"/>
                </a:lnTo>
              </a:path>
            </a:pathLst>
          </a:custGeom>
          <a:ln w="15875">
            <a:solidFill>
              <a:srgbClr val="759AA4"/>
            </a:solidFill>
          </a:ln>
        </p:spPr>
        <p:txBody>
          <a:bodyPr wrap="square" lIns="0" tIns="0" rIns="0" bIns="0" rtlCol="0"/>
          <a:lstStyle/>
          <a:p>
            <a:endParaRPr/>
          </a:p>
        </p:txBody>
      </p:sp>
      <p:sp>
        <p:nvSpPr>
          <p:cNvPr id="78" name="object 78"/>
          <p:cNvSpPr/>
          <p:nvPr/>
        </p:nvSpPr>
        <p:spPr>
          <a:xfrm>
            <a:off x="5943600" y="0"/>
            <a:ext cx="76200" cy="6858000"/>
          </a:xfrm>
          <a:custGeom>
            <a:avLst/>
            <a:gdLst/>
            <a:ahLst/>
            <a:cxnLst/>
            <a:rect l="l" t="t" r="r" b="b"/>
            <a:pathLst>
              <a:path w="76200" h="6858000">
                <a:moveTo>
                  <a:pt x="76200" y="0"/>
                </a:moveTo>
                <a:lnTo>
                  <a:pt x="0" y="6857999"/>
                </a:lnTo>
              </a:path>
            </a:pathLst>
          </a:custGeom>
          <a:ln w="38100">
            <a:solidFill>
              <a:srgbClr val="759AA4"/>
            </a:solidFill>
          </a:ln>
        </p:spPr>
        <p:txBody>
          <a:bodyPr wrap="square" lIns="0" tIns="0" rIns="0" bIns="0" rtlCol="0"/>
          <a:lstStyle/>
          <a:p>
            <a:endParaRPr/>
          </a:p>
        </p:txBody>
      </p:sp>
      <p:sp>
        <p:nvSpPr>
          <p:cNvPr id="79" name="object 79"/>
          <p:cNvSpPr/>
          <p:nvPr/>
        </p:nvSpPr>
        <p:spPr>
          <a:xfrm>
            <a:off x="6400800" y="0"/>
            <a:ext cx="152400" cy="6858000"/>
          </a:xfrm>
          <a:custGeom>
            <a:avLst/>
            <a:gdLst/>
            <a:ahLst/>
            <a:cxnLst/>
            <a:rect l="l" t="t" r="r" b="b"/>
            <a:pathLst>
              <a:path w="152400" h="6858000">
                <a:moveTo>
                  <a:pt x="0" y="0"/>
                </a:moveTo>
                <a:lnTo>
                  <a:pt x="152400" y="6857999"/>
                </a:lnTo>
              </a:path>
            </a:pathLst>
          </a:custGeom>
          <a:ln w="47625">
            <a:solidFill>
              <a:srgbClr val="759AA4"/>
            </a:solidFill>
          </a:ln>
        </p:spPr>
        <p:txBody>
          <a:bodyPr wrap="square" lIns="0" tIns="0" rIns="0" bIns="0" rtlCol="0"/>
          <a:lstStyle/>
          <a:p>
            <a:endParaRPr/>
          </a:p>
        </p:txBody>
      </p:sp>
      <p:sp>
        <p:nvSpPr>
          <p:cNvPr id="80" name="object 80"/>
          <p:cNvSpPr/>
          <p:nvPr/>
        </p:nvSpPr>
        <p:spPr>
          <a:xfrm>
            <a:off x="6477000" y="0"/>
            <a:ext cx="381000" cy="6858000"/>
          </a:xfrm>
          <a:custGeom>
            <a:avLst/>
            <a:gdLst/>
            <a:ahLst/>
            <a:cxnLst/>
            <a:rect l="l" t="t" r="r" b="b"/>
            <a:pathLst>
              <a:path w="381000" h="6858000">
                <a:moveTo>
                  <a:pt x="0" y="0"/>
                </a:moveTo>
                <a:lnTo>
                  <a:pt x="381000" y="6857999"/>
                </a:lnTo>
              </a:path>
            </a:pathLst>
          </a:custGeom>
          <a:ln w="19050">
            <a:solidFill>
              <a:srgbClr val="759AA4"/>
            </a:solidFill>
          </a:ln>
        </p:spPr>
        <p:txBody>
          <a:bodyPr wrap="square" lIns="0" tIns="0" rIns="0" bIns="0" rtlCol="0"/>
          <a:lstStyle/>
          <a:p>
            <a:endParaRPr/>
          </a:p>
        </p:txBody>
      </p:sp>
      <p:sp>
        <p:nvSpPr>
          <p:cNvPr id="81" name="object 81"/>
          <p:cNvSpPr/>
          <p:nvPr/>
        </p:nvSpPr>
        <p:spPr>
          <a:xfrm>
            <a:off x="5410200" y="0"/>
            <a:ext cx="304800" cy="6858000"/>
          </a:xfrm>
          <a:custGeom>
            <a:avLst/>
            <a:gdLst/>
            <a:ahLst/>
            <a:cxnLst/>
            <a:rect l="l" t="t" r="r" b="b"/>
            <a:pathLst>
              <a:path w="304800" h="6858000">
                <a:moveTo>
                  <a:pt x="304800" y="0"/>
                </a:moveTo>
                <a:lnTo>
                  <a:pt x="0" y="6857999"/>
                </a:lnTo>
              </a:path>
            </a:pathLst>
          </a:custGeom>
          <a:ln w="47625">
            <a:solidFill>
              <a:srgbClr val="759AA4"/>
            </a:solidFill>
          </a:ln>
        </p:spPr>
        <p:txBody>
          <a:bodyPr wrap="square" lIns="0" tIns="0" rIns="0" bIns="0" rtlCol="0"/>
          <a:lstStyle/>
          <a:p>
            <a:endParaRPr/>
          </a:p>
        </p:txBody>
      </p:sp>
      <p:sp>
        <p:nvSpPr>
          <p:cNvPr id="82" name="object 82"/>
          <p:cNvSpPr/>
          <p:nvPr/>
        </p:nvSpPr>
        <p:spPr>
          <a:xfrm>
            <a:off x="6400800" y="0"/>
            <a:ext cx="352425" cy="6858000"/>
          </a:xfrm>
          <a:custGeom>
            <a:avLst/>
            <a:gdLst/>
            <a:ahLst/>
            <a:cxnLst/>
            <a:rect l="l" t="t" r="r" b="b"/>
            <a:pathLst>
              <a:path w="352425" h="6858000">
                <a:moveTo>
                  <a:pt x="0" y="0"/>
                </a:moveTo>
                <a:lnTo>
                  <a:pt x="352425" y="6858000"/>
                </a:lnTo>
              </a:path>
            </a:pathLst>
          </a:custGeom>
          <a:ln w="15875">
            <a:solidFill>
              <a:srgbClr val="759AA4"/>
            </a:solidFill>
          </a:ln>
        </p:spPr>
        <p:txBody>
          <a:bodyPr wrap="square" lIns="0" tIns="0" rIns="0" bIns="0" rtlCol="0"/>
          <a:lstStyle/>
          <a:p>
            <a:endParaRPr/>
          </a:p>
        </p:txBody>
      </p:sp>
      <p:sp>
        <p:nvSpPr>
          <p:cNvPr id="83" name="object 83"/>
          <p:cNvSpPr/>
          <p:nvPr/>
        </p:nvSpPr>
        <p:spPr>
          <a:xfrm>
            <a:off x="7010400" y="0"/>
            <a:ext cx="381000" cy="6858000"/>
          </a:xfrm>
          <a:custGeom>
            <a:avLst/>
            <a:gdLst/>
            <a:ahLst/>
            <a:cxnLst/>
            <a:rect l="l" t="t" r="r" b="b"/>
            <a:pathLst>
              <a:path w="381000" h="6858000">
                <a:moveTo>
                  <a:pt x="381000" y="0"/>
                </a:moveTo>
                <a:lnTo>
                  <a:pt x="0" y="6857999"/>
                </a:lnTo>
              </a:path>
            </a:pathLst>
          </a:custGeom>
          <a:ln w="12700">
            <a:solidFill>
              <a:srgbClr val="759AA4"/>
            </a:solidFill>
          </a:ln>
        </p:spPr>
        <p:txBody>
          <a:bodyPr wrap="square" lIns="0" tIns="0" rIns="0" bIns="0" rtlCol="0"/>
          <a:lstStyle/>
          <a:p>
            <a:endParaRPr/>
          </a:p>
        </p:txBody>
      </p:sp>
      <p:sp>
        <p:nvSpPr>
          <p:cNvPr id="84" name="object 84"/>
          <p:cNvSpPr/>
          <p:nvPr/>
        </p:nvSpPr>
        <p:spPr>
          <a:xfrm>
            <a:off x="7162800" y="0"/>
            <a:ext cx="990600" cy="6858000"/>
          </a:xfrm>
          <a:custGeom>
            <a:avLst/>
            <a:gdLst/>
            <a:ahLst/>
            <a:cxnLst/>
            <a:rect l="l" t="t" r="r" b="b"/>
            <a:pathLst>
              <a:path w="990600" h="6858000">
                <a:moveTo>
                  <a:pt x="990600" y="0"/>
                </a:moveTo>
                <a:lnTo>
                  <a:pt x="0" y="6857999"/>
                </a:lnTo>
              </a:path>
            </a:pathLst>
          </a:custGeom>
          <a:ln w="28575">
            <a:solidFill>
              <a:srgbClr val="759AA4"/>
            </a:solidFill>
          </a:ln>
        </p:spPr>
        <p:txBody>
          <a:bodyPr wrap="square" lIns="0" tIns="0" rIns="0" bIns="0" rtlCol="0"/>
          <a:lstStyle/>
          <a:p>
            <a:endParaRPr/>
          </a:p>
        </p:txBody>
      </p:sp>
      <p:sp>
        <p:nvSpPr>
          <p:cNvPr id="85" name="object 85"/>
          <p:cNvSpPr/>
          <p:nvPr/>
        </p:nvSpPr>
        <p:spPr>
          <a:xfrm>
            <a:off x="4572000" y="0"/>
            <a:ext cx="457200" cy="6858000"/>
          </a:xfrm>
          <a:custGeom>
            <a:avLst/>
            <a:gdLst/>
            <a:ahLst/>
            <a:cxnLst/>
            <a:rect l="l" t="t" r="r" b="b"/>
            <a:pathLst>
              <a:path w="457200" h="6858000">
                <a:moveTo>
                  <a:pt x="0" y="0"/>
                </a:moveTo>
                <a:lnTo>
                  <a:pt x="457200" y="6858002"/>
                </a:lnTo>
              </a:path>
            </a:pathLst>
          </a:custGeom>
          <a:ln w="38100">
            <a:solidFill>
              <a:srgbClr val="759AA4"/>
            </a:solidFill>
          </a:ln>
        </p:spPr>
        <p:txBody>
          <a:bodyPr wrap="square" lIns="0" tIns="0" rIns="0" bIns="0" rtlCol="0"/>
          <a:lstStyle/>
          <a:p>
            <a:endParaRPr/>
          </a:p>
        </p:txBody>
      </p:sp>
      <p:sp>
        <p:nvSpPr>
          <p:cNvPr id="86" name="object 86"/>
          <p:cNvSpPr/>
          <p:nvPr/>
        </p:nvSpPr>
        <p:spPr>
          <a:xfrm>
            <a:off x="0" y="1879092"/>
            <a:ext cx="5033772" cy="3230879"/>
          </a:xfrm>
          <a:prstGeom prst="rect">
            <a:avLst/>
          </a:prstGeom>
          <a:blipFill>
            <a:blip r:embed="rId3" cstate="print"/>
            <a:stretch>
              <a:fillRect/>
            </a:stretch>
          </a:blipFill>
        </p:spPr>
        <p:txBody>
          <a:bodyPr wrap="square" lIns="0" tIns="0" rIns="0" bIns="0" rtlCol="0"/>
          <a:lstStyle/>
          <a:p>
            <a:endParaRPr/>
          </a:p>
        </p:txBody>
      </p:sp>
      <p:sp>
        <p:nvSpPr>
          <p:cNvPr id="87" name="object 87"/>
          <p:cNvSpPr/>
          <p:nvPr/>
        </p:nvSpPr>
        <p:spPr>
          <a:xfrm>
            <a:off x="2450592" y="3441191"/>
            <a:ext cx="106680" cy="106679"/>
          </a:xfrm>
          <a:prstGeom prst="rect">
            <a:avLst/>
          </a:prstGeom>
          <a:blipFill>
            <a:blip r:embed="rId4" cstate="print"/>
            <a:stretch>
              <a:fillRect/>
            </a:stretch>
          </a:blipFill>
        </p:spPr>
        <p:txBody>
          <a:bodyPr wrap="square" lIns="0" tIns="0" rIns="0" bIns="0" rtlCol="0"/>
          <a:lstStyle/>
          <a:p>
            <a:endParaRPr/>
          </a:p>
        </p:txBody>
      </p:sp>
      <p:sp>
        <p:nvSpPr>
          <p:cNvPr id="88" name="object 88"/>
          <p:cNvSpPr/>
          <p:nvPr/>
        </p:nvSpPr>
        <p:spPr>
          <a:xfrm>
            <a:off x="0" y="1905000"/>
            <a:ext cx="4953000" cy="3124200"/>
          </a:xfrm>
          <a:custGeom>
            <a:avLst/>
            <a:gdLst/>
            <a:ahLst/>
            <a:cxnLst/>
            <a:rect l="l" t="t" r="r" b="b"/>
            <a:pathLst>
              <a:path w="4953000" h="3124200">
                <a:moveTo>
                  <a:pt x="0" y="3124200"/>
                </a:moveTo>
                <a:lnTo>
                  <a:pt x="4953000" y="3124200"/>
                </a:lnTo>
                <a:lnTo>
                  <a:pt x="4953000" y="0"/>
                </a:lnTo>
                <a:lnTo>
                  <a:pt x="0" y="0"/>
                </a:lnTo>
                <a:lnTo>
                  <a:pt x="0" y="3124200"/>
                </a:lnTo>
                <a:close/>
              </a:path>
            </a:pathLst>
          </a:custGeom>
          <a:solidFill>
            <a:srgbClr val="759AA4"/>
          </a:solidFill>
        </p:spPr>
        <p:txBody>
          <a:bodyPr wrap="square" lIns="0" tIns="0" rIns="0" bIns="0" rtlCol="0"/>
          <a:lstStyle/>
          <a:p>
            <a:endParaRPr/>
          </a:p>
        </p:txBody>
      </p:sp>
      <p:sp>
        <p:nvSpPr>
          <p:cNvPr id="89" name="object 89"/>
          <p:cNvSpPr/>
          <p:nvPr/>
        </p:nvSpPr>
        <p:spPr>
          <a:xfrm>
            <a:off x="0" y="2057400"/>
            <a:ext cx="4800600" cy="1905"/>
          </a:xfrm>
          <a:custGeom>
            <a:avLst/>
            <a:gdLst/>
            <a:ahLst/>
            <a:cxnLst/>
            <a:rect l="l" t="t" r="r" b="b"/>
            <a:pathLst>
              <a:path w="4800600" h="1905">
                <a:moveTo>
                  <a:pt x="0" y="0"/>
                </a:moveTo>
                <a:lnTo>
                  <a:pt x="4800600" y="1650"/>
                </a:lnTo>
              </a:path>
            </a:pathLst>
          </a:custGeom>
          <a:ln w="19050">
            <a:solidFill>
              <a:srgbClr val="CFC50D"/>
            </a:solidFill>
          </a:ln>
        </p:spPr>
        <p:txBody>
          <a:bodyPr wrap="square" lIns="0" tIns="0" rIns="0" bIns="0" rtlCol="0"/>
          <a:lstStyle/>
          <a:p>
            <a:endParaRPr/>
          </a:p>
        </p:txBody>
      </p:sp>
      <p:sp>
        <p:nvSpPr>
          <p:cNvPr id="90" name="object 90"/>
          <p:cNvSpPr/>
          <p:nvPr/>
        </p:nvSpPr>
        <p:spPr>
          <a:xfrm>
            <a:off x="0" y="4876800"/>
            <a:ext cx="4800600" cy="1905"/>
          </a:xfrm>
          <a:custGeom>
            <a:avLst/>
            <a:gdLst/>
            <a:ahLst/>
            <a:cxnLst/>
            <a:rect l="l" t="t" r="r" b="b"/>
            <a:pathLst>
              <a:path w="4800600" h="1904">
                <a:moveTo>
                  <a:pt x="0" y="0"/>
                </a:moveTo>
                <a:lnTo>
                  <a:pt x="4800600" y="1524"/>
                </a:lnTo>
              </a:path>
            </a:pathLst>
          </a:custGeom>
          <a:ln w="19050">
            <a:solidFill>
              <a:srgbClr val="CFC50D"/>
            </a:solidFill>
          </a:ln>
        </p:spPr>
        <p:txBody>
          <a:bodyPr wrap="square" lIns="0" tIns="0" rIns="0" bIns="0" rtlCol="0"/>
          <a:lstStyle/>
          <a:p>
            <a:endParaRPr/>
          </a:p>
        </p:txBody>
      </p:sp>
      <p:sp>
        <p:nvSpPr>
          <p:cNvPr id="91" name="object 91"/>
          <p:cNvSpPr/>
          <p:nvPr/>
        </p:nvSpPr>
        <p:spPr>
          <a:xfrm>
            <a:off x="4800600" y="2058161"/>
            <a:ext cx="1270" cy="2818765"/>
          </a:xfrm>
          <a:custGeom>
            <a:avLst/>
            <a:gdLst/>
            <a:ahLst/>
            <a:cxnLst/>
            <a:rect l="l" t="t" r="r" b="b"/>
            <a:pathLst>
              <a:path w="1270" h="2818765">
                <a:moveTo>
                  <a:pt x="762" y="0"/>
                </a:moveTo>
                <a:lnTo>
                  <a:pt x="0" y="2818638"/>
                </a:lnTo>
              </a:path>
            </a:pathLst>
          </a:custGeom>
          <a:ln w="19050">
            <a:solidFill>
              <a:srgbClr val="CFC50D"/>
            </a:solidFill>
          </a:ln>
        </p:spPr>
        <p:txBody>
          <a:bodyPr wrap="square" lIns="0" tIns="0" rIns="0" bIns="0" rtlCol="0"/>
          <a:lstStyle/>
          <a:p>
            <a:endParaRPr/>
          </a:p>
        </p:txBody>
      </p:sp>
      <p:sp>
        <p:nvSpPr>
          <p:cNvPr id="92" name="object 92"/>
          <p:cNvSpPr/>
          <p:nvPr/>
        </p:nvSpPr>
        <p:spPr>
          <a:xfrm>
            <a:off x="1332991" y="273431"/>
            <a:ext cx="6468237" cy="521715"/>
          </a:xfrm>
          <a:prstGeom prst="rect">
            <a:avLst/>
          </a:prstGeom>
          <a:blipFill>
            <a:blip r:embed="rId5" cstate="print"/>
            <a:stretch>
              <a:fillRect/>
            </a:stretch>
          </a:blipFill>
        </p:spPr>
        <p:txBody>
          <a:bodyPr wrap="square" lIns="0" tIns="0" rIns="0" bIns="0" rtlCol="0"/>
          <a:lstStyle/>
          <a:p>
            <a:endParaRPr/>
          </a:p>
        </p:txBody>
      </p:sp>
      <p:sp>
        <p:nvSpPr>
          <p:cNvPr id="93" name="object 93"/>
          <p:cNvSpPr/>
          <p:nvPr/>
        </p:nvSpPr>
        <p:spPr>
          <a:xfrm>
            <a:off x="17835" y="1052752"/>
            <a:ext cx="9126164" cy="5801233"/>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999515" y="337565"/>
            <a:ext cx="1297305" cy="301625"/>
          </a:xfrm>
          <a:custGeom>
            <a:avLst/>
            <a:gdLst/>
            <a:ahLst/>
            <a:cxnLst/>
            <a:rect l="l" t="t" r="r" b="b"/>
            <a:pathLst>
              <a:path w="1297305" h="301625">
                <a:moveTo>
                  <a:pt x="1297279" y="240410"/>
                </a:moveTo>
                <a:lnTo>
                  <a:pt x="1241399" y="240410"/>
                </a:lnTo>
                <a:lnTo>
                  <a:pt x="1241399" y="296163"/>
                </a:lnTo>
                <a:lnTo>
                  <a:pt x="1297279" y="296163"/>
                </a:lnTo>
                <a:lnTo>
                  <a:pt x="1297279" y="240410"/>
                </a:lnTo>
                <a:close/>
              </a:path>
              <a:path w="1297305" h="301625">
                <a:moveTo>
                  <a:pt x="1150594" y="237616"/>
                </a:moveTo>
                <a:lnTo>
                  <a:pt x="1096619" y="237616"/>
                </a:lnTo>
                <a:lnTo>
                  <a:pt x="1096619" y="296163"/>
                </a:lnTo>
                <a:lnTo>
                  <a:pt x="1150594" y="296163"/>
                </a:lnTo>
                <a:lnTo>
                  <a:pt x="1150594" y="237616"/>
                </a:lnTo>
                <a:close/>
              </a:path>
              <a:path w="1297305" h="301625">
                <a:moveTo>
                  <a:pt x="1150594" y="3682"/>
                </a:moveTo>
                <a:lnTo>
                  <a:pt x="1103731" y="3682"/>
                </a:lnTo>
                <a:lnTo>
                  <a:pt x="977366" y="188721"/>
                </a:lnTo>
                <a:lnTo>
                  <a:pt x="977366" y="237616"/>
                </a:lnTo>
                <a:lnTo>
                  <a:pt x="1186789" y="237616"/>
                </a:lnTo>
                <a:lnTo>
                  <a:pt x="1186789" y="188467"/>
                </a:lnTo>
                <a:lnTo>
                  <a:pt x="1029563" y="188467"/>
                </a:lnTo>
                <a:lnTo>
                  <a:pt x="1096619" y="89026"/>
                </a:lnTo>
                <a:lnTo>
                  <a:pt x="1150594" y="89026"/>
                </a:lnTo>
                <a:lnTo>
                  <a:pt x="1150594" y="3682"/>
                </a:lnTo>
                <a:close/>
              </a:path>
              <a:path w="1297305" h="301625">
                <a:moveTo>
                  <a:pt x="1150594" y="89026"/>
                </a:moveTo>
                <a:lnTo>
                  <a:pt x="1096619" y="89026"/>
                </a:lnTo>
                <a:lnTo>
                  <a:pt x="1096619" y="188467"/>
                </a:lnTo>
                <a:lnTo>
                  <a:pt x="1150594" y="188467"/>
                </a:lnTo>
                <a:lnTo>
                  <a:pt x="1150594" y="89026"/>
                </a:lnTo>
                <a:close/>
              </a:path>
              <a:path w="1297305" h="301625">
                <a:moveTo>
                  <a:pt x="1297279" y="85216"/>
                </a:moveTo>
                <a:lnTo>
                  <a:pt x="1241399" y="85216"/>
                </a:lnTo>
                <a:lnTo>
                  <a:pt x="1241399" y="141096"/>
                </a:lnTo>
                <a:lnTo>
                  <a:pt x="1297279" y="141096"/>
                </a:lnTo>
                <a:lnTo>
                  <a:pt x="1297279" y="85216"/>
                </a:lnTo>
                <a:close/>
              </a:path>
              <a:path w="1297305" h="301625">
                <a:moveTo>
                  <a:pt x="579348" y="85216"/>
                </a:moveTo>
                <a:lnTo>
                  <a:pt x="523468" y="85216"/>
                </a:lnTo>
                <a:lnTo>
                  <a:pt x="523468" y="296163"/>
                </a:lnTo>
                <a:lnTo>
                  <a:pt x="579348" y="296163"/>
                </a:lnTo>
                <a:lnTo>
                  <a:pt x="579348" y="85216"/>
                </a:lnTo>
                <a:close/>
              </a:path>
              <a:path w="1297305" h="301625">
                <a:moveTo>
                  <a:pt x="817092" y="4952"/>
                </a:moveTo>
                <a:lnTo>
                  <a:pt x="761212" y="4952"/>
                </a:lnTo>
                <a:lnTo>
                  <a:pt x="761212" y="296163"/>
                </a:lnTo>
                <a:lnTo>
                  <a:pt x="817092" y="296163"/>
                </a:lnTo>
                <a:lnTo>
                  <a:pt x="817092" y="4952"/>
                </a:lnTo>
                <a:close/>
              </a:path>
              <a:path w="1297305" h="301625">
                <a:moveTo>
                  <a:pt x="698220" y="4952"/>
                </a:moveTo>
                <a:lnTo>
                  <a:pt x="642340" y="4952"/>
                </a:lnTo>
                <a:lnTo>
                  <a:pt x="642340" y="296163"/>
                </a:lnTo>
                <a:lnTo>
                  <a:pt x="698220" y="296163"/>
                </a:lnTo>
                <a:lnTo>
                  <a:pt x="698220" y="4952"/>
                </a:lnTo>
                <a:close/>
              </a:path>
              <a:path w="1297305" h="301625">
                <a:moveTo>
                  <a:pt x="579348" y="4952"/>
                </a:moveTo>
                <a:lnTo>
                  <a:pt x="523468" y="4952"/>
                </a:lnTo>
                <a:lnTo>
                  <a:pt x="523468" y="56641"/>
                </a:lnTo>
                <a:lnTo>
                  <a:pt x="579348" y="56641"/>
                </a:lnTo>
                <a:lnTo>
                  <a:pt x="579348" y="4952"/>
                </a:lnTo>
                <a:close/>
              </a:path>
              <a:path w="1297305" h="301625">
                <a:moveTo>
                  <a:pt x="345668" y="4952"/>
                </a:moveTo>
                <a:lnTo>
                  <a:pt x="289915" y="4952"/>
                </a:lnTo>
                <a:lnTo>
                  <a:pt x="289915" y="296163"/>
                </a:lnTo>
                <a:lnTo>
                  <a:pt x="345668" y="296163"/>
                </a:lnTo>
                <a:lnTo>
                  <a:pt x="345668" y="228599"/>
                </a:lnTo>
                <a:lnTo>
                  <a:pt x="371703" y="201421"/>
                </a:lnTo>
                <a:lnTo>
                  <a:pt x="430245" y="201421"/>
                </a:lnTo>
                <a:lnTo>
                  <a:pt x="407644" y="162305"/>
                </a:lnTo>
                <a:lnTo>
                  <a:pt x="410259" y="159511"/>
                </a:lnTo>
                <a:lnTo>
                  <a:pt x="345668" y="159511"/>
                </a:lnTo>
                <a:lnTo>
                  <a:pt x="345668" y="4952"/>
                </a:lnTo>
                <a:close/>
              </a:path>
              <a:path w="1297305" h="301625">
                <a:moveTo>
                  <a:pt x="430245" y="201421"/>
                </a:moveTo>
                <a:lnTo>
                  <a:pt x="371703" y="201421"/>
                </a:lnTo>
                <a:lnTo>
                  <a:pt x="424789" y="296163"/>
                </a:lnTo>
                <a:lnTo>
                  <a:pt x="484987" y="296163"/>
                </a:lnTo>
                <a:lnTo>
                  <a:pt x="430245" y="201421"/>
                </a:lnTo>
                <a:close/>
              </a:path>
              <a:path w="1297305" h="301625">
                <a:moveTo>
                  <a:pt x="479780" y="85216"/>
                </a:moveTo>
                <a:lnTo>
                  <a:pt x="411073" y="85216"/>
                </a:lnTo>
                <a:lnTo>
                  <a:pt x="345668" y="159511"/>
                </a:lnTo>
                <a:lnTo>
                  <a:pt x="410259" y="159511"/>
                </a:lnTo>
                <a:lnTo>
                  <a:pt x="479780" y="85216"/>
                </a:lnTo>
                <a:close/>
              </a:path>
              <a:path w="1297305" h="301625">
                <a:moveTo>
                  <a:pt x="57226" y="195833"/>
                </a:moveTo>
                <a:lnTo>
                  <a:pt x="0" y="201421"/>
                </a:lnTo>
                <a:lnTo>
                  <a:pt x="4374" y="224426"/>
                </a:lnTo>
                <a:lnTo>
                  <a:pt x="11726" y="244490"/>
                </a:lnTo>
                <a:lnTo>
                  <a:pt x="35369" y="275843"/>
                </a:lnTo>
                <a:lnTo>
                  <a:pt x="71381" y="294989"/>
                </a:lnTo>
                <a:lnTo>
                  <a:pt x="120205" y="301370"/>
                </a:lnTo>
                <a:lnTo>
                  <a:pt x="138398" y="300704"/>
                </a:lnTo>
                <a:lnTo>
                  <a:pt x="183591" y="290702"/>
                </a:lnTo>
                <a:lnTo>
                  <a:pt x="215250" y="268503"/>
                </a:lnTo>
                <a:lnTo>
                  <a:pt x="226527" y="251713"/>
                </a:lnTo>
                <a:lnTo>
                  <a:pt x="120802" y="251713"/>
                </a:lnTo>
                <a:lnTo>
                  <a:pt x="108079" y="250860"/>
                </a:lnTo>
                <a:lnTo>
                  <a:pt x="70949" y="230534"/>
                </a:lnTo>
                <a:lnTo>
                  <a:pt x="60471" y="209337"/>
                </a:lnTo>
                <a:lnTo>
                  <a:pt x="57226" y="195833"/>
                </a:lnTo>
                <a:close/>
              </a:path>
              <a:path w="1297305" h="301625">
                <a:moveTo>
                  <a:pt x="116827" y="0"/>
                </a:moveTo>
                <a:lnTo>
                  <a:pt x="71996" y="5679"/>
                </a:lnTo>
                <a:lnTo>
                  <a:pt x="30153" y="30501"/>
                </a:lnTo>
                <a:lnTo>
                  <a:pt x="11316" y="70324"/>
                </a:lnTo>
                <a:lnTo>
                  <a:pt x="10528" y="81279"/>
                </a:lnTo>
                <a:lnTo>
                  <a:pt x="12204" y="97875"/>
                </a:lnTo>
                <a:lnTo>
                  <a:pt x="37350" y="139826"/>
                </a:lnTo>
                <a:lnTo>
                  <a:pt x="81836" y="162436"/>
                </a:lnTo>
                <a:lnTo>
                  <a:pt x="133865" y="176387"/>
                </a:lnTo>
                <a:lnTo>
                  <a:pt x="143984" y="179210"/>
                </a:lnTo>
                <a:lnTo>
                  <a:pt x="178028" y="204723"/>
                </a:lnTo>
                <a:lnTo>
                  <a:pt x="178028" y="211581"/>
                </a:lnTo>
                <a:lnTo>
                  <a:pt x="155538" y="244909"/>
                </a:lnTo>
                <a:lnTo>
                  <a:pt x="120802" y="251713"/>
                </a:lnTo>
                <a:lnTo>
                  <a:pt x="226527" y="251713"/>
                </a:lnTo>
                <a:lnTo>
                  <a:pt x="229007" y="247171"/>
                </a:lnTo>
                <a:lnTo>
                  <a:pt x="233352" y="235632"/>
                </a:lnTo>
                <a:lnTo>
                  <a:pt x="235960" y="223688"/>
                </a:lnTo>
                <a:lnTo>
                  <a:pt x="236811" y="211581"/>
                </a:lnTo>
                <a:lnTo>
                  <a:pt x="236720" y="209337"/>
                </a:lnTo>
                <a:lnTo>
                  <a:pt x="225209" y="164972"/>
                </a:lnTo>
                <a:lnTo>
                  <a:pt x="193027" y="135381"/>
                </a:lnTo>
                <a:lnTo>
                  <a:pt x="149602" y="119522"/>
                </a:lnTo>
                <a:lnTo>
                  <a:pt x="110073" y="109426"/>
                </a:lnTo>
                <a:lnTo>
                  <a:pt x="94576" y="104520"/>
                </a:lnTo>
                <a:lnTo>
                  <a:pt x="83052" y="99710"/>
                </a:lnTo>
                <a:lnTo>
                  <a:pt x="75501" y="94995"/>
                </a:lnTo>
                <a:lnTo>
                  <a:pt x="69672" y="90042"/>
                </a:lnTo>
                <a:lnTo>
                  <a:pt x="66763" y="84200"/>
                </a:lnTo>
                <a:lnTo>
                  <a:pt x="66763" y="69722"/>
                </a:lnTo>
                <a:lnTo>
                  <a:pt x="104112" y="49305"/>
                </a:lnTo>
                <a:lnTo>
                  <a:pt x="116230" y="48640"/>
                </a:lnTo>
                <a:lnTo>
                  <a:pt x="218479" y="48640"/>
                </a:lnTo>
                <a:lnTo>
                  <a:pt x="211590" y="37024"/>
                </a:lnTo>
                <a:lnTo>
                  <a:pt x="199377" y="24002"/>
                </a:lnTo>
                <a:lnTo>
                  <a:pt x="183830" y="13501"/>
                </a:lnTo>
                <a:lnTo>
                  <a:pt x="164888" y="6000"/>
                </a:lnTo>
                <a:lnTo>
                  <a:pt x="142554" y="1500"/>
                </a:lnTo>
                <a:lnTo>
                  <a:pt x="116827" y="0"/>
                </a:lnTo>
                <a:close/>
              </a:path>
              <a:path w="1297305" h="301625">
                <a:moveTo>
                  <a:pt x="218479" y="48640"/>
                </a:moveTo>
                <a:lnTo>
                  <a:pt x="116230" y="48640"/>
                </a:lnTo>
                <a:lnTo>
                  <a:pt x="127874" y="49258"/>
                </a:lnTo>
                <a:lnTo>
                  <a:pt x="137966" y="51101"/>
                </a:lnTo>
                <a:lnTo>
                  <a:pt x="167251" y="80351"/>
                </a:lnTo>
                <a:lnTo>
                  <a:pt x="169684" y="90804"/>
                </a:lnTo>
                <a:lnTo>
                  <a:pt x="228485" y="88137"/>
                </a:lnTo>
                <a:lnTo>
                  <a:pt x="226144" y="69115"/>
                </a:lnTo>
                <a:lnTo>
                  <a:pt x="220513" y="52069"/>
                </a:lnTo>
                <a:lnTo>
                  <a:pt x="218479" y="48640"/>
                </a:lnTo>
                <a:close/>
              </a:path>
            </a:pathLst>
          </a:custGeom>
          <a:solidFill>
            <a:srgbClr val="FDFDFD"/>
          </a:solidFill>
        </p:spPr>
        <p:txBody>
          <a:bodyPr wrap="square" lIns="0" tIns="0" rIns="0" bIns="0" rtlCol="0"/>
          <a:lstStyle/>
          <a:p>
            <a:endParaRPr/>
          </a:p>
        </p:txBody>
      </p:sp>
      <p:sp>
        <p:nvSpPr>
          <p:cNvPr id="4" name="object 4"/>
          <p:cNvSpPr/>
          <p:nvPr/>
        </p:nvSpPr>
        <p:spPr>
          <a:xfrm>
            <a:off x="2240914" y="577976"/>
            <a:ext cx="55880" cy="55880"/>
          </a:xfrm>
          <a:custGeom>
            <a:avLst/>
            <a:gdLst/>
            <a:ahLst/>
            <a:cxnLst/>
            <a:rect l="l" t="t" r="r" b="b"/>
            <a:pathLst>
              <a:path w="55880" h="55879">
                <a:moveTo>
                  <a:pt x="0" y="0"/>
                </a:moveTo>
                <a:lnTo>
                  <a:pt x="55880" y="0"/>
                </a:lnTo>
                <a:lnTo>
                  <a:pt x="55880" y="55752"/>
                </a:lnTo>
                <a:lnTo>
                  <a:pt x="0" y="55752"/>
                </a:lnTo>
                <a:lnTo>
                  <a:pt x="0" y="0"/>
                </a:lnTo>
                <a:close/>
              </a:path>
            </a:pathLst>
          </a:custGeom>
          <a:ln w="13716">
            <a:solidFill>
              <a:srgbClr val="384F54"/>
            </a:solidFill>
          </a:ln>
        </p:spPr>
        <p:txBody>
          <a:bodyPr wrap="square" lIns="0" tIns="0" rIns="0" bIns="0" rtlCol="0"/>
          <a:lstStyle/>
          <a:p>
            <a:endParaRPr/>
          </a:p>
        </p:txBody>
      </p:sp>
      <p:sp>
        <p:nvSpPr>
          <p:cNvPr id="5" name="object 5"/>
          <p:cNvSpPr/>
          <p:nvPr/>
        </p:nvSpPr>
        <p:spPr>
          <a:xfrm>
            <a:off x="2029079" y="426593"/>
            <a:ext cx="67310" cy="99695"/>
          </a:xfrm>
          <a:custGeom>
            <a:avLst/>
            <a:gdLst/>
            <a:ahLst/>
            <a:cxnLst/>
            <a:rect l="l" t="t" r="r" b="b"/>
            <a:pathLst>
              <a:path w="67310" h="99695">
                <a:moveTo>
                  <a:pt x="67056" y="0"/>
                </a:moveTo>
                <a:lnTo>
                  <a:pt x="0" y="99441"/>
                </a:lnTo>
                <a:lnTo>
                  <a:pt x="67056" y="99441"/>
                </a:lnTo>
                <a:lnTo>
                  <a:pt x="67056" y="0"/>
                </a:lnTo>
                <a:close/>
              </a:path>
            </a:pathLst>
          </a:custGeom>
          <a:ln w="13716">
            <a:solidFill>
              <a:srgbClr val="384F54"/>
            </a:solidFill>
          </a:ln>
        </p:spPr>
        <p:txBody>
          <a:bodyPr wrap="square" lIns="0" tIns="0" rIns="0" bIns="0" rtlCol="0"/>
          <a:lstStyle/>
          <a:p>
            <a:endParaRPr/>
          </a:p>
        </p:txBody>
      </p:sp>
      <p:sp>
        <p:nvSpPr>
          <p:cNvPr id="6" name="object 6"/>
          <p:cNvSpPr/>
          <p:nvPr/>
        </p:nvSpPr>
        <p:spPr>
          <a:xfrm>
            <a:off x="2240914" y="422783"/>
            <a:ext cx="55880" cy="55880"/>
          </a:xfrm>
          <a:custGeom>
            <a:avLst/>
            <a:gdLst/>
            <a:ahLst/>
            <a:cxnLst/>
            <a:rect l="l" t="t" r="r" b="b"/>
            <a:pathLst>
              <a:path w="55880" h="55879">
                <a:moveTo>
                  <a:pt x="0" y="0"/>
                </a:moveTo>
                <a:lnTo>
                  <a:pt x="55880" y="0"/>
                </a:lnTo>
                <a:lnTo>
                  <a:pt x="55880" y="55879"/>
                </a:lnTo>
                <a:lnTo>
                  <a:pt x="0" y="55879"/>
                </a:lnTo>
                <a:lnTo>
                  <a:pt x="0" y="0"/>
                </a:lnTo>
                <a:close/>
              </a:path>
            </a:pathLst>
          </a:custGeom>
          <a:ln w="13716">
            <a:solidFill>
              <a:srgbClr val="384F54"/>
            </a:solidFill>
          </a:ln>
        </p:spPr>
        <p:txBody>
          <a:bodyPr wrap="square" lIns="0" tIns="0" rIns="0" bIns="0" rtlCol="0"/>
          <a:lstStyle/>
          <a:p>
            <a:endParaRPr/>
          </a:p>
        </p:txBody>
      </p:sp>
      <p:sp>
        <p:nvSpPr>
          <p:cNvPr id="7" name="object 7"/>
          <p:cNvSpPr/>
          <p:nvPr/>
        </p:nvSpPr>
        <p:spPr>
          <a:xfrm>
            <a:off x="1522983" y="422783"/>
            <a:ext cx="55880" cy="211454"/>
          </a:xfrm>
          <a:custGeom>
            <a:avLst/>
            <a:gdLst/>
            <a:ahLst/>
            <a:cxnLst/>
            <a:rect l="l" t="t" r="r" b="b"/>
            <a:pathLst>
              <a:path w="55880" h="211454">
                <a:moveTo>
                  <a:pt x="0" y="0"/>
                </a:moveTo>
                <a:lnTo>
                  <a:pt x="55879" y="0"/>
                </a:lnTo>
                <a:lnTo>
                  <a:pt x="55879" y="210946"/>
                </a:lnTo>
                <a:lnTo>
                  <a:pt x="0" y="210946"/>
                </a:lnTo>
                <a:lnTo>
                  <a:pt x="0" y="0"/>
                </a:lnTo>
                <a:close/>
              </a:path>
            </a:pathLst>
          </a:custGeom>
          <a:ln w="13716">
            <a:solidFill>
              <a:srgbClr val="384F54"/>
            </a:solidFill>
          </a:ln>
        </p:spPr>
        <p:txBody>
          <a:bodyPr wrap="square" lIns="0" tIns="0" rIns="0" bIns="0" rtlCol="0"/>
          <a:lstStyle/>
          <a:p>
            <a:endParaRPr/>
          </a:p>
        </p:txBody>
      </p:sp>
      <p:sp>
        <p:nvSpPr>
          <p:cNvPr id="8" name="object 8"/>
          <p:cNvSpPr/>
          <p:nvPr/>
        </p:nvSpPr>
        <p:spPr>
          <a:xfrm>
            <a:off x="1760727" y="342518"/>
            <a:ext cx="55880" cy="291465"/>
          </a:xfrm>
          <a:custGeom>
            <a:avLst/>
            <a:gdLst/>
            <a:ahLst/>
            <a:cxnLst/>
            <a:rect l="l" t="t" r="r" b="b"/>
            <a:pathLst>
              <a:path w="55880" h="291465">
                <a:moveTo>
                  <a:pt x="0" y="0"/>
                </a:moveTo>
                <a:lnTo>
                  <a:pt x="55880" y="0"/>
                </a:lnTo>
                <a:lnTo>
                  <a:pt x="55880" y="291210"/>
                </a:lnTo>
                <a:lnTo>
                  <a:pt x="0" y="291210"/>
                </a:lnTo>
                <a:lnTo>
                  <a:pt x="0" y="0"/>
                </a:lnTo>
                <a:close/>
              </a:path>
            </a:pathLst>
          </a:custGeom>
          <a:ln w="13716">
            <a:solidFill>
              <a:srgbClr val="384F54"/>
            </a:solidFill>
          </a:ln>
        </p:spPr>
        <p:txBody>
          <a:bodyPr wrap="square" lIns="0" tIns="0" rIns="0" bIns="0" rtlCol="0"/>
          <a:lstStyle/>
          <a:p>
            <a:endParaRPr/>
          </a:p>
        </p:txBody>
      </p:sp>
      <p:sp>
        <p:nvSpPr>
          <p:cNvPr id="9" name="object 9"/>
          <p:cNvSpPr/>
          <p:nvPr/>
        </p:nvSpPr>
        <p:spPr>
          <a:xfrm>
            <a:off x="1641855" y="342518"/>
            <a:ext cx="55880" cy="291465"/>
          </a:xfrm>
          <a:custGeom>
            <a:avLst/>
            <a:gdLst/>
            <a:ahLst/>
            <a:cxnLst/>
            <a:rect l="l" t="t" r="r" b="b"/>
            <a:pathLst>
              <a:path w="55880" h="291465">
                <a:moveTo>
                  <a:pt x="0" y="0"/>
                </a:moveTo>
                <a:lnTo>
                  <a:pt x="55880" y="0"/>
                </a:lnTo>
                <a:lnTo>
                  <a:pt x="55880" y="291210"/>
                </a:lnTo>
                <a:lnTo>
                  <a:pt x="0" y="291210"/>
                </a:lnTo>
                <a:lnTo>
                  <a:pt x="0" y="0"/>
                </a:lnTo>
                <a:close/>
              </a:path>
            </a:pathLst>
          </a:custGeom>
          <a:ln w="13716">
            <a:solidFill>
              <a:srgbClr val="384F54"/>
            </a:solidFill>
          </a:ln>
        </p:spPr>
        <p:txBody>
          <a:bodyPr wrap="square" lIns="0" tIns="0" rIns="0" bIns="0" rtlCol="0"/>
          <a:lstStyle/>
          <a:p>
            <a:endParaRPr/>
          </a:p>
        </p:txBody>
      </p:sp>
      <p:sp>
        <p:nvSpPr>
          <p:cNvPr id="10" name="object 10"/>
          <p:cNvSpPr/>
          <p:nvPr/>
        </p:nvSpPr>
        <p:spPr>
          <a:xfrm>
            <a:off x="1522983" y="342518"/>
            <a:ext cx="55880" cy="52069"/>
          </a:xfrm>
          <a:custGeom>
            <a:avLst/>
            <a:gdLst/>
            <a:ahLst/>
            <a:cxnLst/>
            <a:rect l="l" t="t" r="r" b="b"/>
            <a:pathLst>
              <a:path w="55880" h="52070">
                <a:moveTo>
                  <a:pt x="0" y="0"/>
                </a:moveTo>
                <a:lnTo>
                  <a:pt x="55879" y="0"/>
                </a:lnTo>
                <a:lnTo>
                  <a:pt x="55879" y="51688"/>
                </a:lnTo>
                <a:lnTo>
                  <a:pt x="0" y="51688"/>
                </a:lnTo>
                <a:lnTo>
                  <a:pt x="0" y="0"/>
                </a:lnTo>
                <a:close/>
              </a:path>
            </a:pathLst>
          </a:custGeom>
          <a:ln w="13716">
            <a:solidFill>
              <a:srgbClr val="384F54"/>
            </a:solidFill>
          </a:ln>
        </p:spPr>
        <p:txBody>
          <a:bodyPr wrap="square" lIns="0" tIns="0" rIns="0" bIns="0" rtlCol="0"/>
          <a:lstStyle/>
          <a:p>
            <a:endParaRPr/>
          </a:p>
        </p:txBody>
      </p:sp>
      <p:sp>
        <p:nvSpPr>
          <p:cNvPr id="11" name="object 11"/>
          <p:cNvSpPr/>
          <p:nvPr/>
        </p:nvSpPr>
        <p:spPr>
          <a:xfrm>
            <a:off x="1289430" y="342518"/>
            <a:ext cx="195580" cy="291465"/>
          </a:xfrm>
          <a:custGeom>
            <a:avLst/>
            <a:gdLst/>
            <a:ahLst/>
            <a:cxnLst/>
            <a:rect l="l" t="t" r="r" b="b"/>
            <a:pathLst>
              <a:path w="195580" h="291465">
                <a:moveTo>
                  <a:pt x="0" y="0"/>
                </a:moveTo>
                <a:lnTo>
                  <a:pt x="55753" y="0"/>
                </a:lnTo>
                <a:lnTo>
                  <a:pt x="55753" y="154558"/>
                </a:lnTo>
                <a:lnTo>
                  <a:pt x="121157" y="80263"/>
                </a:lnTo>
                <a:lnTo>
                  <a:pt x="189865" y="80263"/>
                </a:lnTo>
                <a:lnTo>
                  <a:pt x="117728" y="157352"/>
                </a:lnTo>
                <a:lnTo>
                  <a:pt x="195072" y="291210"/>
                </a:lnTo>
                <a:lnTo>
                  <a:pt x="134874" y="291210"/>
                </a:lnTo>
                <a:lnTo>
                  <a:pt x="81787" y="196468"/>
                </a:lnTo>
                <a:lnTo>
                  <a:pt x="55753" y="223646"/>
                </a:lnTo>
                <a:lnTo>
                  <a:pt x="55753" y="291210"/>
                </a:lnTo>
                <a:lnTo>
                  <a:pt x="0" y="291210"/>
                </a:lnTo>
                <a:lnTo>
                  <a:pt x="0" y="0"/>
                </a:lnTo>
                <a:close/>
              </a:path>
            </a:pathLst>
          </a:custGeom>
          <a:ln w="13716">
            <a:solidFill>
              <a:srgbClr val="384F54"/>
            </a:solidFill>
          </a:ln>
        </p:spPr>
        <p:txBody>
          <a:bodyPr wrap="square" lIns="0" tIns="0" rIns="0" bIns="0" rtlCol="0"/>
          <a:lstStyle/>
          <a:p>
            <a:endParaRPr/>
          </a:p>
        </p:txBody>
      </p:sp>
      <p:sp>
        <p:nvSpPr>
          <p:cNvPr id="12" name="object 12"/>
          <p:cNvSpPr/>
          <p:nvPr/>
        </p:nvSpPr>
        <p:spPr>
          <a:xfrm>
            <a:off x="1976882" y="341249"/>
            <a:ext cx="209550" cy="292735"/>
          </a:xfrm>
          <a:custGeom>
            <a:avLst/>
            <a:gdLst/>
            <a:ahLst/>
            <a:cxnLst/>
            <a:rect l="l" t="t" r="r" b="b"/>
            <a:pathLst>
              <a:path w="209550" h="292734">
                <a:moveTo>
                  <a:pt x="126365" y="0"/>
                </a:moveTo>
                <a:lnTo>
                  <a:pt x="173228" y="0"/>
                </a:lnTo>
                <a:lnTo>
                  <a:pt x="173228" y="184785"/>
                </a:lnTo>
                <a:lnTo>
                  <a:pt x="209423" y="184785"/>
                </a:lnTo>
                <a:lnTo>
                  <a:pt x="209423" y="233934"/>
                </a:lnTo>
                <a:lnTo>
                  <a:pt x="173228" y="233934"/>
                </a:lnTo>
                <a:lnTo>
                  <a:pt x="173228" y="292480"/>
                </a:lnTo>
                <a:lnTo>
                  <a:pt x="119253" y="292480"/>
                </a:lnTo>
                <a:lnTo>
                  <a:pt x="119253" y="233934"/>
                </a:lnTo>
                <a:lnTo>
                  <a:pt x="0" y="233934"/>
                </a:lnTo>
                <a:lnTo>
                  <a:pt x="0" y="185038"/>
                </a:lnTo>
                <a:lnTo>
                  <a:pt x="126365" y="0"/>
                </a:lnTo>
                <a:close/>
              </a:path>
            </a:pathLst>
          </a:custGeom>
          <a:ln w="13716">
            <a:solidFill>
              <a:srgbClr val="384F54"/>
            </a:solidFill>
          </a:ln>
        </p:spPr>
        <p:txBody>
          <a:bodyPr wrap="square" lIns="0" tIns="0" rIns="0" bIns="0" rtlCol="0"/>
          <a:lstStyle/>
          <a:p>
            <a:endParaRPr/>
          </a:p>
        </p:txBody>
      </p:sp>
      <p:sp>
        <p:nvSpPr>
          <p:cNvPr id="13" name="object 13"/>
          <p:cNvSpPr/>
          <p:nvPr/>
        </p:nvSpPr>
        <p:spPr>
          <a:xfrm>
            <a:off x="999515" y="337565"/>
            <a:ext cx="236854" cy="301625"/>
          </a:xfrm>
          <a:custGeom>
            <a:avLst/>
            <a:gdLst/>
            <a:ahLst/>
            <a:cxnLst/>
            <a:rect l="l" t="t" r="r" b="b"/>
            <a:pathLst>
              <a:path w="236855" h="301625">
                <a:moveTo>
                  <a:pt x="116827" y="0"/>
                </a:moveTo>
                <a:lnTo>
                  <a:pt x="164888" y="6000"/>
                </a:lnTo>
                <a:lnTo>
                  <a:pt x="199377" y="24002"/>
                </a:lnTo>
                <a:lnTo>
                  <a:pt x="226144" y="69115"/>
                </a:lnTo>
                <a:lnTo>
                  <a:pt x="228485" y="88137"/>
                </a:lnTo>
                <a:lnTo>
                  <a:pt x="169684" y="90804"/>
                </a:lnTo>
                <a:lnTo>
                  <a:pt x="167251" y="80351"/>
                </a:lnTo>
                <a:lnTo>
                  <a:pt x="163741" y="71469"/>
                </a:lnTo>
                <a:lnTo>
                  <a:pt x="127874" y="49258"/>
                </a:lnTo>
                <a:lnTo>
                  <a:pt x="116230" y="48640"/>
                </a:lnTo>
                <a:lnTo>
                  <a:pt x="104112" y="49305"/>
                </a:lnTo>
                <a:lnTo>
                  <a:pt x="66763" y="69722"/>
                </a:lnTo>
                <a:lnTo>
                  <a:pt x="66763" y="77215"/>
                </a:lnTo>
                <a:lnTo>
                  <a:pt x="66763" y="84200"/>
                </a:lnTo>
                <a:lnTo>
                  <a:pt x="110073" y="109426"/>
                </a:lnTo>
                <a:lnTo>
                  <a:pt x="149602" y="119522"/>
                </a:lnTo>
                <a:lnTo>
                  <a:pt x="166870" y="124713"/>
                </a:lnTo>
                <a:lnTo>
                  <a:pt x="202747" y="141291"/>
                </a:lnTo>
                <a:lnTo>
                  <a:pt x="230293" y="174930"/>
                </a:lnTo>
                <a:lnTo>
                  <a:pt x="236829" y="211327"/>
                </a:lnTo>
                <a:lnTo>
                  <a:pt x="235960" y="223688"/>
                </a:lnTo>
                <a:lnTo>
                  <a:pt x="215250" y="268503"/>
                </a:lnTo>
                <a:lnTo>
                  <a:pt x="183591" y="290702"/>
                </a:lnTo>
                <a:lnTo>
                  <a:pt x="138398" y="300704"/>
                </a:lnTo>
                <a:lnTo>
                  <a:pt x="120205" y="301370"/>
                </a:lnTo>
                <a:lnTo>
                  <a:pt x="94192" y="299775"/>
                </a:lnTo>
                <a:lnTo>
                  <a:pt x="51773" y="287012"/>
                </a:lnTo>
                <a:lnTo>
                  <a:pt x="22058" y="261625"/>
                </a:lnTo>
                <a:lnTo>
                  <a:pt x="4374" y="224426"/>
                </a:lnTo>
                <a:lnTo>
                  <a:pt x="0" y="201421"/>
                </a:lnTo>
                <a:lnTo>
                  <a:pt x="57226" y="195833"/>
                </a:lnTo>
                <a:lnTo>
                  <a:pt x="60471" y="209337"/>
                </a:lnTo>
                <a:lnTo>
                  <a:pt x="65046" y="220900"/>
                </a:lnTo>
                <a:lnTo>
                  <a:pt x="96734" y="248316"/>
                </a:lnTo>
                <a:lnTo>
                  <a:pt x="120802" y="251713"/>
                </a:lnTo>
                <a:lnTo>
                  <a:pt x="134135" y="250953"/>
                </a:lnTo>
                <a:lnTo>
                  <a:pt x="169922" y="233388"/>
                </a:lnTo>
                <a:lnTo>
                  <a:pt x="178028" y="211581"/>
                </a:lnTo>
                <a:lnTo>
                  <a:pt x="178028" y="204723"/>
                </a:lnTo>
                <a:lnTo>
                  <a:pt x="143984" y="179210"/>
                </a:lnTo>
                <a:lnTo>
                  <a:pt x="103720" y="168655"/>
                </a:lnTo>
                <a:lnTo>
                  <a:pt x="81836" y="162436"/>
                </a:lnTo>
                <a:lnTo>
                  <a:pt x="37350" y="139826"/>
                </a:lnTo>
                <a:lnTo>
                  <a:pt x="12204" y="97875"/>
                </a:lnTo>
                <a:lnTo>
                  <a:pt x="10528" y="81279"/>
                </a:lnTo>
                <a:lnTo>
                  <a:pt x="11316" y="70324"/>
                </a:lnTo>
                <a:lnTo>
                  <a:pt x="30153" y="30501"/>
                </a:lnTo>
                <a:lnTo>
                  <a:pt x="71996" y="5679"/>
                </a:lnTo>
                <a:lnTo>
                  <a:pt x="100656" y="623"/>
                </a:lnTo>
                <a:lnTo>
                  <a:pt x="116827" y="0"/>
                </a:lnTo>
                <a:close/>
              </a:path>
            </a:pathLst>
          </a:custGeom>
          <a:ln w="13716">
            <a:solidFill>
              <a:srgbClr val="384F54"/>
            </a:solidFill>
          </a:ln>
        </p:spPr>
        <p:txBody>
          <a:bodyPr wrap="square" lIns="0" tIns="0" rIns="0" bIns="0" rtlCol="0"/>
          <a:lstStyle/>
          <a:p>
            <a:endParaRPr/>
          </a:p>
        </p:txBody>
      </p:sp>
      <p:sp>
        <p:nvSpPr>
          <p:cNvPr id="14" name="object 14"/>
          <p:cNvSpPr/>
          <p:nvPr/>
        </p:nvSpPr>
        <p:spPr>
          <a:xfrm>
            <a:off x="2490723" y="342518"/>
            <a:ext cx="713105" cy="296545"/>
          </a:xfrm>
          <a:custGeom>
            <a:avLst/>
            <a:gdLst/>
            <a:ahLst/>
            <a:cxnLst/>
            <a:rect l="l" t="t" r="r" b="b"/>
            <a:pathLst>
              <a:path w="713105" h="296545">
                <a:moveTo>
                  <a:pt x="612394" y="75437"/>
                </a:moveTo>
                <a:lnTo>
                  <a:pt x="574103" y="82867"/>
                </a:lnTo>
                <a:lnTo>
                  <a:pt x="543051" y="105155"/>
                </a:lnTo>
                <a:lnTo>
                  <a:pt x="522477" y="140573"/>
                </a:lnTo>
                <a:lnTo>
                  <a:pt x="515619" y="187325"/>
                </a:lnTo>
                <a:lnTo>
                  <a:pt x="516927" y="208357"/>
                </a:lnTo>
                <a:lnTo>
                  <a:pt x="536448" y="260095"/>
                </a:lnTo>
                <a:lnTo>
                  <a:pt x="570071" y="287067"/>
                </a:lnTo>
                <a:lnTo>
                  <a:pt x="617982" y="296036"/>
                </a:lnTo>
                <a:lnTo>
                  <a:pt x="634603" y="295036"/>
                </a:lnTo>
                <a:lnTo>
                  <a:pt x="675894" y="280034"/>
                </a:lnTo>
                <a:lnTo>
                  <a:pt x="699669" y="254253"/>
                </a:lnTo>
                <a:lnTo>
                  <a:pt x="618617" y="254253"/>
                </a:lnTo>
                <a:lnTo>
                  <a:pt x="609326" y="253396"/>
                </a:lnTo>
                <a:lnTo>
                  <a:pt x="576532" y="223932"/>
                </a:lnTo>
                <a:lnTo>
                  <a:pt x="572896" y="201802"/>
                </a:lnTo>
                <a:lnTo>
                  <a:pt x="712724" y="201802"/>
                </a:lnTo>
                <a:lnTo>
                  <a:pt x="711531" y="171775"/>
                </a:lnTo>
                <a:lnTo>
                  <a:pt x="710775" y="167639"/>
                </a:lnTo>
                <a:lnTo>
                  <a:pt x="573913" y="167639"/>
                </a:lnTo>
                <a:lnTo>
                  <a:pt x="574506" y="156807"/>
                </a:lnTo>
                <a:lnTo>
                  <a:pt x="599090" y="121570"/>
                </a:lnTo>
                <a:lnTo>
                  <a:pt x="615823" y="118236"/>
                </a:lnTo>
                <a:lnTo>
                  <a:pt x="694548" y="118236"/>
                </a:lnTo>
                <a:lnTo>
                  <a:pt x="686688" y="106552"/>
                </a:lnTo>
                <a:lnTo>
                  <a:pt x="671830" y="92958"/>
                </a:lnTo>
                <a:lnTo>
                  <a:pt x="654494" y="83232"/>
                </a:lnTo>
                <a:lnTo>
                  <a:pt x="634682" y="77388"/>
                </a:lnTo>
                <a:lnTo>
                  <a:pt x="612394" y="75437"/>
                </a:lnTo>
                <a:close/>
              </a:path>
              <a:path w="713105" h="296545">
                <a:moveTo>
                  <a:pt x="654176" y="224154"/>
                </a:moveTo>
                <a:lnTo>
                  <a:pt x="627252" y="254253"/>
                </a:lnTo>
                <a:lnTo>
                  <a:pt x="699669" y="254253"/>
                </a:lnTo>
                <a:lnTo>
                  <a:pt x="703611" y="247834"/>
                </a:lnTo>
                <a:lnTo>
                  <a:pt x="709802" y="233425"/>
                </a:lnTo>
                <a:lnTo>
                  <a:pt x="654176" y="224154"/>
                </a:lnTo>
                <a:close/>
              </a:path>
              <a:path w="713105" h="296545">
                <a:moveTo>
                  <a:pt x="694548" y="118236"/>
                </a:moveTo>
                <a:lnTo>
                  <a:pt x="615823" y="118236"/>
                </a:lnTo>
                <a:lnTo>
                  <a:pt x="623990" y="119022"/>
                </a:lnTo>
                <a:lnTo>
                  <a:pt x="631539" y="121380"/>
                </a:lnTo>
                <a:lnTo>
                  <a:pt x="656298" y="156259"/>
                </a:lnTo>
                <a:lnTo>
                  <a:pt x="657351" y="167639"/>
                </a:lnTo>
                <a:lnTo>
                  <a:pt x="710775" y="167639"/>
                </a:lnTo>
                <a:lnTo>
                  <a:pt x="706802" y="145891"/>
                </a:lnTo>
                <a:lnTo>
                  <a:pt x="698525" y="124150"/>
                </a:lnTo>
                <a:lnTo>
                  <a:pt x="694548" y="118236"/>
                </a:lnTo>
                <a:close/>
              </a:path>
              <a:path w="713105" h="296545">
                <a:moveTo>
                  <a:pt x="336676" y="222503"/>
                </a:moveTo>
                <a:lnTo>
                  <a:pt x="280669" y="231012"/>
                </a:lnTo>
                <a:lnTo>
                  <a:pt x="285593" y="245256"/>
                </a:lnTo>
                <a:lnTo>
                  <a:pt x="292719" y="257905"/>
                </a:lnTo>
                <a:lnTo>
                  <a:pt x="327148" y="286178"/>
                </a:lnTo>
                <a:lnTo>
                  <a:pt x="381762" y="296036"/>
                </a:lnTo>
                <a:lnTo>
                  <a:pt x="404028" y="294729"/>
                </a:lnTo>
                <a:lnTo>
                  <a:pt x="453517" y="275208"/>
                </a:lnTo>
                <a:lnTo>
                  <a:pt x="469492" y="255650"/>
                </a:lnTo>
                <a:lnTo>
                  <a:pt x="381762" y="255650"/>
                </a:lnTo>
                <a:lnTo>
                  <a:pt x="372479" y="255127"/>
                </a:lnTo>
                <a:lnTo>
                  <a:pt x="338885" y="230177"/>
                </a:lnTo>
                <a:lnTo>
                  <a:pt x="336676" y="222503"/>
                </a:lnTo>
                <a:close/>
              </a:path>
              <a:path w="713105" h="296545">
                <a:moveTo>
                  <a:pt x="377189" y="75437"/>
                </a:moveTo>
                <a:lnTo>
                  <a:pt x="337645" y="80105"/>
                </a:lnTo>
                <a:lnTo>
                  <a:pt x="300525" y="103989"/>
                </a:lnTo>
                <a:lnTo>
                  <a:pt x="288417" y="140207"/>
                </a:lnTo>
                <a:lnTo>
                  <a:pt x="289968" y="154612"/>
                </a:lnTo>
                <a:lnTo>
                  <a:pt x="313436" y="187705"/>
                </a:lnTo>
                <a:lnTo>
                  <a:pt x="368335" y="207672"/>
                </a:lnTo>
                <a:lnTo>
                  <a:pt x="408686" y="217169"/>
                </a:lnTo>
                <a:lnTo>
                  <a:pt x="414908" y="219709"/>
                </a:lnTo>
                <a:lnTo>
                  <a:pt x="417702" y="222250"/>
                </a:lnTo>
                <a:lnTo>
                  <a:pt x="420369" y="225043"/>
                </a:lnTo>
                <a:lnTo>
                  <a:pt x="421639" y="228600"/>
                </a:lnTo>
                <a:lnTo>
                  <a:pt x="421515" y="239275"/>
                </a:lnTo>
                <a:lnTo>
                  <a:pt x="381762" y="255650"/>
                </a:lnTo>
                <a:lnTo>
                  <a:pt x="469492" y="255650"/>
                </a:lnTo>
                <a:lnTo>
                  <a:pt x="471630" y="252253"/>
                </a:lnTo>
                <a:lnTo>
                  <a:pt x="476144" y="239275"/>
                </a:lnTo>
                <a:lnTo>
                  <a:pt x="477646" y="225297"/>
                </a:lnTo>
                <a:lnTo>
                  <a:pt x="476571" y="212701"/>
                </a:lnTo>
                <a:lnTo>
                  <a:pt x="449701" y="176718"/>
                </a:lnTo>
                <a:lnTo>
                  <a:pt x="397890" y="158876"/>
                </a:lnTo>
                <a:lnTo>
                  <a:pt x="377914" y="154114"/>
                </a:lnTo>
                <a:lnTo>
                  <a:pt x="362569" y="149923"/>
                </a:lnTo>
                <a:lnTo>
                  <a:pt x="351867" y="146303"/>
                </a:lnTo>
                <a:lnTo>
                  <a:pt x="345820" y="143255"/>
                </a:lnTo>
                <a:lnTo>
                  <a:pt x="342011" y="140461"/>
                </a:lnTo>
                <a:lnTo>
                  <a:pt x="340232" y="137032"/>
                </a:lnTo>
                <a:lnTo>
                  <a:pt x="340232" y="128523"/>
                </a:lnTo>
                <a:lnTo>
                  <a:pt x="378206" y="115569"/>
                </a:lnTo>
                <a:lnTo>
                  <a:pt x="464147" y="115569"/>
                </a:lnTo>
                <a:lnTo>
                  <a:pt x="459295" y="107045"/>
                </a:lnTo>
                <a:lnTo>
                  <a:pt x="414908" y="78962"/>
                </a:lnTo>
                <a:lnTo>
                  <a:pt x="397430" y="76319"/>
                </a:lnTo>
                <a:lnTo>
                  <a:pt x="377189" y="75437"/>
                </a:lnTo>
                <a:close/>
              </a:path>
              <a:path w="713105" h="296545">
                <a:moveTo>
                  <a:pt x="464147" y="115569"/>
                </a:moveTo>
                <a:lnTo>
                  <a:pt x="378206" y="115569"/>
                </a:lnTo>
                <a:lnTo>
                  <a:pt x="386395" y="115994"/>
                </a:lnTo>
                <a:lnTo>
                  <a:pt x="393620" y="117252"/>
                </a:lnTo>
                <a:lnTo>
                  <a:pt x="417956" y="141096"/>
                </a:lnTo>
                <a:lnTo>
                  <a:pt x="470534" y="131317"/>
                </a:lnTo>
                <a:lnTo>
                  <a:pt x="465724" y="118342"/>
                </a:lnTo>
                <a:lnTo>
                  <a:pt x="464147" y="115569"/>
                </a:lnTo>
                <a:close/>
              </a:path>
              <a:path w="713105" h="296545">
                <a:moveTo>
                  <a:pt x="58927" y="0"/>
                </a:moveTo>
                <a:lnTo>
                  <a:pt x="0" y="0"/>
                </a:lnTo>
                <a:lnTo>
                  <a:pt x="95" y="161162"/>
                </a:lnTo>
                <a:lnTo>
                  <a:pt x="3321" y="215257"/>
                </a:lnTo>
                <a:lnTo>
                  <a:pt x="16611" y="253755"/>
                </a:lnTo>
                <a:lnTo>
                  <a:pt x="46176" y="281424"/>
                </a:lnTo>
                <a:lnTo>
                  <a:pt x="82962" y="293782"/>
                </a:lnTo>
                <a:lnTo>
                  <a:pt x="119633" y="296163"/>
                </a:lnTo>
                <a:lnTo>
                  <a:pt x="136136" y="295616"/>
                </a:lnTo>
                <a:lnTo>
                  <a:pt x="175640" y="287400"/>
                </a:lnTo>
                <a:lnTo>
                  <a:pt x="209931" y="263651"/>
                </a:lnTo>
                <a:lnTo>
                  <a:pt x="221244" y="245998"/>
                </a:lnTo>
                <a:lnTo>
                  <a:pt x="117856" y="245998"/>
                </a:lnTo>
                <a:lnTo>
                  <a:pt x="106211" y="245310"/>
                </a:lnTo>
                <a:lnTo>
                  <a:pt x="67468" y="222535"/>
                </a:lnTo>
                <a:lnTo>
                  <a:pt x="59051" y="174853"/>
                </a:lnTo>
                <a:lnTo>
                  <a:pt x="58927" y="0"/>
                </a:lnTo>
                <a:close/>
              </a:path>
              <a:path w="713105" h="296545">
                <a:moveTo>
                  <a:pt x="232282" y="0"/>
                </a:moveTo>
                <a:lnTo>
                  <a:pt x="173481" y="0"/>
                </a:lnTo>
                <a:lnTo>
                  <a:pt x="173481" y="161162"/>
                </a:lnTo>
                <a:lnTo>
                  <a:pt x="173341" y="174853"/>
                </a:lnTo>
                <a:lnTo>
                  <a:pt x="168987" y="217709"/>
                </a:lnTo>
                <a:lnTo>
                  <a:pt x="139858" y="243427"/>
                </a:lnTo>
                <a:lnTo>
                  <a:pt x="117856" y="245998"/>
                </a:lnTo>
                <a:lnTo>
                  <a:pt x="221244" y="245998"/>
                </a:lnTo>
                <a:lnTo>
                  <a:pt x="231124" y="197707"/>
                </a:lnTo>
                <a:lnTo>
                  <a:pt x="232185" y="161162"/>
                </a:lnTo>
                <a:lnTo>
                  <a:pt x="232282" y="0"/>
                </a:lnTo>
                <a:close/>
              </a:path>
            </a:pathLst>
          </a:custGeom>
          <a:solidFill>
            <a:srgbClr val="FDFDFD"/>
          </a:solidFill>
        </p:spPr>
        <p:txBody>
          <a:bodyPr wrap="square" lIns="0" tIns="0" rIns="0" bIns="0" rtlCol="0"/>
          <a:lstStyle/>
          <a:p>
            <a:endParaRPr/>
          </a:p>
        </p:txBody>
      </p:sp>
      <p:sp>
        <p:nvSpPr>
          <p:cNvPr id="15" name="object 15"/>
          <p:cNvSpPr/>
          <p:nvPr/>
        </p:nvSpPr>
        <p:spPr>
          <a:xfrm>
            <a:off x="2999485" y="411098"/>
            <a:ext cx="210819" cy="234314"/>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2764535" y="411098"/>
            <a:ext cx="210692" cy="234314"/>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2490723" y="342518"/>
            <a:ext cx="232410" cy="296545"/>
          </a:xfrm>
          <a:custGeom>
            <a:avLst/>
            <a:gdLst/>
            <a:ahLst/>
            <a:cxnLst/>
            <a:rect l="l" t="t" r="r" b="b"/>
            <a:pathLst>
              <a:path w="232410" h="296545">
                <a:moveTo>
                  <a:pt x="0" y="0"/>
                </a:moveTo>
                <a:lnTo>
                  <a:pt x="58927" y="0"/>
                </a:lnTo>
                <a:lnTo>
                  <a:pt x="58927" y="157733"/>
                </a:lnTo>
                <a:lnTo>
                  <a:pt x="59051" y="174853"/>
                </a:lnTo>
                <a:lnTo>
                  <a:pt x="63634" y="214895"/>
                </a:lnTo>
                <a:lnTo>
                  <a:pt x="95853" y="243252"/>
                </a:lnTo>
                <a:lnTo>
                  <a:pt x="117856" y="245998"/>
                </a:lnTo>
                <a:lnTo>
                  <a:pt x="129643" y="245356"/>
                </a:lnTo>
                <a:lnTo>
                  <a:pt x="165782" y="224281"/>
                </a:lnTo>
                <a:lnTo>
                  <a:pt x="173317" y="177186"/>
                </a:lnTo>
                <a:lnTo>
                  <a:pt x="173481" y="161162"/>
                </a:lnTo>
                <a:lnTo>
                  <a:pt x="173481" y="0"/>
                </a:lnTo>
                <a:lnTo>
                  <a:pt x="232282" y="0"/>
                </a:lnTo>
                <a:lnTo>
                  <a:pt x="232282" y="152907"/>
                </a:lnTo>
                <a:lnTo>
                  <a:pt x="231995" y="177248"/>
                </a:lnTo>
                <a:lnTo>
                  <a:pt x="227583" y="227075"/>
                </a:lnTo>
                <a:lnTo>
                  <a:pt x="209931" y="263651"/>
                </a:lnTo>
                <a:lnTo>
                  <a:pt x="175640" y="287400"/>
                </a:lnTo>
                <a:lnTo>
                  <a:pt x="136136" y="295616"/>
                </a:lnTo>
                <a:lnTo>
                  <a:pt x="119633" y="296163"/>
                </a:lnTo>
                <a:lnTo>
                  <a:pt x="100036" y="295568"/>
                </a:lnTo>
                <a:lnTo>
                  <a:pt x="56387" y="286638"/>
                </a:lnTo>
                <a:lnTo>
                  <a:pt x="22351" y="261492"/>
                </a:lnTo>
                <a:lnTo>
                  <a:pt x="3321" y="215257"/>
                </a:lnTo>
                <a:lnTo>
                  <a:pt x="0" y="155320"/>
                </a:lnTo>
                <a:lnTo>
                  <a:pt x="0" y="0"/>
                </a:lnTo>
                <a:close/>
              </a:path>
            </a:pathLst>
          </a:custGeom>
          <a:ln w="13715">
            <a:solidFill>
              <a:srgbClr val="384F54"/>
            </a:solidFill>
          </a:ln>
        </p:spPr>
        <p:txBody>
          <a:bodyPr wrap="square" lIns="0" tIns="0" rIns="0" bIns="0" rtlCol="0"/>
          <a:lstStyle/>
          <a:p>
            <a:endParaRPr/>
          </a:p>
        </p:txBody>
      </p:sp>
      <p:sp>
        <p:nvSpPr>
          <p:cNvPr id="18" name="object 18"/>
          <p:cNvSpPr/>
          <p:nvPr/>
        </p:nvSpPr>
        <p:spPr>
          <a:xfrm>
            <a:off x="3366134" y="335661"/>
            <a:ext cx="1533525" cy="309752"/>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5020436" y="335661"/>
            <a:ext cx="3130676" cy="390651"/>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3020441" y="823341"/>
            <a:ext cx="3100324" cy="390652"/>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186334" y="1161414"/>
            <a:ext cx="8623300" cy="5635625"/>
          </a:xfrm>
          <a:prstGeom prst="rect">
            <a:avLst/>
          </a:prstGeom>
        </p:spPr>
        <p:txBody>
          <a:bodyPr vert="horz" wrap="square" lIns="0" tIns="74295" rIns="0" bIns="0" rtlCol="0">
            <a:spAutoFit/>
          </a:bodyPr>
          <a:lstStyle/>
          <a:p>
            <a:pPr marL="12700" marR="81280">
              <a:lnSpc>
                <a:spcPct val="80000"/>
              </a:lnSpc>
              <a:spcBef>
                <a:spcPts val="585"/>
              </a:spcBef>
            </a:pPr>
            <a:r>
              <a:rPr sz="2000" spc="-15" dirty="0">
                <a:solidFill>
                  <a:srgbClr val="DFE6D0"/>
                </a:solidFill>
                <a:latin typeface="Arial"/>
                <a:cs typeface="Arial"/>
              </a:rPr>
              <a:t>Humour, laughter, </a:t>
            </a:r>
            <a:r>
              <a:rPr sz="2000" spc="-5" dirty="0">
                <a:solidFill>
                  <a:srgbClr val="DFE6D0"/>
                </a:solidFill>
                <a:latin typeface="Arial"/>
                <a:cs typeface="Arial"/>
              </a:rPr>
              <a:t>and play </a:t>
            </a:r>
            <a:r>
              <a:rPr sz="2000" dirty="0">
                <a:solidFill>
                  <a:srgbClr val="DFE6D0"/>
                </a:solidFill>
                <a:latin typeface="Arial"/>
                <a:cs typeface="Arial"/>
              </a:rPr>
              <a:t>are </a:t>
            </a:r>
            <a:r>
              <a:rPr sz="2000" spc="-5" dirty="0">
                <a:solidFill>
                  <a:srgbClr val="DFE6D0"/>
                </a:solidFill>
                <a:latin typeface="Arial"/>
                <a:cs typeface="Arial"/>
              </a:rPr>
              <a:t>natural antidotes </a:t>
            </a:r>
            <a:r>
              <a:rPr sz="2000" dirty="0">
                <a:solidFill>
                  <a:srgbClr val="DFE6D0"/>
                </a:solidFill>
                <a:latin typeface="Arial"/>
                <a:cs typeface="Arial"/>
              </a:rPr>
              <a:t>to </a:t>
            </a:r>
            <a:r>
              <a:rPr sz="2000" spc="-10" dirty="0">
                <a:solidFill>
                  <a:srgbClr val="DFE6D0"/>
                </a:solidFill>
                <a:latin typeface="Arial"/>
                <a:cs typeface="Arial"/>
              </a:rPr>
              <a:t>life‘s </a:t>
            </a:r>
            <a:r>
              <a:rPr sz="2000" spc="-5" dirty="0">
                <a:solidFill>
                  <a:srgbClr val="DFE6D0"/>
                </a:solidFill>
                <a:latin typeface="Arial"/>
                <a:cs typeface="Arial"/>
              </a:rPr>
              <a:t>difficulties. </a:t>
            </a:r>
            <a:r>
              <a:rPr sz="2000" dirty="0">
                <a:solidFill>
                  <a:srgbClr val="DFE6D0"/>
                </a:solidFill>
                <a:latin typeface="Arial"/>
                <a:cs typeface="Arial"/>
              </a:rPr>
              <a:t>They  lighten your burdens and help </a:t>
            </a:r>
            <a:r>
              <a:rPr sz="2000" spc="-5" dirty="0">
                <a:solidFill>
                  <a:srgbClr val="DFE6D0"/>
                </a:solidFill>
                <a:latin typeface="Arial"/>
                <a:cs typeface="Arial"/>
              </a:rPr>
              <a:t>you </a:t>
            </a:r>
            <a:r>
              <a:rPr sz="2000" dirty="0">
                <a:solidFill>
                  <a:srgbClr val="DFE6D0"/>
                </a:solidFill>
                <a:latin typeface="Arial"/>
                <a:cs typeface="Arial"/>
              </a:rPr>
              <a:t>keep things in perspective. A</a:t>
            </a:r>
            <a:r>
              <a:rPr sz="2000" spc="-425" dirty="0">
                <a:solidFill>
                  <a:srgbClr val="DFE6D0"/>
                </a:solidFill>
                <a:latin typeface="Arial"/>
                <a:cs typeface="Arial"/>
              </a:rPr>
              <a:t> </a:t>
            </a:r>
            <a:r>
              <a:rPr sz="2000" dirty="0">
                <a:solidFill>
                  <a:srgbClr val="DFE6D0"/>
                </a:solidFill>
                <a:latin typeface="Arial"/>
                <a:cs typeface="Arial"/>
              </a:rPr>
              <a:t>good hearty  laugh reduces stress, elevates mood, and brings your nervous system back  into</a:t>
            </a:r>
            <a:r>
              <a:rPr sz="2000" spc="-25" dirty="0">
                <a:solidFill>
                  <a:srgbClr val="DFE6D0"/>
                </a:solidFill>
                <a:latin typeface="Arial"/>
                <a:cs typeface="Arial"/>
              </a:rPr>
              <a:t> </a:t>
            </a:r>
            <a:r>
              <a:rPr sz="2000" dirty="0">
                <a:solidFill>
                  <a:srgbClr val="DFE6D0"/>
                </a:solidFill>
                <a:latin typeface="Arial"/>
                <a:cs typeface="Arial"/>
              </a:rPr>
              <a:t>balance.</a:t>
            </a:r>
            <a:endParaRPr sz="2000">
              <a:latin typeface="Arial"/>
              <a:cs typeface="Arial"/>
            </a:endParaRPr>
          </a:p>
          <a:p>
            <a:pPr>
              <a:lnSpc>
                <a:spcPct val="100000"/>
              </a:lnSpc>
              <a:spcBef>
                <a:spcPts val="25"/>
              </a:spcBef>
            </a:pPr>
            <a:endParaRPr sz="2050">
              <a:latin typeface="Times New Roman"/>
              <a:cs typeface="Times New Roman"/>
            </a:endParaRPr>
          </a:p>
          <a:p>
            <a:pPr marL="286385" marR="460375">
              <a:lnSpc>
                <a:spcPts val="1920"/>
              </a:lnSpc>
            </a:pPr>
            <a:r>
              <a:rPr sz="2000" b="1" u="heavy" spc="-5" dirty="0">
                <a:solidFill>
                  <a:srgbClr val="FFFFFF"/>
                </a:solidFill>
                <a:uFill>
                  <a:solidFill>
                    <a:srgbClr val="FFFFFF"/>
                  </a:solidFill>
                </a:uFill>
                <a:latin typeface="Arial"/>
                <a:cs typeface="Arial"/>
              </a:rPr>
              <a:t>Playful </a:t>
            </a:r>
            <a:r>
              <a:rPr sz="2000" b="1" u="heavy" dirty="0">
                <a:solidFill>
                  <a:srgbClr val="FFFFFF"/>
                </a:solidFill>
                <a:uFill>
                  <a:solidFill>
                    <a:srgbClr val="FFFFFF"/>
                  </a:solidFill>
                </a:uFill>
                <a:latin typeface="Arial"/>
                <a:cs typeface="Arial"/>
              </a:rPr>
              <a:t>communication broadens </a:t>
            </a:r>
            <a:r>
              <a:rPr sz="2000" b="1" u="heavy" spc="-10" dirty="0">
                <a:solidFill>
                  <a:srgbClr val="FFFFFF"/>
                </a:solidFill>
                <a:uFill>
                  <a:solidFill>
                    <a:srgbClr val="FFFFFF"/>
                  </a:solidFill>
                </a:uFill>
                <a:latin typeface="Arial"/>
                <a:cs typeface="Arial"/>
              </a:rPr>
              <a:t>your </a:t>
            </a:r>
            <a:r>
              <a:rPr sz="2000" b="1" u="heavy" dirty="0">
                <a:solidFill>
                  <a:srgbClr val="FFFFFF"/>
                </a:solidFill>
                <a:uFill>
                  <a:solidFill>
                    <a:srgbClr val="FFFFFF"/>
                  </a:solidFill>
                </a:uFill>
                <a:latin typeface="Arial"/>
                <a:cs typeface="Arial"/>
              </a:rPr>
              <a:t>emotional intelligence</a:t>
            </a:r>
            <a:r>
              <a:rPr sz="2000" b="1" u="heavy" spc="-105" dirty="0">
                <a:solidFill>
                  <a:srgbClr val="FFFFFF"/>
                </a:solidFill>
                <a:uFill>
                  <a:solidFill>
                    <a:srgbClr val="FFFFFF"/>
                  </a:solidFill>
                </a:uFill>
                <a:latin typeface="Arial"/>
                <a:cs typeface="Arial"/>
              </a:rPr>
              <a:t> </a:t>
            </a:r>
            <a:r>
              <a:rPr sz="2000" b="1" u="heavy" dirty="0">
                <a:solidFill>
                  <a:srgbClr val="FFFFFF"/>
                </a:solidFill>
                <a:uFill>
                  <a:solidFill>
                    <a:srgbClr val="FFFFFF"/>
                  </a:solidFill>
                </a:uFill>
                <a:latin typeface="Arial"/>
                <a:cs typeface="Arial"/>
              </a:rPr>
              <a:t>and </a:t>
            </a:r>
            <a:r>
              <a:rPr sz="2000" b="1" dirty="0">
                <a:solidFill>
                  <a:srgbClr val="FFFFFF"/>
                </a:solidFill>
                <a:latin typeface="Arial"/>
                <a:cs typeface="Arial"/>
              </a:rPr>
              <a:t> </a:t>
            </a:r>
            <a:r>
              <a:rPr sz="2000" b="1" u="heavy" dirty="0">
                <a:solidFill>
                  <a:srgbClr val="FFFFFF"/>
                </a:solidFill>
                <a:uFill>
                  <a:solidFill>
                    <a:srgbClr val="FFFFFF"/>
                  </a:solidFill>
                </a:uFill>
                <a:latin typeface="Arial"/>
                <a:cs typeface="Arial"/>
              </a:rPr>
              <a:t>helps</a:t>
            </a:r>
            <a:r>
              <a:rPr sz="2000" b="1" u="heavy" spc="-4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you:</a:t>
            </a:r>
            <a:endParaRPr sz="2000">
              <a:latin typeface="Arial"/>
              <a:cs typeface="Arial"/>
            </a:endParaRPr>
          </a:p>
          <a:p>
            <a:pPr marL="286385" marR="136525" indent="-274320">
              <a:lnSpc>
                <a:spcPct val="80100"/>
              </a:lnSpc>
              <a:spcBef>
                <a:spcPts val="495"/>
              </a:spcBef>
              <a:buClr>
                <a:srgbClr val="ACC2C8"/>
              </a:buClr>
              <a:buFont typeface="Arial"/>
              <a:buChar char="•"/>
              <a:tabLst>
                <a:tab pos="286385" algn="l"/>
                <a:tab pos="287020" algn="l"/>
              </a:tabLst>
            </a:pPr>
            <a:r>
              <a:rPr sz="2000" b="1" spc="-35" dirty="0">
                <a:solidFill>
                  <a:srgbClr val="DFE6D0"/>
                </a:solidFill>
                <a:latin typeface="Arial"/>
                <a:cs typeface="Arial"/>
              </a:rPr>
              <a:t>Take </a:t>
            </a:r>
            <a:r>
              <a:rPr sz="2000" b="1" dirty="0">
                <a:solidFill>
                  <a:srgbClr val="DFE6D0"/>
                </a:solidFill>
                <a:latin typeface="Arial"/>
                <a:cs typeface="Arial"/>
              </a:rPr>
              <a:t>hardships in stride- </a:t>
            </a:r>
            <a:r>
              <a:rPr sz="2000" dirty="0">
                <a:solidFill>
                  <a:srgbClr val="DFE6D0"/>
                </a:solidFill>
                <a:latin typeface="Arial"/>
                <a:cs typeface="Arial"/>
              </a:rPr>
              <a:t>By allowing </a:t>
            </a:r>
            <a:r>
              <a:rPr sz="2000" spc="-5" dirty="0">
                <a:solidFill>
                  <a:srgbClr val="DFE6D0"/>
                </a:solidFill>
                <a:latin typeface="Arial"/>
                <a:cs typeface="Arial"/>
              </a:rPr>
              <a:t>you to view your </a:t>
            </a:r>
            <a:r>
              <a:rPr sz="2000" dirty="0">
                <a:solidFill>
                  <a:srgbClr val="DFE6D0"/>
                </a:solidFill>
                <a:latin typeface="Arial"/>
                <a:cs typeface="Arial"/>
              </a:rPr>
              <a:t>frustrations and  disappointments from new perspectives, laughter and </a:t>
            </a:r>
            <a:r>
              <a:rPr sz="2000" spc="-30" dirty="0">
                <a:solidFill>
                  <a:srgbClr val="DFE6D0"/>
                </a:solidFill>
                <a:latin typeface="Arial"/>
                <a:cs typeface="Arial"/>
              </a:rPr>
              <a:t>play, </a:t>
            </a:r>
            <a:r>
              <a:rPr sz="2000" dirty="0">
                <a:solidFill>
                  <a:srgbClr val="DFE6D0"/>
                </a:solidFill>
                <a:latin typeface="Arial"/>
                <a:cs typeface="Arial"/>
              </a:rPr>
              <a:t>enable you</a:t>
            </a:r>
            <a:r>
              <a:rPr sz="2000" spc="-180" dirty="0">
                <a:solidFill>
                  <a:srgbClr val="DFE6D0"/>
                </a:solidFill>
                <a:latin typeface="Arial"/>
                <a:cs typeface="Arial"/>
              </a:rPr>
              <a:t> </a:t>
            </a:r>
            <a:r>
              <a:rPr sz="2000" dirty="0">
                <a:solidFill>
                  <a:srgbClr val="DFE6D0"/>
                </a:solidFill>
                <a:latin typeface="Arial"/>
                <a:cs typeface="Arial"/>
              </a:rPr>
              <a:t>to  survive hard </a:t>
            </a:r>
            <a:r>
              <a:rPr sz="2000" spc="-5" dirty="0">
                <a:solidFill>
                  <a:srgbClr val="DFE6D0"/>
                </a:solidFill>
                <a:latin typeface="Arial"/>
                <a:cs typeface="Arial"/>
              </a:rPr>
              <a:t>times </a:t>
            </a:r>
            <a:r>
              <a:rPr sz="2000" dirty="0">
                <a:solidFill>
                  <a:srgbClr val="DFE6D0"/>
                </a:solidFill>
                <a:latin typeface="Arial"/>
                <a:cs typeface="Arial"/>
              </a:rPr>
              <a:t>and</a:t>
            </a:r>
            <a:r>
              <a:rPr sz="2000" spc="-75" dirty="0">
                <a:solidFill>
                  <a:srgbClr val="DFE6D0"/>
                </a:solidFill>
                <a:latin typeface="Arial"/>
                <a:cs typeface="Arial"/>
              </a:rPr>
              <a:t> </a:t>
            </a:r>
            <a:r>
              <a:rPr sz="2000" dirty="0">
                <a:solidFill>
                  <a:srgbClr val="DFE6D0"/>
                </a:solidFill>
                <a:latin typeface="Arial"/>
                <a:cs typeface="Arial"/>
              </a:rPr>
              <a:t>setbacks.</a:t>
            </a:r>
            <a:endParaRPr sz="2000">
              <a:latin typeface="Arial"/>
              <a:cs typeface="Arial"/>
            </a:endParaRPr>
          </a:p>
          <a:p>
            <a:pPr marL="286385" marR="597535" indent="-274320">
              <a:lnSpc>
                <a:spcPct val="80000"/>
              </a:lnSpc>
              <a:spcBef>
                <a:spcPts val="480"/>
              </a:spcBef>
              <a:buClr>
                <a:srgbClr val="ACC2C8"/>
              </a:buClr>
              <a:buFont typeface="Arial"/>
              <a:buChar char="•"/>
              <a:tabLst>
                <a:tab pos="286385" algn="l"/>
                <a:tab pos="287020" algn="l"/>
              </a:tabLst>
            </a:pPr>
            <a:r>
              <a:rPr sz="2000" b="1" dirty="0">
                <a:solidFill>
                  <a:srgbClr val="DFE6D0"/>
                </a:solidFill>
                <a:latin typeface="Arial"/>
                <a:cs typeface="Arial"/>
              </a:rPr>
              <a:t>Smooth </a:t>
            </a:r>
            <a:r>
              <a:rPr sz="2000" b="1" spc="-5" dirty="0">
                <a:solidFill>
                  <a:srgbClr val="DFE6D0"/>
                </a:solidFill>
                <a:latin typeface="Arial"/>
                <a:cs typeface="Arial"/>
              </a:rPr>
              <a:t>over </a:t>
            </a:r>
            <a:r>
              <a:rPr sz="2000" b="1" dirty="0">
                <a:solidFill>
                  <a:srgbClr val="DFE6D0"/>
                </a:solidFill>
                <a:latin typeface="Arial"/>
                <a:cs typeface="Arial"/>
              </a:rPr>
              <a:t>differences- </a:t>
            </a:r>
            <a:r>
              <a:rPr sz="2000" dirty="0">
                <a:solidFill>
                  <a:srgbClr val="DFE6D0"/>
                </a:solidFill>
                <a:latin typeface="Arial"/>
                <a:cs typeface="Arial"/>
              </a:rPr>
              <a:t>Using gentle humour </a:t>
            </a:r>
            <a:r>
              <a:rPr sz="2000" spc="-5" dirty="0">
                <a:solidFill>
                  <a:srgbClr val="DFE6D0"/>
                </a:solidFill>
                <a:latin typeface="Arial"/>
                <a:cs typeface="Arial"/>
              </a:rPr>
              <a:t>often </a:t>
            </a:r>
            <a:r>
              <a:rPr sz="2000" dirty="0">
                <a:solidFill>
                  <a:srgbClr val="DFE6D0"/>
                </a:solidFill>
                <a:latin typeface="Arial"/>
                <a:cs typeface="Arial"/>
              </a:rPr>
              <a:t>helps you</a:t>
            </a:r>
            <a:r>
              <a:rPr sz="2000" spc="-125" dirty="0">
                <a:solidFill>
                  <a:srgbClr val="DFE6D0"/>
                </a:solidFill>
                <a:latin typeface="Arial"/>
                <a:cs typeface="Arial"/>
              </a:rPr>
              <a:t> </a:t>
            </a:r>
            <a:r>
              <a:rPr sz="2000" dirty="0">
                <a:solidFill>
                  <a:srgbClr val="DFE6D0"/>
                </a:solidFill>
                <a:latin typeface="Arial"/>
                <a:cs typeface="Arial"/>
              </a:rPr>
              <a:t>say  things that might be otherwise </a:t>
            </a:r>
            <a:r>
              <a:rPr sz="2000" spc="-5" dirty="0">
                <a:solidFill>
                  <a:srgbClr val="DFE6D0"/>
                </a:solidFill>
                <a:latin typeface="Arial"/>
                <a:cs typeface="Arial"/>
              </a:rPr>
              <a:t>difficult </a:t>
            </a:r>
            <a:r>
              <a:rPr sz="2000" dirty="0">
                <a:solidFill>
                  <a:srgbClr val="DFE6D0"/>
                </a:solidFill>
                <a:latin typeface="Arial"/>
                <a:cs typeface="Arial"/>
              </a:rPr>
              <a:t>to</a:t>
            </a:r>
            <a:r>
              <a:rPr sz="2000" spc="-145" dirty="0">
                <a:solidFill>
                  <a:srgbClr val="DFE6D0"/>
                </a:solidFill>
                <a:latin typeface="Arial"/>
                <a:cs typeface="Arial"/>
              </a:rPr>
              <a:t> </a:t>
            </a:r>
            <a:r>
              <a:rPr sz="2000" dirty="0">
                <a:solidFill>
                  <a:srgbClr val="DFE6D0"/>
                </a:solidFill>
                <a:latin typeface="Arial"/>
                <a:cs typeface="Arial"/>
              </a:rPr>
              <a:t>express.</a:t>
            </a:r>
            <a:endParaRPr sz="2000">
              <a:latin typeface="Arial"/>
              <a:cs typeface="Arial"/>
            </a:endParaRPr>
          </a:p>
          <a:p>
            <a:pPr marL="286385" marR="5080" indent="-274320">
              <a:lnSpc>
                <a:spcPct val="80000"/>
              </a:lnSpc>
              <a:spcBef>
                <a:spcPts val="480"/>
              </a:spcBef>
              <a:buClr>
                <a:srgbClr val="ACC2C8"/>
              </a:buClr>
              <a:buFont typeface="Arial"/>
              <a:buChar char="•"/>
              <a:tabLst>
                <a:tab pos="286385" algn="l"/>
                <a:tab pos="287020" algn="l"/>
              </a:tabLst>
            </a:pPr>
            <a:r>
              <a:rPr sz="2000" b="1" dirty="0">
                <a:solidFill>
                  <a:srgbClr val="DFE6D0"/>
                </a:solidFill>
                <a:latin typeface="Arial"/>
                <a:cs typeface="Arial"/>
              </a:rPr>
              <a:t>Relax and energize </a:t>
            </a:r>
            <a:r>
              <a:rPr sz="2000" b="1" spc="-5" dirty="0">
                <a:solidFill>
                  <a:srgbClr val="DFE6D0"/>
                </a:solidFill>
                <a:latin typeface="Arial"/>
                <a:cs typeface="Arial"/>
              </a:rPr>
              <a:t>yourself- </a:t>
            </a:r>
            <a:r>
              <a:rPr sz="2000" dirty="0">
                <a:solidFill>
                  <a:srgbClr val="DFE6D0"/>
                </a:solidFill>
                <a:latin typeface="Arial"/>
                <a:cs typeface="Arial"/>
              </a:rPr>
              <a:t>Playful communication relieves fatigue</a:t>
            </a:r>
            <a:r>
              <a:rPr sz="2000" spc="-130" dirty="0">
                <a:solidFill>
                  <a:srgbClr val="DFE6D0"/>
                </a:solidFill>
                <a:latin typeface="Arial"/>
                <a:cs typeface="Arial"/>
              </a:rPr>
              <a:t> </a:t>
            </a:r>
            <a:r>
              <a:rPr sz="2000" dirty="0">
                <a:solidFill>
                  <a:srgbClr val="DFE6D0"/>
                </a:solidFill>
                <a:latin typeface="Arial"/>
                <a:cs typeface="Arial"/>
              </a:rPr>
              <a:t>and  relaxes your body &amp; mind, which allows </a:t>
            </a:r>
            <a:r>
              <a:rPr sz="2000" spc="-5" dirty="0">
                <a:solidFill>
                  <a:srgbClr val="DFE6D0"/>
                </a:solidFill>
                <a:latin typeface="Arial"/>
                <a:cs typeface="Arial"/>
              </a:rPr>
              <a:t>you to </a:t>
            </a:r>
            <a:r>
              <a:rPr sz="2000" dirty="0">
                <a:solidFill>
                  <a:srgbClr val="DFE6D0"/>
                </a:solidFill>
                <a:latin typeface="Arial"/>
                <a:cs typeface="Arial"/>
              </a:rPr>
              <a:t>recharge and accomplish  more.</a:t>
            </a:r>
            <a:endParaRPr sz="2000">
              <a:latin typeface="Arial"/>
              <a:cs typeface="Arial"/>
            </a:endParaRPr>
          </a:p>
          <a:p>
            <a:pPr marL="286385">
              <a:lnSpc>
                <a:spcPct val="100000"/>
              </a:lnSpc>
              <a:spcBef>
                <a:spcPts val="1920"/>
              </a:spcBef>
            </a:pPr>
            <a:r>
              <a:rPr sz="2000" b="1" u="heavy" spc="-5" dirty="0">
                <a:solidFill>
                  <a:srgbClr val="FFFFFF"/>
                </a:solidFill>
                <a:uFill>
                  <a:solidFill>
                    <a:srgbClr val="FFFFFF"/>
                  </a:solidFill>
                </a:uFill>
                <a:latin typeface="Arial"/>
                <a:cs typeface="Arial"/>
              </a:rPr>
              <a:t>How </a:t>
            </a:r>
            <a:r>
              <a:rPr sz="2000" b="1" u="heavy" dirty="0">
                <a:solidFill>
                  <a:srgbClr val="FFFFFF"/>
                </a:solidFill>
                <a:uFill>
                  <a:solidFill>
                    <a:srgbClr val="FFFFFF"/>
                  </a:solidFill>
                </a:uFill>
                <a:latin typeface="Arial"/>
                <a:cs typeface="Arial"/>
              </a:rPr>
              <a:t>to </a:t>
            </a:r>
            <a:r>
              <a:rPr sz="2000" b="1" u="heavy" spc="-5" dirty="0">
                <a:solidFill>
                  <a:srgbClr val="FFFFFF"/>
                </a:solidFill>
                <a:uFill>
                  <a:solidFill>
                    <a:srgbClr val="FFFFFF"/>
                  </a:solidFill>
                </a:uFill>
                <a:latin typeface="Arial"/>
                <a:cs typeface="Arial"/>
              </a:rPr>
              <a:t>develop playful</a:t>
            </a:r>
            <a:r>
              <a:rPr sz="2000" b="1" u="heavy" spc="-30" dirty="0">
                <a:solidFill>
                  <a:srgbClr val="FFFFFF"/>
                </a:solidFill>
                <a:uFill>
                  <a:solidFill>
                    <a:srgbClr val="FFFFFF"/>
                  </a:solidFill>
                </a:uFill>
                <a:latin typeface="Arial"/>
                <a:cs typeface="Arial"/>
              </a:rPr>
              <a:t> </a:t>
            </a:r>
            <a:r>
              <a:rPr sz="2000" b="1" u="heavy" dirty="0">
                <a:solidFill>
                  <a:srgbClr val="FFFFFF"/>
                </a:solidFill>
                <a:uFill>
                  <a:solidFill>
                    <a:srgbClr val="FFFFFF"/>
                  </a:solidFill>
                </a:uFill>
                <a:latin typeface="Arial"/>
                <a:cs typeface="Arial"/>
              </a:rPr>
              <a:t>communication:</a:t>
            </a:r>
            <a:endParaRPr sz="2000">
              <a:latin typeface="Arial"/>
              <a:cs typeface="Arial"/>
            </a:endParaRPr>
          </a:p>
          <a:p>
            <a:pPr marL="286385" marR="800100" indent="-274320">
              <a:lnSpc>
                <a:spcPct val="80000"/>
              </a:lnSpc>
              <a:spcBef>
                <a:spcPts val="480"/>
              </a:spcBef>
              <a:buClr>
                <a:srgbClr val="ACC2C8"/>
              </a:buClr>
              <a:buChar char="•"/>
              <a:tabLst>
                <a:tab pos="286385" algn="l"/>
                <a:tab pos="287020" algn="l"/>
              </a:tabLst>
            </a:pPr>
            <a:r>
              <a:rPr sz="2000" spc="-25" dirty="0">
                <a:solidFill>
                  <a:srgbClr val="DFE6D0"/>
                </a:solidFill>
                <a:latin typeface="Arial"/>
                <a:cs typeface="Arial"/>
              </a:rPr>
              <a:t>Try </a:t>
            </a:r>
            <a:r>
              <a:rPr sz="2000" dirty="0">
                <a:solidFill>
                  <a:srgbClr val="DFE6D0"/>
                </a:solidFill>
                <a:latin typeface="Arial"/>
                <a:cs typeface="Arial"/>
              </a:rPr>
              <a:t>spending regular quality </a:t>
            </a:r>
            <a:r>
              <a:rPr sz="2000" spc="-5" dirty="0">
                <a:solidFill>
                  <a:srgbClr val="DFE6D0"/>
                </a:solidFill>
                <a:latin typeface="Arial"/>
                <a:cs typeface="Arial"/>
              </a:rPr>
              <a:t>playtime. </a:t>
            </a:r>
            <a:r>
              <a:rPr sz="2000" dirty="0">
                <a:solidFill>
                  <a:srgbClr val="DFE6D0"/>
                </a:solidFill>
                <a:latin typeface="Arial"/>
                <a:cs typeface="Arial"/>
              </a:rPr>
              <a:t>The more you joke, </a:t>
            </a:r>
            <a:r>
              <a:rPr sz="2000" spc="-30" dirty="0">
                <a:solidFill>
                  <a:srgbClr val="DFE6D0"/>
                </a:solidFill>
                <a:latin typeface="Arial"/>
                <a:cs typeface="Arial"/>
              </a:rPr>
              <a:t>play,</a:t>
            </a:r>
            <a:r>
              <a:rPr sz="2000" spc="-155" dirty="0">
                <a:solidFill>
                  <a:srgbClr val="DFE6D0"/>
                </a:solidFill>
                <a:latin typeface="Arial"/>
                <a:cs typeface="Arial"/>
              </a:rPr>
              <a:t> </a:t>
            </a:r>
            <a:r>
              <a:rPr sz="2000" dirty="0">
                <a:solidFill>
                  <a:srgbClr val="DFE6D0"/>
                </a:solidFill>
                <a:latin typeface="Arial"/>
                <a:cs typeface="Arial"/>
              </a:rPr>
              <a:t>and  laugh—the easier it</a:t>
            </a:r>
            <a:r>
              <a:rPr sz="2000" spc="-90" dirty="0">
                <a:solidFill>
                  <a:srgbClr val="DFE6D0"/>
                </a:solidFill>
                <a:latin typeface="Arial"/>
                <a:cs typeface="Arial"/>
              </a:rPr>
              <a:t> </a:t>
            </a:r>
            <a:r>
              <a:rPr sz="2000" dirty="0">
                <a:solidFill>
                  <a:srgbClr val="DFE6D0"/>
                </a:solidFill>
                <a:latin typeface="Arial"/>
                <a:cs typeface="Arial"/>
              </a:rPr>
              <a:t>becomes.</a:t>
            </a:r>
            <a:endParaRPr sz="2000">
              <a:latin typeface="Arial"/>
              <a:cs typeface="Arial"/>
            </a:endParaRPr>
          </a:p>
          <a:p>
            <a:pPr marL="287020" indent="-274320">
              <a:lnSpc>
                <a:spcPts val="2160"/>
              </a:lnSpc>
              <a:buClr>
                <a:srgbClr val="ACC2C8"/>
              </a:buClr>
              <a:buChar char="•"/>
              <a:tabLst>
                <a:tab pos="286385" algn="l"/>
                <a:tab pos="287020" algn="l"/>
              </a:tabLst>
            </a:pPr>
            <a:r>
              <a:rPr sz="2000" dirty="0">
                <a:solidFill>
                  <a:srgbClr val="DFE6D0"/>
                </a:solidFill>
                <a:latin typeface="Arial"/>
                <a:cs typeface="Arial"/>
              </a:rPr>
              <a:t>Find enjoyable activities that loosen </a:t>
            </a:r>
            <a:r>
              <a:rPr sz="2000" spc="-5" dirty="0">
                <a:solidFill>
                  <a:srgbClr val="DFE6D0"/>
                </a:solidFill>
                <a:latin typeface="Arial"/>
                <a:cs typeface="Arial"/>
              </a:rPr>
              <a:t>you </a:t>
            </a:r>
            <a:r>
              <a:rPr sz="2000" dirty="0">
                <a:solidFill>
                  <a:srgbClr val="DFE6D0"/>
                </a:solidFill>
                <a:latin typeface="Arial"/>
                <a:cs typeface="Arial"/>
              </a:rPr>
              <a:t>up and help </a:t>
            </a:r>
            <a:r>
              <a:rPr sz="2000" spc="-5" dirty="0">
                <a:solidFill>
                  <a:srgbClr val="DFE6D0"/>
                </a:solidFill>
                <a:latin typeface="Arial"/>
                <a:cs typeface="Arial"/>
              </a:rPr>
              <a:t>you </a:t>
            </a:r>
            <a:r>
              <a:rPr sz="2000" dirty="0">
                <a:solidFill>
                  <a:srgbClr val="DFE6D0"/>
                </a:solidFill>
                <a:latin typeface="Arial"/>
                <a:cs typeface="Arial"/>
              </a:rPr>
              <a:t>embrace</a:t>
            </a:r>
            <a:r>
              <a:rPr sz="2000" spc="-155" dirty="0">
                <a:solidFill>
                  <a:srgbClr val="DFE6D0"/>
                </a:solidFill>
                <a:latin typeface="Arial"/>
                <a:cs typeface="Arial"/>
              </a:rPr>
              <a:t> </a:t>
            </a:r>
            <a:r>
              <a:rPr sz="2000" dirty="0">
                <a:solidFill>
                  <a:srgbClr val="DFE6D0"/>
                </a:solidFill>
                <a:latin typeface="Arial"/>
                <a:cs typeface="Arial"/>
              </a:rPr>
              <a:t>your</a:t>
            </a:r>
            <a:endParaRPr sz="2000">
              <a:latin typeface="Arial"/>
              <a:cs typeface="Arial"/>
            </a:endParaRPr>
          </a:p>
          <a:p>
            <a:pPr marL="286385">
              <a:lnSpc>
                <a:spcPts val="2160"/>
              </a:lnSpc>
            </a:pPr>
            <a:r>
              <a:rPr sz="2000" dirty="0">
                <a:solidFill>
                  <a:srgbClr val="DFE6D0"/>
                </a:solidFill>
                <a:latin typeface="Arial"/>
                <a:cs typeface="Arial"/>
              </a:rPr>
              <a:t>playful</a:t>
            </a:r>
            <a:r>
              <a:rPr sz="2000" spc="-20" dirty="0">
                <a:solidFill>
                  <a:srgbClr val="DFE6D0"/>
                </a:solidFill>
                <a:latin typeface="Arial"/>
                <a:cs typeface="Arial"/>
              </a:rPr>
              <a:t> </a:t>
            </a:r>
            <a:r>
              <a:rPr sz="2000" dirty="0">
                <a:solidFill>
                  <a:srgbClr val="DFE6D0"/>
                </a:solidFill>
                <a:latin typeface="Arial"/>
                <a:cs typeface="Arial"/>
              </a:rPr>
              <a:t>nature.</a:t>
            </a:r>
            <a:endParaRPr sz="20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555180" y="419608"/>
            <a:ext cx="7911401" cy="44284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93928" y="867283"/>
            <a:ext cx="8529320" cy="6091555"/>
          </a:xfrm>
          <a:prstGeom prst="rect">
            <a:avLst/>
          </a:prstGeom>
        </p:spPr>
        <p:txBody>
          <a:bodyPr vert="horz" wrap="square" lIns="0" tIns="78740" rIns="0" bIns="0" rtlCol="0">
            <a:spAutoFit/>
          </a:bodyPr>
          <a:lstStyle/>
          <a:p>
            <a:pPr marL="12700" marR="639445">
              <a:lnSpc>
                <a:spcPct val="80000"/>
              </a:lnSpc>
              <a:spcBef>
                <a:spcPts val="620"/>
              </a:spcBef>
              <a:tabLst>
                <a:tab pos="3228340" algn="l"/>
              </a:tabLst>
            </a:pPr>
            <a:r>
              <a:rPr sz="2200" spc="-5" dirty="0">
                <a:solidFill>
                  <a:srgbClr val="DFE6D0"/>
                </a:solidFill>
                <a:latin typeface="Arial"/>
                <a:cs typeface="Arial"/>
              </a:rPr>
              <a:t>Conflicts and disagreements are inevitable in relationships. </a:t>
            </a:r>
            <a:r>
              <a:rPr sz="2200" spc="-45" dirty="0">
                <a:solidFill>
                  <a:srgbClr val="DFE6D0"/>
                </a:solidFill>
                <a:latin typeface="Arial"/>
                <a:cs typeface="Arial"/>
              </a:rPr>
              <a:t>Two  </a:t>
            </a:r>
            <a:r>
              <a:rPr sz="2200" spc="-5" dirty="0">
                <a:solidFill>
                  <a:srgbClr val="DFE6D0"/>
                </a:solidFill>
                <a:latin typeface="Arial"/>
                <a:cs typeface="Arial"/>
              </a:rPr>
              <a:t>people can‘t possibly </a:t>
            </a:r>
            <a:r>
              <a:rPr sz="2200" spc="-10" dirty="0">
                <a:solidFill>
                  <a:srgbClr val="DFE6D0"/>
                </a:solidFill>
                <a:latin typeface="Arial"/>
                <a:cs typeface="Arial"/>
              </a:rPr>
              <a:t>have </a:t>
            </a:r>
            <a:r>
              <a:rPr sz="2200" spc="-5" dirty="0">
                <a:solidFill>
                  <a:srgbClr val="DFE6D0"/>
                </a:solidFill>
                <a:latin typeface="Arial"/>
                <a:cs typeface="Arial"/>
              </a:rPr>
              <a:t>the same needs, opinions, and  expectations at</a:t>
            </a:r>
            <a:r>
              <a:rPr sz="2200" spc="20" dirty="0">
                <a:solidFill>
                  <a:srgbClr val="DFE6D0"/>
                </a:solidFill>
                <a:latin typeface="Arial"/>
                <a:cs typeface="Arial"/>
              </a:rPr>
              <a:t> </a:t>
            </a:r>
            <a:r>
              <a:rPr sz="2200" dirty="0">
                <a:solidFill>
                  <a:srgbClr val="DFE6D0"/>
                </a:solidFill>
                <a:latin typeface="Arial"/>
                <a:cs typeface="Arial"/>
              </a:rPr>
              <a:t>all</a:t>
            </a:r>
            <a:r>
              <a:rPr sz="2200" spc="20" dirty="0">
                <a:solidFill>
                  <a:srgbClr val="DFE6D0"/>
                </a:solidFill>
                <a:latin typeface="Arial"/>
                <a:cs typeface="Arial"/>
              </a:rPr>
              <a:t> </a:t>
            </a:r>
            <a:r>
              <a:rPr sz="2200" spc="-5" dirty="0">
                <a:solidFill>
                  <a:srgbClr val="DFE6D0"/>
                </a:solidFill>
                <a:latin typeface="Arial"/>
                <a:cs typeface="Arial"/>
              </a:rPr>
              <a:t>times.	Resolving </a:t>
            </a:r>
            <a:r>
              <a:rPr sz="2200" dirty="0">
                <a:solidFill>
                  <a:srgbClr val="DFE6D0"/>
                </a:solidFill>
                <a:latin typeface="Arial"/>
                <a:cs typeface="Arial"/>
              </a:rPr>
              <a:t>conflicts </a:t>
            </a:r>
            <a:r>
              <a:rPr sz="2200" spc="-5" dirty="0">
                <a:solidFill>
                  <a:srgbClr val="DFE6D0"/>
                </a:solidFill>
                <a:latin typeface="Arial"/>
                <a:cs typeface="Arial"/>
              </a:rPr>
              <a:t>in a healthy &amp;  constructive way can strengthen trust between</a:t>
            </a:r>
            <a:r>
              <a:rPr sz="2200" spc="70" dirty="0">
                <a:solidFill>
                  <a:srgbClr val="DFE6D0"/>
                </a:solidFill>
                <a:latin typeface="Arial"/>
                <a:cs typeface="Arial"/>
              </a:rPr>
              <a:t> </a:t>
            </a:r>
            <a:r>
              <a:rPr sz="2200" dirty="0">
                <a:solidFill>
                  <a:srgbClr val="DFE6D0"/>
                </a:solidFill>
                <a:latin typeface="Arial"/>
                <a:cs typeface="Arial"/>
              </a:rPr>
              <a:t>people.</a:t>
            </a:r>
            <a:endParaRPr sz="2200">
              <a:latin typeface="Arial"/>
              <a:cs typeface="Arial"/>
            </a:endParaRPr>
          </a:p>
          <a:p>
            <a:pPr marL="12700" marR="52069">
              <a:lnSpc>
                <a:spcPct val="80000"/>
              </a:lnSpc>
              <a:spcBef>
                <a:spcPts val="530"/>
              </a:spcBef>
            </a:pPr>
            <a:r>
              <a:rPr sz="2200" spc="-5" dirty="0">
                <a:solidFill>
                  <a:srgbClr val="DFE6D0"/>
                </a:solidFill>
                <a:latin typeface="Arial"/>
                <a:cs typeface="Arial"/>
              </a:rPr>
              <a:t>The ability to manage </a:t>
            </a:r>
            <a:r>
              <a:rPr sz="2200" dirty="0">
                <a:solidFill>
                  <a:srgbClr val="DFE6D0"/>
                </a:solidFill>
                <a:latin typeface="Arial"/>
                <a:cs typeface="Arial"/>
              </a:rPr>
              <a:t>conflicts </a:t>
            </a:r>
            <a:r>
              <a:rPr sz="2200" spc="-5" dirty="0">
                <a:solidFill>
                  <a:srgbClr val="DFE6D0"/>
                </a:solidFill>
                <a:latin typeface="Arial"/>
                <a:cs typeface="Arial"/>
              </a:rPr>
              <a:t>in a positive, </a:t>
            </a:r>
            <a:r>
              <a:rPr sz="2200" dirty="0">
                <a:solidFill>
                  <a:srgbClr val="DFE6D0"/>
                </a:solidFill>
                <a:latin typeface="Arial"/>
                <a:cs typeface="Arial"/>
              </a:rPr>
              <a:t>trust-building </a:t>
            </a:r>
            <a:r>
              <a:rPr sz="2200" spc="-5" dirty="0">
                <a:solidFill>
                  <a:srgbClr val="DFE6D0"/>
                </a:solidFill>
                <a:latin typeface="Arial"/>
                <a:cs typeface="Arial"/>
              </a:rPr>
              <a:t>way is  supported by the previous four </a:t>
            </a:r>
            <a:r>
              <a:rPr sz="2200" dirty="0">
                <a:solidFill>
                  <a:srgbClr val="DFE6D0"/>
                </a:solidFill>
                <a:latin typeface="Arial"/>
                <a:cs typeface="Arial"/>
              </a:rPr>
              <a:t>skills </a:t>
            </a:r>
            <a:r>
              <a:rPr sz="2200" spc="-5" dirty="0">
                <a:solidFill>
                  <a:srgbClr val="DFE6D0"/>
                </a:solidFill>
                <a:latin typeface="Arial"/>
                <a:cs typeface="Arial"/>
              </a:rPr>
              <a:t>of emotional intelligence. Once  you know how to manage stress, stay emotionally aware,  communicate </a:t>
            </a:r>
            <a:r>
              <a:rPr sz="2200" spc="-20" dirty="0">
                <a:solidFill>
                  <a:srgbClr val="DFE6D0"/>
                </a:solidFill>
                <a:latin typeface="Arial"/>
                <a:cs typeface="Arial"/>
              </a:rPr>
              <a:t>nonverbally, </a:t>
            </a:r>
            <a:r>
              <a:rPr sz="2200" spc="-5" dirty="0">
                <a:solidFill>
                  <a:srgbClr val="DFE6D0"/>
                </a:solidFill>
                <a:latin typeface="Arial"/>
                <a:cs typeface="Arial"/>
              </a:rPr>
              <a:t>and use humour </a:t>
            </a:r>
            <a:r>
              <a:rPr sz="2200" spc="-10" dirty="0">
                <a:solidFill>
                  <a:srgbClr val="DFE6D0"/>
                </a:solidFill>
                <a:latin typeface="Arial"/>
                <a:cs typeface="Arial"/>
              </a:rPr>
              <a:t>and </a:t>
            </a:r>
            <a:r>
              <a:rPr sz="2200" spc="-40" dirty="0">
                <a:solidFill>
                  <a:srgbClr val="DFE6D0"/>
                </a:solidFill>
                <a:latin typeface="Arial"/>
                <a:cs typeface="Arial"/>
              </a:rPr>
              <a:t>play, </a:t>
            </a:r>
            <a:r>
              <a:rPr sz="2200" spc="-5" dirty="0">
                <a:solidFill>
                  <a:srgbClr val="DFE6D0"/>
                </a:solidFill>
                <a:latin typeface="Arial"/>
                <a:cs typeface="Arial"/>
              </a:rPr>
              <a:t>you‘ll </a:t>
            </a:r>
            <a:r>
              <a:rPr sz="2200" dirty="0">
                <a:solidFill>
                  <a:srgbClr val="DFE6D0"/>
                </a:solidFill>
                <a:latin typeface="Arial"/>
                <a:cs typeface="Arial"/>
              </a:rPr>
              <a:t>be </a:t>
            </a:r>
            <a:r>
              <a:rPr sz="2200" spc="-5" dirty="0">
                <a:solidFill>
                  <a:srgbClr val="DFE6D0"/>
                </a:solidFill>
                <a:latin typeface="Arial"/>
                <a:cs typeface="Arial"/>
              </a:rPr>
              <a:t>better  equipped to handle emotionally-charged </a:t>
            </a:r>
            <a:r>
              <a:rPr sz="2200" dirty="0">
                <a:solidFill>
                  <a:srgbClr val="DFE6D0"/>
                </a:solidFill>
                <a:latin typeface="Arial"/>
                <a:cs typeface="Arial"/>
              </a:rPr>
              <a:t>situations </a:t>
            </a:r>
            <a:r>
              <a:rPr sz="2200" spc="-5" dirty="0">
                <a:solidFill>
                  <a:srgbClr val="DFE6D0"/>
                </a:solidFill>
                <a:latin typeface="Arial"/>
                <a:cs typeface="Arial"/>
              </a:rPr>
              <a:t>and handle many  issues before they </a:t>
            </a:r>
            <a:r>
              <a:rPr sz="2200" dirty="0">
                <a:solidFill>
                  <a:srgbClr val="DFE6D0"/>
                </a:solidFill>
                <a:latin typeface="Arial"/>
                <a:cs typeface="Arial"/>
              </a:rPr>
              <a:t>escalate.</a:t>
            </a:r>
            <a:endParaRPr sz="2200">
              <a:latin typeface="Arial"/>
              <a:cs typeface="Arial"/>
            </a:endParaRPr>
          </a:p>
          <a:p>
            <a:pPr marL="287020">
              <a:lnSpc>
                <a:spcPts val="2880"/>
              </a:lnSpc>
              <a:spcBef>
                <a:spcPts val="2115"/>
              </a:spcBef>
            </a:pPr>
            <a:r>
              <a:rPr sz="2400" b="1" u="heavy" spc="-15" dirty="0">
                <a:solidFill>
                  <a:srgbClr val="FFFFFF"/>
                </a:solidFill>
                <a:uFill>
                  <a:solidFill>
                    <a:srgbClr val="FFFFFF"/>
                  </a:solidFill>
                </a:uFill>
                <a:latin typeface="Arial"/>
                <a:cs typeface="Arial"/>
              </a:rPr>
              <a:t>Tips </a:t>
            </a:r>
            <a:r>
              <a:rPr sz="2400" b="1" u="heavy" spc="-5" dirty="0">
                <a:solidFill>
                  <a:srgbClr val="FFFFFF"/>
                </a:solidFill>
                <a:uFill>
                  <a:solidFill>
                    <a:srgbClr val="FFFFFF"/>
                  </a:solidFill>
                </a:uFill>
                <a:latin typeface="Arial"/>
                <a:cs typeface="Arial"/>
              </a:rPr>
              <a:t>for resolving conflicts </a:t>
            </a:r>
            <a:r>
              <a:rPr sz="2400" b="1" u="heavy" dirty="0">
                <a:solidFill>
                  <a:srgbClr val="FFFFFF"/>
                </a:solidFill>
                <a:uFill>
                  <a:solidFill>
                    <a:srgbClr val="FFFFFF"/>
                  </a:solidFill>
                </a:uFill>
                <a:latin typeface="Arial"/>
                <a:cs typeface="Arial"/>
              </a:rPr>
              <a:t>in </a:t>
            </a:r>
            <a:r>
              <a:rPr sz="2400" b="1" u="heavy" spc="-5" dirty="0">
                <a:solidFill>
                  <a:srgbClr val="FFFFFF"/>
                </a:solidFill>
                <a:uFill>
                  <a:solidFill>
                    <a:srgbClr val="FFFFFF"/>
                  </a:solidFill>
                </a:uFill>
                <a:latin typeface="Arial"/>
                <a:cs typeface="Arial"/>
              </a:rPr>
              <a:t>a </a:t>
            </a:r>
            <a:r>
              <a:rPr sz="2400" b="1" u="heavy" dirty="0">
                <a:solidFill>
                  <a:srgbClr val="FFFFFF"/>
                </a:solidFill>
                <a:uFill>
                  <a:solidFill>
                    <a:srgbClr val="FFFFFF"/>
                  </a:solidFill>
                </a:uFill>
                <a:latin typeface="Arial"/>
                <a:cs typeface="Arial"/>
              </a:rPr>
              <a:t>trust-building</a:t>
            </a:r>
            <a:r>
              <a:rPr sz="2400" b="1" u="heavy" spc="-70" dirty="0">
                <a:solidFill>
                  <a:srgbClr val="FFFFFF"/>
                </a:solidFill>
                <a:uFill>
                  <a:solidFill>
                    <a:srgbClr val="FFFFFF"/>
                  </a:solidFill>
                </a:uFill>
                <a:latin typeface="Arial"/>
                <a:cs typeface="Arial"/>
              </a:rPr>
              <a:t> </a:t>
            </a:r>
            <a:r>
              <a:rPr sz="2400" b="1" u="heavy" spc="-5" dirty="0">
                <a:solidFill>
                  <a:srgbClr val="FFFFFF"/>
                </a:solidFill>
                <a:uFill>
                  <a:solidFill>
                    <a:srgbClr val="FFFFFF"/>
                  </a:solidFill>
                </a:uFill>
                <a:latin typeface="Arial"/>
                <a:cs typeface="Arial"/>
              </a:rPr>
              <a:t>way:</a:t>
            </a:r>
            <a:endParaRPr sz="2400">
              <a:latin typeface="Arial"/>
              <a:cs typeface="Arial"/>
            </a:endParaRPr>
          </a:p>
          <a:p>
            <a:pPr marL="287020" marR="48895" indent="-274320">
              <a:lnSpc>
                <a:spcPct val="80000"/>
              </a:lnSpc>
              <a:spcBef>
                <a:spcPts val="525"/>
              </a:spcBef>
              <a:buClr>
                <a:srgbClr val="ACC2C8"/>
              </a:buClr>
              <a:buFont typeface="Arial"/>
              <a:buChar char="•"/>
              <a:tabLst>
                <a:tab pos="286385" algn="l"/>
                <a:tab pos="287020" algn="l"/>
              </a:tabLst>
            </a:pPr>
            <a:r>
              <a:rPr sz="2200" b="1" spc="-5" dirty="0">
                <a:solidFill>
                  <a:srgbClr val="DFE6D0"/>
                </a:solidFill>
                <a:latin typeface="Arial"/>
                <a:cs typeface="Arial"/>
              </a:rPr>
              <a:t>Stay focused in the present- </a:t>
            </a:r>
            <a:r>
              <a:rPr sz="2200" spc="-5" dirty="0">
                <a:solidFill>
                  <a:srgbClr val="DFE6D0"/>
                </a:solidFill>
                <a:latin typeface="Arial"/>
                <a:cs typeface="Arial"/>
              </a:rPr>
              <a:t>When you are not holding on to old  hurts and resentments, you can recognize the </a:t>
            </a:r>
            <a:r>
              <a:rPr sz="2200" dirty="0">
                <a:solidFill>
                  <a:srgbClr val="DFE6D0"/>
                </a:solidFill>
                <a:latin typeface="Arial"/>
                <a:cs typeface="Arial"/>
              </a:rPr>
              <a:t>reality of </a:t>
            </a:r>
            <a:r>
              <a:rPr sz="2200" spc="-5" dirty="0">
                <a:solidFill>
                  <a:srgbClr val="DFE6D0"/>
                </a:solidFill>
                <a:latin typeface="Arial"/>
                <a:cs typeface="Arial"/>
              </a:rPr>
              <a:t>a current  situation and view it as a new opportunity for resolving old feelings  about</a:t>
            </a:r>
            <a:r>
              <a:rPr sz="2200" spc="-10" dirty="0">
                <a:solidFill>
                  <a:srgbClr val="DFE6D0"/>
                </a:solidFill>
                <a:latin typeface="Arial"/>
                <a:cs typeface="Arial"/>
              </a:rPr>
              <a:t> </a:t>
            </a:r>
            <a:r>
              <a:rPr sz="2200" dirty="0">
                <a:solidFill>
                  <a:srgbClr val="DFE6D0"/>
                </a:solidFill>
                <a:latin typeface="Arial"/>
                <a:cs typeface="Arial"/>
              </a:rPr>
              <a:t>conflicts.</a:t>
            </a:r>
            <a:endParaRPr sz="2200">
              <a:latin typeface="Arial"/>
              <a:cs typeface="Arial"/>
            </a:endParaRPr>
          </a:p>
          <a:p>
            <a:pPr marL="287020" marR="5080" indent="-274320">
              <a:lnSpc>
                <a:spcPct val="80000"/>
              </a:lnSpc>
              <a:spcBef>
                <a:spcPts val="530"/>
              </a:spcBef>
              <a:buClr>
                <a:srgbClr val="ACC2C8"/>
              </a:buClr>
              <a:buFont typeface="Arial"/>
              <a:buChar char="•"/>
              <a:tabLst>
                <a:tab pos="286385" algn="l"/>
                <a:tab pos="287020" algn="l"/>
              </a:tabLst>
            </a:pPr>
            <a:r>
              <a:rPr sz="2200" b="1" spc="-5" dirty="0">
                <a:solidFill>
                  <a:srgbClr val="DFE6D0"/>
                </a:solidFill>
                <a:latin typeface="Arial"/>
                <a:cs typeface="Arial"/>
              </a:rPr>
              <a:t>Forgive- </a:t>
            </a:r>
            <a:r>
              <a:rPr sz="2200" spc="-5" dirty="0">
                <a:solidFill>
                  <a:srgbClr val="DFE6D0"/>
                </a:solidFill>
                <a:latin typeface="Arial"/>
                <a:cs typeface="Arial"/>
              </a:rPr>
              <a:t>Other </a:t>
            </a:r>
            <a:r>
              <a:rPr sz="2200" spc="-10" dirty="0">
                <a:solidFill>
                  <a:srgbClr val="DFE6D0"/>
                </a:solidFill>
                <a:latin typeface="Arial"/>
                <a:cs typeface="Arial"/>
              </a:rPr>
              <a:t>people‘s </a:t>
            </a:r>
            <a:r>
              <a:rPr sz="2200" spc="-5" dirty="0">
                <a:solidFill>
                  <a:srgbClr val="DFE6D0"/>
                </a:solidFill>
                <a:latin typeface="Arial"/>
                <a:cs typeface="Arial"/>
              </a:rPr>
              <a:t>hurtful behaviour is in the past. </a:t>
            </a:r>
            <a:r>
              <a:rPr sz="2200" spc="-125" dirty="0">
                <a:solidFill>
                  <a:srgbClr val="DFE6D0"/>
                </a:solidFill>
                <a:latin typeface="Arial"/>
                <a:cs typeface="Arial"/>
              </a:rPr>
              <a:t>To </a:t>
            </a:r>
            <a:r>
              <a:rPr sz="2200" spc="-5" dirty="0">
                <a:solidFill>
                  <a:srgbClr val="DFE6D0"/>
                </a:solidFill>
                <a:latin typeface="Arial"/>
                <a:cs typeface="Arial"/>
              </a:rPr>
              <a:t>resolve  </a:t>
            </a:r>
            <a:r>
              <a:rPr sz="2200" dirty="0">
                <a:solidFill>
                  <a:srgbClr val="DFE6D0"/>
                </a:solidFill>
                <a:latin typeface="Arial"/>
                <a:cs typeface="Arial"/>
              </a:rPr>
              <a:t>conflict, </a:t>
            </a:r>
            <a:r>
              <a:rPr sz="2200" spc="-5" dirty="0">
                <a:solidFill>
                  <a:srgbClr val="DFE6D0"/>
                </a:solidFill>
                <a:latin typeface="Arial"/>
                <a:cs typeface="Arial"/>
              </a:rPr>
              <a:t>you need to give up the urge to punish or seek</a:t>
            </a:r>
            <a:r>
              <a:rPr sz="2200" spc="100" dirty="0">
                <a:solidFill>
                  <a:srgbClr val="DFE6D0"/>
                </a:solidFill>
                <a:latin typeface="Arial"/>
                <a:cs typeface="Arial"/>
              </a:rPr>
              <a:t> </a:t>
            </a:r>
            <a:r>
              <a:rPr sz="2200" spc="-5" dirty="0">
                <a:solidFill>
                  <a:srgbClr val="DFE6D0"/>
                </a:solidFill>
                <a:latin typeface="Arial"/>
                <a:cs typeface="Arial"/>
              </a:rPr>
              <a:t>revenge.</a:t>
            </a:r>
            <a:endParaRPr sz="2200">
              <a:latin typeface="Arial"/>
              <a:cs typeface="Arial"/>
            </a:endParaRPr>
          </a:p>
          <a:p>
            <a:pPr marL="287020" marR="34290" indent="-274320">
              <a:lnSpc>
                <a:spcPct val="80000"/>
              </a:lnSpc>
              <a:spcBef>
                <a:spcPts val="530"/>
              </a:spcBef>
              <a:buClr>
                <a:srgbClr val="ACC2C8"/>
              </a:buClr>
              <a:buFont typeface="Arial"/>
              <a:buChar char="•"/>
              <a:tabLst>
                <a:tab pos="286385" algn="l"/>
                <a:tab pos="287020" algn="l"/>
              </a:tabLst>
            </a:pPr>
            <a:r>
              <a:rPr sz="2200" b="1" spc="-5" dirty="0">
                <a:solidFill>
                  <a:srgbClr val="DFE6D0"/>
                </a:solidFill>
                <a:latin typeface="Arial"/>
                <a:cs typeface="Arial"/>
              </a:rPr>
              <a:t>End conflicts that can't be resolved- </a:t>
            </a:r>
            <a:r>
              <a:rPr sz="2200" spc="-5" dirty="0">
                <a:solidFill>
                  <a:srgbClr val="DFE6D0"/>
                </a:solidFill>
                <a:latin typeface="Arial"/>
                <a:cs typeface="Arial"/>
              </a:rPr>
              <a:t>It takes two people to keep  an argument going. </a:t>
            </a:r>
            <a:r>
              <a:rPr sz="2200" spc="-75" dirty="0">
                <a:solidFill>
                  <a:srgbClr val="DFE6D0"/>
                </a:solidFill>
                <a:latin typeface="Arial"/>
                <a:cs typeface="Arial"/>
              </a:rPr>
              <a:t>You </a:t>
            </a:r>
            <a:r>
              <a:rPr sz="2200" spc="-5" dirty="0">
                <a:solidFill>
                  <a:srgbClr val="DFE6D0"/>
                </a:solidFill>
                <a:latin typeface="Arial"/>
                <a:cs typeface="Arial"/>
              </a:rPr>
              <a:t>can choose to disengage from a conflict,  even </a:t>
            </a:r>
            <a:r>
              <a:rPr sz="2200" dirty="0">
                <a:solidFill>
                  <a:srgbClr val="DFE6D0"/>
                </a:solidFill>
                <a:latin typeface="Arial"/>
                <a:cs typeface="Arial"/>
              </a:rPr>
              <a:t>if </a:t>
            </a:r>
            <a:r>
              <a:rPr sz="2200" spc="-5" dirty="0">
                <a:solidFill>
                  <a:srgbClr val="DFE6D0"/>
                </a:solidFill>
                <a:latin typeface="Arial"/>
                <a:cs typeface="Arial"/>
              </a:rPr>
              <a:t>you still</a:t>
            </a:r>
            <a:r>
              <a:rPr sz="2200" spc="-15" dirty="0">
                <a:solidFill>
                  <a:srgbClr val="DFE6D0"/>
                </a:solidFill>
                <a:latin typeface="Arial"/>
                <a:cs typeface="Arial"/>
              </a:rPr>
              <a:t> </a:t>
            </a:r>
            <a:r>
              <a:rPr sz="2200" spc="-5" dirty="0">
                <a:solidFill>
                  <a:srgbClr val="DFE6D0"/>
                </a:solidFill>
                <a:latin typeface="Arial"/>
                <a:cs typeface="Arial"/>
              </a:rPr>
              <a:t>disagree.</a:t>
            </a:r>
            <a:endParaRPr sz="22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3" name="object 3"/>
          <p:cNvSpPr/>
          <p:nvPr/>
        </p:nvSpPr>
        <p:spPr>
          <a:xfrm>
            <a:off x="1600200" y="0"/>
            <a:ext cx="381000" cy="6858000"/>
          </a:xfrm>
          <a:custGeom>
            <a:avLst/>
            <a:gdLst/>
            <a:ahLst/>
            <a:cxnLst/>
            <a:rect l="l" t="t" r="r" b="b"/>
            <a:pathLst>
              <a:path w="381000" h="6858000">
                <a:moveTo>
                  <a:pt x="0" y="0"/>
                </a:moveTo>
                <a:lnTo>
                  <a:pt x="381000" y="6857999"/>
                </a:lnTo>
              </a:path>
            </a:pathLst>
          </a:custGeom>
          <a:ln w="12700">
            <a:solidFill>
              <a:srgbClr val="759AA4"/>
            </a:solidFill>
          </a:ln>
        </p:spPr>
        <p:txBody>
          <a:bodyPr wrap="square" lIns="0" tIns="0" rIns="0" bIns="0" rtlCol="0"/>
          <a:lstStyle/>
          <a:p>
            <a:endParaRPr/>
          </a:p>
        </p:txBody>
      </p:sp>
      <p:sp>
        <p:nvSpPr>
          <p:cNvPr id="4" name="object 4"/>
          <p:cNvSpPr/>
          <p:nvPr/>
        </p:nvSpPr>
        <p:spPr>
          <a:xfrm>
            <a:off x="1752600" y="0"/>
            <a:ext cx="381000" cy="6858000"/>
          </a:xfrm>
          <a:custGeom>
            <a:avLst/>
            <a:gdLst/>
            <a:ahLst/>
            <a:cxnLst/>
            <a:rect l="l" t="t" r="r" b="b"/>
            <a:pathLst>
              <a:path w="381000" h="6858000">
                <a:moveTo>
                  <a:pt x="381000" y="0"/>
                </a:moveTo>
                <a:lnTo>
                  <a:pt x="0" y="6857999"/>
                </a:lnTo>
              </a:path>
            </a:pathLst>
          </a:custGeom>
          <a:ln w="12700">
            <a:solidFill>
              <a:srgbClr val="759AA4"/>
            </a:solidFill>
          </a:ln>
        </p:spPr>
        <p:txBody>
          <a:bodyPr wrap="square" lIns="0" tIns="0" rIns="0" bIns="0" rtlCol="0"/>
          <a:lstStyle/>
          <a:p>
            <a:endParaRPr/>
          </a:p>
        </p:txBody>
      </p:sp>
      <p:sp>
        <p:nvSpPr>
          <p:cNvPr id="5" name="object 5"/>
          <p:cNvSpPr/>
          <p:nvPr/>
        </p:nvSpPr>
        <p:spPr>
          <a:xfrm>
            <a:off x="76200" y="0"/>
            <a:ext cx="228600" cy="6858000"/>
          </a:xfrm>
          <a:custGeom>
            <a:avLst/>
            <a:gdLst/>
            <a:ahLst/>
            <a:cxnLst/>
            <a:rect l="l" t="t" r="r" b="b"/>
            <a:pathLst>
              <a:path w="228600" h="6858000">
                <a:moveTo>
                  <a:pt x="228600" y="0"/>
                </a:moveTo>
                <a:lnTo>
                  <a:pt x="0" y="6857999"/>
                </a:lnTo>
              </a:path>
            </a:pathLst>
          </a:custGeom>
          <a:ln w="28575">
            <a:solidFill>
              <a:srgbClr val="759AA4"/>
            </a:solidFill>
          </a:ln>
        </p:spPr>
        <p:txBody>
          <a:bodyPr wrap="square" lIns="0" tIns="0" rIns="0" bIns="0" rtlCol="0"/>
          <a:lstStyle/>
          <a:p>
            <a:endParaRPr/>
          </a:p>
        </p:txBody>
      </p:sp>
      <p:sp>
        <p:nvSpPr>
          <p:cNvPr id="6" name="object 6"/>
          <p:cNvSpPr/>
          <p:nvPr/>
        </p:nvSpPr>
        <p:spPr>
          <a:xfrm>
            <a:off x="0" y="0"/>
            <a:ext cx="228600" cy="6858000"/>
          </a:xfrm>
          <a:custGeom>
            <a:avLst/>
            <a:gdLst/>
            <a:ahLst/>
            <a:cxnLst/>
            <a:rect l="l" t="t" r="r" b="b"/>
            <a:pathLst>
              <a:path w="228600" h="6858000">
                <a:moveTo>
                  <a:pt x="0" y="0"/>
                </a:moveTo>
                <a:lnTo>
                  <a:pt x="228600" y="6857999"/>
                </a:lnTo>
              </a:path>
            </a:pathLst>
          </a:custGeom>
          <a:ln w="12700">
            <a:solidFill>
              <a:srgbClr val="759AA4"/>
            </a:solidFill>
          </a:ln>
        </p:spPr>
        <p:txBody>
          <a:bodyPr wrap="square" lIns="0" tIns="0" rIns="0" bIns="0" rtlCol="0"/>
          <a:lstStyle/>
          <a:p>
            <a:endParaRPr/>
          </a:p>
        </p:txBody>
      </p:sp>
      <p:sp>
        <p:nvSpPr>
          <p:cNvPr id="7" name="object 7"/>
          <p:cNvSpPr/>
          <p:nvPr/>
        </p:nvSpPr>
        <p:spPr>
          <a:xfrm>
            <a:off x="1600200" y="0"/>
            <a:ext cx="914400" cy="6858000"/>
          </a:xfrm>
          <a:custGeom>
            <a:avLst/>
            <a:gdLst/>
            <a:ahLst/>
            <a:cxnLst/>
            <a:rect l="l" t="t" r="r" b="b"/>
            <a:pathLst>
              <a:path w="914400" h="6858000">
                <a:moveTo>
                  <a:pt x="0" y="0"/>
                </a:moveTo>
                <a:lnTo>
                  <a:pt x="914400" y="6857999"/>
                </a:lnTo>
              </a:path>
            </a:pathLst>
          </a:custGeom>
          <a:ln w="28575">
            <a:solidFill>
              <a:srgbClr val="759AA4"/>
            </a:solidFill>
          </a:ln>
        </p:spPr>
        <p:txBody>
          <a:bodyPr wrap="square" lIns="0" tIns="0" rIns="0" bIns="0" rtlCol="0"/>
          <a:lstStyle/>
          <a:p>
            <a:endParaRPr/>
          </a:p>
        </p:txBody>
      </p:sp>
      <p:sp>
        <p:nvSpPr>
          <p:cNvPr id="8" name="object 8"/>
          <p:cNvSpPr/>
          <p:nvPr/>
        </p:nvSpPr>
        <p:spPr>
          <a:xfrm>
            <a:off x="381000" y="0"/>
            <a:ext cx="457200" cy="6858000"/>
          </a:xfrm>
          <a:custGeom>
            <a:avLst/>
            <a:gdLst/>
            <a:ahLst/>
            <a:cxnLst/>
            <a:rect l="l" t="t" r="r" b="b"/>
            <a:pathLst>
              <a:path w="457200" h="6858000">
                <a:moveTo>
                  <a:pt x="0" y="0"/>
                </a:moveTo>
                <a:lnTo>
                  <a:pt x="457200" y="6857999"/>
                </a:lnTo>
              </a:path>
            </a:pathLst>
          </a:custGeom>
          <a:ln w="12700">
            <a:solidFill>
              <a:srgbClr val="759AA4"/>
            </a:solidFill>
          </a:ln>
        </p:spPr>
        <p:txBody>
          <a:bodyPr wrap="square" lIns="0" tIns="0" rIns="0" bIns="0" rtlCol="0"/>
          <a:lstStyle/>
          <a:p>
            <a:endParaRPr/>
          </a:p>
        </p:txBody>
      </p:sp>
      <p:sp>
        <p:nvSpPr>
          <p:cNvPr id="9" name="object 9"/>
          <p:cNvSpPr/>
          <p:nvPr/>
        </p:nvSpPr>
        <p:spPr>
          <a:xfrm>
            <a:off x="533400" y="0"/>
            <a:ext cx="381000" cy="6858000"/>
          </a:xfrm>
          <a:custGeom>
            <a:avLst/>
            <a:gdLst/>
            <a:ahLst/>
            <a:cxnLst/>
            <a:rect l="l" t="t" r="r" b="b"/>
            <a:pathLst>
              <a:path w="381000" h="6858000">
                <a:moveTo>
                  <a:pt x="381000" y="0"/>
                </a:moveTo>
                <a:lnTo>
                  <a:pt x="0" y="6857999"/>
                </a:lnTo>
              </a:path>
            </a:pathLst>
          </a:custGeom>
          <a:ln w="12700">
            <a:solidFill>
              <a:srgbClr val="759AA4"/>
            </a:solidFill>
          </a:ln>
        </p:spPr>
        <p:txBody>
          <a:bodyPr wrap="square" lIns="0" tIns="0" rIns="0" bIns="0" rtlCol="0"/>
          <a:lstStyle/>
          <a:p>
            <a:endParaRPr/>
          </a:p>
        </p:txBody>
      </p:sp>
      <p:sp>
        <p:nvSpPr>
          <p:cNvPr id="10" name="object 10"/>
          <p:cNvSpPr/>
          <p:nvPr/>
        </p:nvSpPr>
        <p:spPr>
          <a:xfrm>
            <a:off x="1066800" y="0"/>
            <a:ext cx="457200" cy="6858000"/>
          </a:xfrm>
          <a:custGeom>
            <a:avLst/>
            <a:gdLst/>
            <a:ahLst/>
            <a:cxnLst/>
            <a:rect l="l" t="t" r="r" b="b"/>
            <a:pathLst>
              <a:path w="457200" h="6858000">
                <a:moveTo>
                  <a:pt x="0" y="0"/>
                </a:moveTo>
                <a:lnTo>
                  <a:pt x="457200" y="6857999"/>
                </a:lnTo>
              </a:path>
            </a:pathLst>
          </a:custGeom>
          <a:ln w="38100">
            <a:solidFill>
              <a:srgbClr val="759AA4"/>
            </a:solidFill>
          </a:ln>
        </p:spPr>
        <p:txBody>
          <a:bodyPr wrap="square" lIns="0" tIns="0" rIns="0" bIns="0" rtlCol="0"/>
          <a:lstStyle/>
          <a:p>
            <a:endParaRPr/>
          </a:p>
        </p:txBody>
      </p:sp>
      <p:sp>
        <p:nvSpPr>
          <p:cNvPr id="11" name="object 11"/>
          <p:cNvSpPr/>
          <p:nvPr/>
        </p:nvSpPr>
        <p:spPr>
          <a:xfrm>
            <a:off x="152400" y="0"/>
            <a:ext cx="304800" cy="6858000"/>
          </a:xfrm>
          <a:custGeom>
            <a:avLst/>
            <a:gdLst/>
            <a:ahLst/>
            <a:cxnLst/>
            <a:rect l="l" t="t" r="r" b="b"/>
            <a:pathLst>
              <a:path w="304800" h="6858000">
                <a:moveTo>
                  <a:pt x="0" y="0"/>
                </a:moveTo>
                <a:lnTo>
                  <a:pt x="304800" y="6857999"/>
                </a:lnTo>
              </a:path>
            </a:pathLst>
          </a:custGeom>
          <a:ln w="12700">
            <a:solidFill>
              <a:srgbClr val="759AA4"/>
            </a:solidFill>
          </a:ln>
        </p:spPr>
        <p:txBody>
          <a:bodyPr wrap="square" lIns="0" tIns="0" rIns="0" bIns="0" rtlCol="0"/>
          <a:lstStyle/>
          <a:p>
            <a:endParaRPr/>
          </a:p>
        </p:txBody>
      </p:sp>
      <p:sp>
        <p:nvSpPr>
          <p:cNvPr id="12" name="object 12"/>
          <p:cNvSpPr/>
          <p:nvPr/>
        </p:nvSpPr>
        <p:spPr>
          <a:xfrm>
            <a:off x="15240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13" name="object 13"/>
          <p:cNvSpPr/>
          <p:nvPr/>
        </p:nvSpPr>
        <p:spPr>
          <a:xfrm>
            <a:off x="5334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14" name="object 14"/>
          <p:cNvSpPr/>
          <p:nvPr/>
        </p:nvSpPr>
        <p:spPr>
          <a:xfrm>
            <a:off x="685800" y="0"/>
            <a:ext cx="609600" cy="6858000"/>
          </a:xfrm>
          <a:custGeom>
            <a:avLst/>
            <a:gdLst/>
            <a:ahLst/>
            <a:cxnLst/>
            <a:rect l="l" t="t" r="r" b="b"/>
            <a:pathLst>
              <a:path w="609600" h="6858000">
                <a:moveTo>
                  <a:pt x="0" y="0"/>
                </a:moveTo>
                <a:lnTo>
                  <a:pt x="609600" y="6857999"/>
                </a:lnTo>
              </a:path>
            </a:pathLst>
          </a:custGeom>
          <a:ln w="15875">
            <a:solidFill>
              <a:srgbClr val="759AA4"/>
            </a:solidFill>
          </a:ln>
        </p:spPr>
        <p:txBody>
          <a:bodyPr wrap="square" lIns="0" tIns="0" rIns="0" bIns="0" rtlCol="0"/>
          <a:lstStyle/>
          <a:p>
            <a:endParaRPr/>
          </a:p>
        </p:txBody>
      </p:sp>
      <p:sp>
        <p:nvSpPr>
          <p:cNvPr id="15" name="object 15"/>
          <p:cNvSpPr/>
          <p:nvPr/>
        </p:nvSpPr>
        <p:spPr>
          <a:xfrm>
            <a:off x="990600" y="0"/>
            <a:ext cx="1413510" cy="6858000"/>
          </a:xfrm>
          <a:custGeom>
            <a:avLst/>
            <a:gdLst/>
            <a:ahLst/>
            <a:cxnLst/>
            <a:rect l="l" t="t" r="r" b="b"/>
            <a:pathLst>
              <a:path w="1413510" h="6858000">
                <a:moveTo>
                  <a:pt x="1413510" y="0"/>
                </a:moveTo>
                <a:lnTo>
                  <a:pt x="0" y="6857999"/>
                </a:lnTo>
              </a:path>
            </a:pathLst>
          </a:custGeom>
          <a:ln w="12700">
            <a:solidFill>
              <a:srgbClr val="759AA4"/>
            </a:solidFill>
          </a:ln>
        </p:spPr>
        <p:txBody>
          <a:bodyPr wrap="square" lIns="0" tIns="0" rIns="0" bIns="0" rtlCol="0"/>
          <a:lstStyle/>
          <a:p>
            <a:endParaRPr/>
          </a:p>
        </p:txBody>
      </p:sp>
      <p:sp>
        <p:nvSpPr>
          <p:cNvPr id="16" name="object 16"/>
          <p:cNvSpPr/>
          <p:nvPr/>
        </p:nvSpPr>
        <p:spPr>
          <a:xfrm>
            <a:off x="2135504" y="0"/>
            <a:ext cx="302895" cy="6858000"/>
          </a:xfrm>
          <a:custGeom>
            <a:avLst/>
            <a:gdLst/>
            <a:ahLst/>
            <a:cxnLst/>
            <a:rect l="l" t="t" r="r" b="b"/>
            <a:pathLst>
              <a:path w="302894" h="6858000">
                <a:moveTo>
                  <a:pt x="302894" y="0"/>
                </a:moveTo>
                <a:lnTo>
                  <a:pt x="0" y="6857999"/>
                </a:lnTo>
              </a:path>
            </a:pathLst>
          </a:custGeom>
          <a:ln w="12700">
            <a:solidFill>
              <a:srgbClr val="759AA4"/>
            </a:solidFill>
          </a:ln>
        </p:spPr>
        <p:txBody>
          <a:bodyPr wrap="square" lIns="0" tIns="0" rIns="0" bIns="0" rtlCol="0"/>
          <a:lstStyle/>
          <a:p>
            <a:endParaRPr/>
          </a:p>
        </p:txBody>
      </p:sp>
      <p:sp>
        <p:nvSpPr>
          <p:cNvPr id="17" name="object 17"/>
          <p:cNvSpPr/>
          <p:nvPr/>
        </p:nvSpPr>
        <p:spPr>
          <a:xfrm>
            <a:off x="2362200" y="0"/>
            <a:ext cx="304800" cy="6858000"/>
          </a:xfrm>
          <a:custGeom>
            <a:avLst/>
            <a:gdLst/>
            <a:ahLst/>
            <a:cxnLst/>
            <a:rect l="l" t="t" r="r" b="b"/>
            <a:pathLst>
              <a:path w="304800" h="6858000">
                <a:moveTo>
                  <a:pt x="304800" y="0"/>
                </a:moveTo>
                <a:lnTo>
                  <a:pt x="0" y="6857999"/>
                </a:lnTo>
              </a:path>
            </a:pathLst>
          </a:custGeom>
          <a:ln w="12700">
            <a:solidFill>
              <a:srgbClr val="759AA4"/>
            </a:solidFill>
          </a:ln>
        </p:spPr>
        <p:txBody>
          <a:bodyPr wrap="square" lIns="0" tIns="0" rIns="0" bIns="0" rtlCol="0"/>
          <a:lstStyle/>
          <a:p>
            <a:endParaRPr/>
          </a:p>
        </p:txBody>
      </p:sp>
      <p:sp>
        <p:nvSpPr>
          <p:cNvPr id="18" name="object 18"/>
          <p:cNvSpPr/>
          <p:nvPr/>
        </p:nvSpPr>
        <p:spPr>
          <a:xfrm>
            <a:off x="1371600" y="0"/>
            <a:ext cx="403860" cy="6858000"/>
          </a:xfrm>
          <a:custGeom>
            <a:avLst/>
            <a:gdLst/>
            <a:ahLst/>
            <a:cxnLst/>
            <a:rect l="l" t="t" r="r" b="b"/>
            <a:pathLst>
              <a:path w="403860" h="6858000">
                <a:moveTo>
                  <a:pt x="403860" y="0"/>
                </a:moveTo>
                <a:lnTo>
                  <a:pt x="0" y="6857999"/>
                </a:lnTo>
              </a:path>
            </a:pathLst>
          </a:custGeom>
          <a:ln w="12700">
            <a:solidFill>
              <a:srgbClr val="759AA4"/>
            </a:solidFill>
          </a:ln>
        </p:spPr>
        <p:txBody>
          <a:bodyPr wrap="square" lIns="0" tIns="0" rIns="0" bIns="0" rtlCol="0"/>
          <a:lstStyle/>
          <a:p>
            <a:endParaRPr/>
          </a:p>
        </p:txBody>
      </p:sp>
      <p:sp>
        <p:nvSpPr>
          <p:cNvPr id="19" name="object 19"/>
          <p:cNvSpPr/>
          <p:nvPr/>
        </p:nvSpPr>
        <p:spPr>
          <a:xfrm>
            <a:off x="609600" y="0"/>
            <a:ext cx="352425" cy="6858000"/>
          </a:xfrm>
          <a:custGeom>
            <a:avLst/>
            <a:gdLst/>
            <a:ahLst/>
            <a:cxnLst/>
            <a:rect l="l" t="t" r="r" b="b"/>
            <a:pathLst>
              <a:path w="352425" h="6858000">
                <a:moveTo>
                  <a:pt x="0" y="0"/>
                </a:moveTo>
                <a:lnTo>
                  <a:pt x="352425" y="6858000"/>
                </a:lnTo>
              </a:path>
            </a:pathLst>
          </a:custGeom>
          <a:ln w="15875">
            <a:solidFill>
              <a:srgbClr val="759AA4"/>
            </a:solidFill>
          </a:ln>
        </p:spPr>
        <p:txBody>
          <a:bodyPr wrap="square" lIns="0" tIns="0" rIns="0" bIns="0" rtlCol="0"/>
          <a:lstStyle/>
          <a:p>
            <a:endParaRPr/>
          </a:p>
        </p:txBody>
      </p:sp>
      <p:sp>
        <p:nvSpPr>
          <p:cNvPr id="20" name="object 20"/>
          <p:cNvSpPr/>
          <p:nvPr/>
        </p:nvSpPr>
        <p:spPr>
          <a:xfrm>
            <a:off x="1371600" y="0"/>
            <a:ext cx="205740" cy="6858000"/>
          </a:xfrm>
          <a:custGeom>
            <a:avLst/>
            <a:gdLst/>
            <a:ahLst/>
            <a:cxnLst/>
            <a:rect l="l" t="t" r="r" b="b"/>
            <a:pathLst>
              <a:path w="205740" h="6858000">
                <a:moveTo>
                  <a:pt x="0" y="0"/>
                </a:moveTo>
                <a:lnTo>
                  <a:pt x="205740" y="6857999"/>
                </a:lnTo>
              </a:path>
            </a:pathLst>
          </a:custGeom>
          <a:ln w="50800">
            <a:solidFill>
              <a:srgbClr val="759AA4"/>
            </a:solidFill>
          </a:ln>
        </p:spPr>
        <p:txBody>
          <a:bodyPr wrap="square" lIns="0" tIns="0" rIns="0" bIns="0" rtlCol="0"/>
          <a:lstStyle/>
          <a:p>
            <a:endParaRPr/>
          </a:p>
        </p:txBody>
      </p:sp>
      <p:sp>
        <p:nvSpPr>
          <p:cNvPr id="21" name="object 21"/>
          <p:cNvSpPr/>
          <p:nvPr/>
        </p:nvSpPr>
        <p:spPr>
          <a:xfrm>
            <a:off x="9906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22" name="object 22"/>
          <p:cNvSpPr/>
          <p:nvPr/>
        </p:nvSpPr>
        <p:spPr>
          <a:xfrm>
            <a:off x="12192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23" name="object 23"/>
          <p:cNvSpPr/>
          <p:nvPr/>
        </p:nvSpPr>
        <p:spPr>
          <a:xfrm>
            <a:off x="44196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24" name="object 24"/>
          <p:cNvSpPr/>
          <p:nvPr/>
        </p:nvSpPr>
        <p:spPr>
          <a:xfrm>
            <a:off x="4114800" y="0"/>
            <a:ext cx="381000" cy="6858000"/>
          </a:xfrm>
          <a:custGeom>
            <a:avLst/>
            <a:gdLst/>
            <a:ahLst/>
            <a:cxnLst/>
            <a:rect l="l" t="t" r="r" b="b"/>
            <a:pathLst>
              <a:path w="381000" h="6858000">
                <a:moveTo>
                  <a:pt x="0" y="0"/>
                </a:moveTo>
                <a:lnTo>
                  <a:pt x="381000" y="6857999"/>
                </a:lnTo>
              </a:path>
            </a:pathLst>
          </a:custGeom>
          <a:ln w="12700">
            <a:solidFill>
              <a:srgbClr val="759AA4"/>
            </a:solidFill>
          </a:ln>
        </p:spPr>
        <p:txBody>
          <a:bodyPr wrap="square" lIns="0" tIns="0" rIns="0" bIns="0" rtlCol="0"/>
          <a:lstStyle/>
          <a:p>
            <a:endParaRPr/>
          </a:p>
        </p:txBody>
      </p:sp>
      <p:sp>
        <p:nvSpPr>
          <p:cNvPr id="25" name="object 25"/>
          <p:cNvSpPr/>
          <p:nvPr/>
        </p:nvSpPr>
        <p:spPr>
          <a:xfrm>
            <a:off x="4267200" y="0"/>
            <a:ext cx="381000" cy="6858000"/>
          </a:xfrm>
          <a:custGeom>
            <a:avLst/>
            <a:gdLst/>
            <a:ahLst/>
            <a:cxnLst/>
            <a:rect l="l" t="t" r="r" b="b"/>
            <a:pathLst>
              <a:path w="381000" h="6858000">
                <a:moveTo>
                  <a:pt x="381000" y="0"/>
                </a:moveTo>
                <a:lnTo>
                  <a:pt x="0" y="6857999"/>
                </a:lnTo>
              </a:path>
            </a:pathLst>
          </a:custGeom>
          <a:ln w="47625">
            <a:solidFill>
              <a:srgbClr val="759AA4"/>
            </a:solidFill>
          </a:ln>
        </p:spPr>
        <p:txBody>
          <a:bodyPr wrap="square" lIns="0" tIns="0" rIns="0" bIns="0" rtlCol="0"/>
          <a:lstStyle/>
          <a:p>
            <a:endParaRPr/>
          </a:p>
        </p:txBody>
      </p:sp>
      <p:sp>
        <p:nvSpPr>
          <p:cNvPr id="26" name="object 26"/>
          <p:cNvSpPr/>
          <p:nvPr/>
        </p:nvSpPr>
        <p:spPr>
          <a:xfrm>
            <a:off x="2590800" y="0"/>
            <a:ext cx="228600" cy="6858000"/>
          </a:xfrm>
          <a:custGeom>
            <a:avLst/>
            <a:gdLst/>
            <a:ahLst/>
            <a:cxnLst/>
            <a:rect l="l" t="t" r="r" b="b"/>
            <a:pathLst>
              <a:path w="228600" h="6858000">
                <a:moveTo>
                  <a:pt x="228600" y="0"/>
                </a:moveTo>
                <a:lnTo>
                  <a:pt x="0" y="6857999"/>
                </a:lnTo>
              </a:path>
            </a:pathLst>
          </a:custGeom>
          <a:ln w="28575">
            <a:solidFill>
              <a:srgbClr val="759AA4"/>
            </a:solidFill>
          </a:ln>
        </p:spPr>
        <p:txBody>
          <a:bodyPr wrap="square" lIns="0" tIns="0" rIns="0" bIns="0" rtlCol="0"/>
          <a:lstStyle/>
          <a:p>
            <a:endParaRPr/>
          </a:p>
        </p:txBody>
      </p:sp>
      <p:sp>
        <p:nvSpPr>
          <p:cNvPr id="27" name="object 27"/>
          <p:cNvSpPr/>
          <p:nvPr/>
        </p:nvSpPr>
        <p:spPr>
          <a:xfrm>
            <a:off x="2514600" y="0"/>
            <a:ext cx="228600" cy="6858000"/>
          </a:xfrm>
          <a:custGeom>
            <a:avLst/>
            <a:gdLst/>
            <a:ahLst/>
            <a:cxnLst/>
            <a:rect l="l" t="t" r="r" b="b"/>
            <a:pathLst>
              <a:path w="228600" h="6858000">
                <a:moveTo>
                  <a:pt x="0" y="0"/>
                </a:moveTo>
                <a:lnTo>
                  <a:pt x="228600" y="6857999"/>
                </a:lnTo>
              </a:path>
            </a:pathLst>
          </a:custGeom>
          <a:ln w="12700">
            <a:solidFill>
              <a:srgbClr val="759AA4"/>
            </a:solidFill>
          </a:ln>
        </p:spPr>
        <p:txBody>
          <a:bodyPr wrap="square" lIns="0" tIns="0" rIns="0" bIns="0" rtlCol="0"/>
          <a:lstStyle/>
          <a:p>
            <a:endParaRPr/>
          </a:p>
        </p:txBody>
      </p:sp>
      <p:sp>
        <p:nvSpPr>
          <p:cNvPr id="28" name="object 28"/>
          <p:cNvSpPr/>
          <p:nvPr/>
        </p:nvSpPr>
        <p:spPr>
          <a:xfrm>
            <a:off x="3276600" y="0"/>
            <a:ext cx="0" cy="1918970"/>
          </a:xfrm>
          <a:custGeom>
            <a:avLst/>
            <a:gdLst/>
            <a:ahLst/>
            <a:cxnLst/>
            <a:rect l="l" t="t" r="r" b="b"/>
            <a:pathLst>
              <a:path h="1918970">
                <a:moveTo>
                  <a:pt x="0" y="0"/>
                </a:moveTo>
                <a:lnTo>
                  <a:pt x="0" y="1918525"/>
                </a:lnTo>
              </a:path>
            </a:pathLst>
          </a:custGeom>
          <a:ln w="30099">
            <a:solidFill>
              <a:srgbClr val="759AA4"/>
            </a:solidFill>
          </a:ln>
        </p:spPr>
        <p:txBody>
          <a:bodyPr wrap="square" lIns="0" tIns="0" rIns="0" bIns="0" rtlCol="0"/>
          <a:lstStyle/>
          <a:p>
            <a:endParaRPr/>
          </a:p>
        </p:txBody>
      </p:sp>
      <p:sp>
        <p:nvSpPr>
          <p:cNvPr id="29" name="object 29"/>
          <p:cNvSpPr/>
          <p:nvPr/>
        </p:nvSpPr>
        <p:spPr>
          <a:xfrm>
            <a:off x="3276600" y="5029200"/>
            <a:ext cx="0" cy="1844039"/>
          </a:xfrm>
          <a:custGeom>
            <a:avLst/>
            <a:gdLst/>
            <a:ahLst/>
            <a:cxnLst/>
            <a:rect l="l" t="t" r="r" b="b"/>
            <a:pathLst>
              <a:path h="1844040">
                <a:moveTo>
                  <a:pt x="0" y="0"/>
                </a:moveTo>
                <a:lnTo>
                  <a:pt x="0" y="1843881"/>
                </a:lnTo>
              </a:path>
            </a:pathLst>
          </a:custGeom>
          <a:ln w="30099">
            <a:solidFill>
              <a:srgbClr val="759AA4"/>
            </a:solidFill>
          </a:ln>
        </p:spPr>
        <p:txBody>
          <a:bodyPr wrap="square" lIns="0" tIns="0" rIns="0" bIns="0" rtlCol="0"/>
          <a:lstStyle/>
          <a:p>
            <a:endParaRPr/>
          </a:p>
        </p:txBody>
      </p:sp>
      <p:sp>
        <p:nvSpPr>
          <p:cNvPr id="30" name="object 30"/>
          <p:cNvSpPr/>
          <p:nvPr/>
        </p:nvSpPr>
        <p:spPr>
          <a:xfrm>
            <a:off x="2895600" y="0"/>
            <a:ext cx="457200" cy="6858000"/>
          </a:xfrm>
          <a:custGeom>
            <a:avLst/>
            <a:gdLst/>
            <a:ahLst/>
            <a:cxnLst/>
            <a:rect l="l" t="t" r="r" b="b"/>
            <a:pathLst>
              <a:path w="457200" h="6858000">
                <a:moveTo>
                  <a:pt x="0" y="0"/>
                </a:moveTo>
                <a:lnTo>
                  <a:pt x="457200" y="6857999"/>
                </a:lnTo>
              </a:path>
            </a:pathLst>
          </a:custGeom>
          <a:ln w="47625">
            <a:solidFill>
              <a:srgbClr val="759AA4"/>
            </a:solidFill>
          </a:ln>
        </p:spPr>
        <p:txBody>
          <a:bodyPr wrap="square" lIns="0" tIns="0" rIns="0" bIns="0" rtlCol="0"/>
          <a:lstStyle/>
          <a:p>
            <a:endParaRPr/>
          </a:p>
        </p:txBody>
      </p:sp>
      <p:sp>
        <p:nvSpPr>
          <p:cNvPr id="31" name="object 31"/>
          <p:cNvSpPr/>
          <p:nvPr/>
        </p:nvSpPr>
        <p:spPr>
          <a:xfrm>
            <a:off x="3048000" y="0"/>
            <a:ext cx="381000" cy="6858000"/>
          </a:xfrm>
          <a:custGeom>
            <a:avLst/>
            <a:gdLst/>
            <a:ahLst/>
            <a:cxnLst/>
            <a:rect l="l" t="t" r="r" b="b"/>
            <a:pathLst>
              <a:path w="381000" h="6858000">
                <a:moveTo>
                  <a:pt x="381000" y="0"/>
                </a:moveTo>
                <a:lnTo>
                  <a:pt x="0" y="6857999"/>
                </a:lnTo>
              </a:path>
            </a:pathLst>
          </a:custGeom>
          <a:ln w="50800">
            <a:solidFill>
              <a:srgbClr val="759AA4"/>
            </a:solidFill>
          </a:ln>
        </p:spPr>
        <p:txBody>
          <a:bodyPr wrap="square" lIns="0" tIns="0" rIns="0" bIns="0" rtlCol="0"/>
          <a:lstStyle/>
          <a:p>
            <a:endParaRPr/>
          </a:p>
        </p:txBody>
      </p:sp>
      <p:sp>
        <p:nvSpPr>
          <p:cNvPr id="32" name="object 32"/>
          <p:cNvSpPr/>
          <p:nvPr/>
        </p:nvSpPr>
        <p:spPr>
          <a:xfrm>
            <a:off x="3581400" y="0"/>
            <a:ext cx="457200" cy="6858000"/>
          </a:xfrm>
          <a:custGeom>
            <a:avLst/>
            <a:gdLst/>
            <a:ahLst/>
            <a:cxnLst/>
            <a:rect l="l" t="t" r="r" b="b"/>
            <a:pathLst>
              <a:path w="457200" h="6858000">
                <a:moveTo>
                  <a:pt x="0" y="0"/>
                </a:moveTo>
                <a:lnTo>
                  <a:pt x="457200" y="6857999"/>
                </a:lnTo>
              </a:path>
            </a:pathLst>
          </a:custGeom>
          <a:ln w="38100">
            <a:solidFill>
              <a:srgbClr val="759AA4"/>
            </a:solidFill>
          </a:ln>
        </p:spPr>
        <p:txBody>
          <a:bodyPr wrap="square" lIns="0" tIns="0" rIns="0" bIns="0" rtlCol="0"/>
          <a:lstStyle/>
          <a:p>
            <a:endParaRPr/>
          </a:p>
        </p:txBody>
      </p:sp>
      <p:sp>
        <p:nvSpPr>
          <p:cNvPr id="33" name="object 33"/>
          <p:cNvSpPr/>
          <p:nvPr/>
        </p:nvSpPr>
        <p:spPr>
          <a:xfrm>
            <a:off x="2667000" y="0"/>
            <a:ext cx="304800" cy="6858000"/>
          </a:xfrm>
          <a:custGeom>
            <a:avLst/>
            <a:gdLst/>
            <a:ahLst/>
            <a:cxnLst/>
            <a:rect l="l" t="t" r="r" b="b"/>
            <a:pathLst>
              <a:path w="304800" h="6858000">
                <a:moveTo>
                  <a:pt x="0" y="0"/>
                </a:moveTo>
                <a:lnTo>
                  <a:pt x="304800" y="6857999"/>
                </a:lnTo>
              </a:path>
            </a:pathLst>
          </a:custGeom>
          <a:ln w="12700">
            <a:solidFill>
              <a:srgbClr val="759AA4"/>
            </a:solidFill>
          </a:ln>
        </p:spPr>
        <p:txBody>
          <a:bodyPr wrap="square" lIns="0" tIns="0" rIns="0" bIns="0" rtlCol="0"/>
          <a:lstStyle/>
          <a:p>
            <a:endParaRPr/>
          </a:p>
        </p:txBody>
      </p:sp>
      <p:sp>
        <p:nvSpPr>
          <p:cNvPr id="34" name="object 34"/>
          <p:cNvSpPr/>
          <p:nvPr/>
        </p:nvSpPr>
        <p:spPr>
          <a:xfrm>
            <a:off x="4038600" y="0"/>
            <a:ext cx="152400" cy="6858000"/>
          </a:xfrm>
          <a:custGeom>
            <a:avLst/>
            <a:gdLst/>
            <a:ahLst/>
            <a:cxnLst/>
            <a:rect l="l" t="t" r="r" b="b"/>
            <a:pathLst>
              <a:path w="152400" h="6858000">
                <a:moveTo>
                  <a:pt x="0" y="0"/>
                </a:moveTo>
                <a:lnTo>
                  <a:pt x="152400" y="6857999"/>
                </a:lnTo>
              </a:path>
            </a:pathLst>
          </a:custGeom>
          <a:ln w="50800">
            <a:solidFill>
              <a:srgbClr val="759AA4"/>
            </a:solidFill>
          </a:ln>
        </p:spPr>
        <p:txBody>
          <a:bodyPr wrap="square" lIns="0" tIns="0" rIns="0" bIns="0" rtlCol="0"/>
          <a:lstStyle/>
          <a:p>
            <a:endParaRPr/>
          </a:p>
        </p:txBody>
      </p:sp>
      <p:sp>
        <p:nvSpPr>
          <p:cNvPr id="35" name="object 35"/>
          <p:cNvSpPr/>
          <p:nvPr/>
        </p:nvSpPr>
        <p:spPr>
          <a:xfrm>
            <a:off x="30480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36" name="object 36"/>
          <p:cNvSpPr/>
          <p:nvPr/>
        </p:nvSpPr>
        <p:spPr>
          <a:xfrm>
            <a:off x="2286000" y="0"/>
            <a:ext cx="228600" cy="6858000"/>
          </a:xfrm>
          <a:custGeom>
            <a:avLst/>
            <a:gdLst/>
            <a:ahLst/>
            <a:cxnLst/>
            <a:rect l="l" t="t" r="r" b="b"/>
            <a:pathLst>
              <a:path w="228600" h="6858000">
                <a:moveTo>
                  <a:pt x="228600" y="0"/>
                </a:moveTo>
                <a:lnTo>
                  <a:pt x="0" y="6857999"/>
                </a:lnTo>
              </a:path>
            </a:pathLst>
          </a:custGeom>
          <a:ln w="15875">
            <a:solidFill>
              <a:srgbClr val="759AA4"/>
            </a:solidFill>
          </a:ln>
        </p:spPr>
        <p:txBody>
          <a:bodyPr wrap="square" lIns="0" tIns="0" rIns="0" bIns="0" rtlCol="0"/>
          <a:lstStyle/>
          <a:p>
            <a:endParaRPr/>
          </a:p>
        </p:txBody>
      </p:sp>
      <p:sp>
        <p:nvSpPr>
          <p:cNvPr id="37" name="object 37"/>
          <p:cNvSpPr/>
          <p:nvPr/>
        </p:nvSpPr>
        <p:spPr>
          <a:xfrm>
            <a:off x="3505200" y="0"/>
            <a:ext cx="1413510" cy="6858000"/>
          </a:xfrm>
          <a:custGeom>
            <a:avLst/>
            <a:gdLst/>
            <a:ahLst/>
            <a:cxnLst/>
            <a:rect l="l" t="t" r="r" b="b"/>
            <a:pathLst>
              <a:path w="1413510" h="6858000">
                <a:moveTo>
                  <a:pt x="1413510" y="0"/>
                </a:moveTo>
                <a:lnTo>
                  <a:pt x="0" y="6857999"/>
                </a:lnTo>
              </a:path>
            </a:pathLst>
          </a:custGeom>
          <a:ln w="12700">
            <a:solidFill>
              <a:srgbClr val="759AA4"/>
            </a:solidFill>
          </a:ln>
        </p:spPr>
        <p:txBody>
          <a:bodyPr wrap="square" lIns="0" tIns="0" rIns="0" bIns="0" rtlCol="0"/>
          <a:lstStyle/>
          <a:p>
            <a:endParaRPr/>
          </a:p>
        </p:txBody>
      </p:sp>
      <p:sp>
        <p:nvSpPr>
          <p:cNvPr id="38" name="object 38"/>
          <p:cNvSpPr/>
          <p:nvPr/>
        </p:nvSpPr>
        <p:spPr>
          <a:xfrm>
            <a:off x="4650104" y="0"/>
            <a:ext cx="302895" cy="6858000"/>
          </a:xfrm>
          <a:custGeom>
            <a:avLst/>
            <a:gdLst/>
            <a:ahLst/>
            <a:cxnLst/>
            <a:rect l="l" t="t" r="r" b="b"/>
            <a:pathLst>
              <a:path w="302895" h="6858000">
                <a:moveTo>
                  <a:pt x="302895" y="0"/>
                </a:moveTo>
                <a:lnTo>
                  <a:pt x="0" y="6857999"/>
                </a:lnTo>
              </a:path>
            </a:pathLst>
          </a:custGeom>
          <a:ln w="12700">
            <a:solidFill>
              <a:srgbClr val="759AA4"/>
            </a:solidFill>
          </a:ln>
        </p:spPr>
        <p:txBody>
          <a:bodyPr wrap="square" lIns="0" tIns="0" rIns="0" bIns="0" rtlCol="0"/>
          <a:lstStyle/>
          <a:p>
            <a:endParaRPr/>
          </a:p>
        </p:txBody>
      </p:sp>
      <p:sp>
        <p:nvSpPr>
          <p:cNvPr id="39" name="object 39"/>
          <p:cNvSpPr/>
          <p:nvPr/>
        </p:nvSpPr>
        <p:spPr>
          <a:xfrm>
            <a:off x="4953000" y="0"/>
            <a:ext cx="152400" cy="6858000"/>
          </a:xfrm>
          <a:custGeom>
            <a:avLst/>
            <a:gdLst/>
            <a:ahLst/>
            <a:cxnLst/>
            <a:rect l="l" t="t" r="r" b="b"/>
            <a:pathLst>
              <a:path w="152400" h="6858000">
                <a:moveTo>
                  <a:pt x="152400" y="0"/>
                </a:moveTo>
                <a:lnTo>
                  <a:pt x="0" y="6857999"/>
                </a:lnTo>
              </a:path>
            </a:pathLst>
          </a:custGeom>
          <a:ln w="12700">
            <a:solidFill>
              <a:srgbClr val="759AA4"/>
            </a:solidFill>
          </a:ln>
        </p:spPr>
        <p:txBody>
          <a:bodyPr wrap="square" lIns="0" tIns="0" rIns="0" bIns="0" rtlCol="0"/>
          <a:lstStyle/>
          <a:p>
            <a:endParaRPr/>
          </a:p>
        </p:txBody>
      </p:sp>
      <p:sp>
        <p:nvSpPr>
          <p:cNvPr id="40" name="object 40"/>
          <p:cNvSpPr/>
          <p:nvPr/>
        </p:nvSpPr>
        <p:spPr>
          <a:xfrm>
            <a:off x="3886200" y="0"/>
            <a:ext cx="403860" cy="6858000"/>
          </a:xfrm>
          <a:custGeom>
            <a:avLst/>
            <a:gdLst/>
            <a:ahLst/>
            <a:cxnLst/>
            <a:rect l="l" t="t" r="r" b="b"/>
            <a:pathLst>
              <a:path w="403860" h="6858000">
                <a:moveTo>
                  <a:pt x="403860" y="0"/>
                </a:moveTo>
                <a:lnTo>
                  <a:pt x="0" y="6857999"/>
                </a:lnTo>
              </a:path>
            </a:pathLst>
          </a:custGeom>
          <a:ln w="12700">
            <a:solidFill>
              <a:srgbClr val="759AA4"/>
            </a:solidFill>
          </a:ln>
        </p:spPr>
        <p:txBody>
          <a:bodyPr wrap="square" lIns="0" tIns="0" rIns="0" bIns="0" rtlCol="0"/>
          <a:lstStyle/>
          <a:p>
            <a:endParaRPr/>
          </a:p>
        </p:txBody>
      </p:sp>
      <p:sp>
        <p:nvSpPr>
          <p:cNvPr id="41" name="object 41"/>
          <p:cNvSpPr/>
          <p:nvPr/>
        </p:nvSpPr>
        <p:spPr>
          <a:xfrm>
            <a:off x="3124200" y="0"/>
            <a:ext cx="352425" cy="6858000"/>
          </a:xfrm>
          <a:custGeom>
            <a:avLst/>
            <a:gdLst/>
            <a:ahLst/>
            <a:cxnLst/>
            <a:rect l="l" t="t" r="r" b="b"/>
            <a:pathLst>
              <a:path w="352425" h="6858000">
                <a:moveTo>
                  <a:pt x="0" y="0"/>
                </a:moveTo>
                <a:lnTo>
                  <a:pt x="352425" y="6858000"/>
                </a:lnTo>
              </a:path>
            </a:pathLst>
          </a:custGeom>
          <a:ln w="15875">
            <a:solidFill>
              <a:srgbClr val="759AA4"/>
            </a:solidFill>
          </a:ln>
        </p:spPr>
        <p:txBody>
          <a:bodyPr wrap="square" lIns="0" tIns="0" rIns="0" bIns="0" rtlCol="0"/>
          <a:lstStyle/>
          <a:p>
            <a:endParaRPr/>
          </a:p>
        </p:txBody>
      </p:sp>
      <p:sp>
        <p:nvSpPr>
          <p:cNvPr id="42" name="object 42"/>
          <p:cNvSpPr/>
          <p:nvPr/>
        </p:nvSpPr>
        <p:spPr>
          <a:xfrm>
            <a:off x="3886200" y="0"/>
            <a:ext cx="205740" cy="6858000"/>
          </a:xfrm>
          <a:custGeom>
            <a:avLst/>
            <a:gdLst/>
            <a:ahLst/>
            <a:cxnLst/>
            <a:rect l="l" t="t" r="r" b="b"/>
            <a:pathLst>
              <a:path w="205739" h="6858000">
                <a:moveTo>
                  <a:pt x="0" y="0"/>
                </a:moveTo>
                <a:lnTo>
                  <a:pt x="205739" y="6857999"/>
                </a:lnTo>
              </a:path>
            </a:pathLst>
          </a:custGeom>
          <a:ln w="12700">
            <a:solidFill>
              <a:srgbClr val="759AA4"/>
            </a:solidFill>
          </a:ln>
        </p:spPr>
        <p:txBody>
          <a:bodyPr wrap="square" lIns="0" tIns="0" rIns="0" bIns="0" rtlCol="0"/>
          <a:lstStyle/>
          <a:p>
            <a:endParaRPr/>
          </a:p>
        </p:txBody>
      </p:sp>
      <p:sp>
        <p:nvSpPr>
          <p:cNvPr id="43" name="object 43"/>
          <p:cNvSpPr/>
          <p:nvPr/>
        </p:nvSpPr>
        <p:spPr>
          <a:xfrm>
            <a:off x="35052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44" name="object 44"/>
          <p:cNvSpPr/>
          <p:nvPr/>
        </p:nvSpPr>
        <p:spPr>
          <a:xfrm>
            <a:off x="37338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45" name="object 45"/>
          <p:cNvSpPr/>
          <p:nvPr/>
        </p:nvSpPr>
        <p:spPr>
          <a:xfrm>
            <a:off x="6096000" y="0"/>
            <a:ext cx="152400" cy="6858000"/>
          </a:xfrm>
          <a:custGeom>
            <a:avLst/>
            <a:gdLst/>
            <a:ahLst/>
            <a:cxnLst/>
            <a:rect l="l" t="t" r="r" b="b"/>
            <a:pathLst>
              <a:path w="152400" h="6858000">
                <a:moveTo>
                  <a:pt x="0" y="0"/>
                </a:moveTo>
                <a:lnTo>
                  <a:pt x="152400" y="6858000"/>
                </a:lnTo>
              </a:path>
            </a:pathLst>
          </a:custGeom>
          <a:ln w="50800">
            <a:solidFill>
              <a:srgbClr val="759AA4"/>
            </a:solidFill>
          </a:ln>
        </p:spPr>
        <p:txBody>
          <a:bodyPr wrap="square" lIns="0" tIns="0" rIns="0" bIns="0" rtlCol="0"/>
          <a:lstStyle/>
          <a:p>
            <a:endParaRPr/>
          </a:p>
        </p:txBody>
      </p:sp>
      <p:sp>
        <p:nvSpPr>
          <p:cNvPr id="46" name="object 46"/>
          <p:cNvSpPr/>
          <p:nvPr/>
        </p:nvSpPr>
        <p:spPr>
          <a:xfrm>
            <a:off x="5334000" y="0"/>
            <a:ext cx="381000" cy="6858000"/>
          </a:xfrm>
          <a:custGeom>
            <a:avLst/>
            <a:gdLst/>
            <a:ahLst/>
            <a:cxnLst/>
            <a:rect l="l" t="t" r="r" b="b"/>
            <a:pathLst>
              <a:path w="381000" h="6858000">
                <a:moveTo>
                  <a:pt x="0" y="0"/>
                </a:moveTo>
                <a:lnTo>
                  <a:pt x="381000" y="6858000"/>
                </a:lnTo>
              </a:path>
            </a:pathLst>
          </a:custGeom>
          <a:ln w="12700">
            <a:solidFill>
              <a:srgbClr val="759AA4"/>
            </a:solidFill>
          </a:ln>
        </p:spPr>
        <p:txBody>
          <a:bodyPr wrap="square" lIns="0" tIns="0" rIns="0" bIns="0" rtlCol="0"/>
          <a:lstStyle/>
          <a:p>
            <a:endParaRPr/>
          </a:p>
        </p:txBody>
      </p:sp>
      <p:sp>
        <p:nvSpPr>
          <p:cNvPr id="47" name="object 47"/>
          <p:cNvSpPr/>
          <p:nvPr/>
        </p:nvSpPr>
        <p:spPr>
          <a:xfrm>
            <a:off x="5943600" y="0"/>
            <a:ext cx="381000" cy="6858000"/>
          </a:xfrm>
          <a:custGeom>
            <a:avLst/>
            <a:gdLst/>
            <a:ahLst/>
            <a:cxnLst/>
            <a:rect l="l" t="t" r="r" b="b"/>
            <a:pathLst>
              <a:path w="381000" h="6858000">
                <a:moveTo>
                  <a:pt x="381000" y="0"/>
                </a:moveTo>
                <a:lnTo>
                  <a:pt x="0" y="6858000"/>
                </a:lnTo>
              </a:path>
            </a:pathLst>
          </a:custGeom>
          <a:ln w="12700">
            <a:solidFill>
              <a:srgbClr val="759AA4"/>
            </a:solidFill>
          </a:ln>
        </p:spPr>
        <p:txBody>
          <a:bodyPr wrap="square" lIns="0" tIns="0" rIns="0" bIns="0" rtlCol="0"/>
          <a:lstStyle/>
          <a:p>
            <a:endParaRPr/>
          </a:p>
        </p:txBody>
      </p:sp>
      <p:sp>
        <p:nvSpPr>
          <p:cNvPr id="48" name="object 48"/>
          <p:cNvSpPr/>
          <p:nvPr/>
        </p:nvSpPr>
        <p:spPr>
          <a:xfrm>
            <a:off x="5105400" y="0"/>
            <a:ext cx="304800" cy="6858000"/>
          </a:xfrm>
          <a:custGeom>
            <a:avLst/>
            <a:gdLst/>
            <a:ahLst/>
            <a:cxnLst/>
            <a:rect l="l" t="t" r="r" b="b"/>
            <a:pathLst>
              <a:path w="304800" h="6858000">
                <a:moveTo>
                  <a:pt x="304800" y="0"/>
                </a:moveTo>
                <a:lnTo>
                  <a:pt x="0" y="6857999"/>
                </a:lnTo>
              </a:path>
            </a:pathLst>
          </a:custGeom>
          <a:ln w="28575">
            <a:solidFill>
              <a:srgbClr val="759AA4"/>
            </a:solidFill>
          </a:ln>
        </p:spPr>
        <p:txBody>
          <a:bodyPr wrap="square" lIns="0" tIns="0" rIns="0" bIns="0" rtlCol="0"/>
          <a:lstStyle/>
          <a:p>
            <a:endParaRPr/>
          </a:p>
        </p:txBody>
      </p:sp>
      <p:sp>
        <p:nvSpPr>
          <p:cNvPr id="49" name="object 49"/>
          <p:cNvSpPr/>
          <p:nvPr/>
        </p:nvSpPr>
        <p:spPr>
          <a:xfrm>
            <a:off x="4267200" y="0"/>
            <a:ext cx="457200" cy="6858000"/>
          </a:xfrm>
          <a:custGeom>
            <a:avLst/>
            <a:gdLst/>
            <a:ahLst/>
            <a:cxnLst/>
            <a:rect l="l" t="t" r="r" b="b"/>
            <a:pathLst>
              <a:path w="457200" h="6858000">
                <a:moveTo>
                  <a:pt x="0" y="0"/>
                </a:moveTo>
                <a:lnTo>
                  <a:pt x="457200" y="6858000"/>
                </a:lnTo>
              </a:path>
            </a:pathLst>
          </a:custGeom>
          <a:ln w="38100">
            <a:solidFill>
              <a:srgbClr val="759AA4"/>
            </a:solidFill>
          </a:ln>
        </p:spPr>
        <p:txBody>
          <a:bodyPr wrap="square" lIns="0" tIns="0" rIns="0" bIns="0" rtlCol="0"/>
          <a:lstStyle/>
          <a:p>
            <a:endParaRPr/>
          </a:p>
        </p:txBody>
      </p:sp>
      <p:sp>
        <p:nvSpPr>
          <p:cNvPr id="50" name="object 50"/>
          <p:cNvSpPr/>
          <p:nvPr/>
        </p:nvSpPr>
        <p:spPr>
          <a:xfrm>
            <a:off x="57150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51" name="object 51"/>
          <p:cNvSpPr/>
          <p:nvPr/>
        </p:nvSpPr>
        <p:spPr>
          <a:xfrm>
            <a:off x="5368290" y="0"/>
            <a:ext cx="1413510" cy="6858000"/>
          </a:xfrm>
          <a:custGeom>
            <a:avLst/>
            <a:gdLst/>
            <a:ahLst/>
            <a:cxnLst/>
            <a:rect l="l" t="t" r="r" b="b"/>
            <a:pathLst>
              <a:path w="1413509" h="6858000">
                <a:moveTo>
                  <a:pt x="1413510" y="0"/>
                </a:moveTo>
                <a:lnTo>
                  <a:pt x="0" y="6858000"/>
                </a:lnTo>
              </a:path>
            </a:pathLst>
          </a:custGeom>
          <a:ln w="12700">
            <a:solidFill>
              <a:srgbClr val="759AA4"/>
            </a:solidFill>
          </a:ln>
        </p:spPr>
        <p:txBody>
          <a:bodyPr wrap="square" lIns="0" tIns="0" rIns="0" bIns="0" rtlCol="0"/>
          <a:lstStyle/>
          <a:p>
            <a:endParaRPr/>
          </a:p>
        </p:txBody>
      </p:sp>
      <p:sp>
        <p:nvSpPr>
          <p:cNvPr id="52" name="object 52"/>
          <p:cNvSpPr/>
          <p:nvPr/>
        </p:nvSpPr>
        <p:spPr>
          <a:xfrm>
            <a:off x="6326504" y="0"/>
            <a:ext cx="302895" cy="6858000"/>
          </a:xfrm>
          <a:custGeom>
            <a:avLst/>
            <a:gdLst/>
            <a:ahLst/>
            <a:cxnLst/>
            <a:rect l="l" t="t" r="r" b="b"/>
            <a:pathLst>
              <a:path w="302895" h="6858000">
                <a:moveTo>
                  <a:pt x="302895" y="0"/>
                </a:moveTo>
                <a:lnTo>
                  <a:pt x="0" y="6858000"/>
                </a:lnTo>
              </a:path>
            </a:pathLst>
          </a:custGeom>
          <a:ln w="12700">
            <a:solidFill>
              <a:srgbClr val="759AA4"/>
            </a:solidFill>
          </a:ln>
        </p:spPr>
        <p:txBody>
          <a:bodyPr wrap="square" lIns="0" tIns="0" rIns="0" bIns="0" rtlCol="0"/>
          <a:lstStyle/>
          <a:p>
            <a:endParaRPr/>
          </a:p>
        </p:txBody>
      </p:sp>
      <p:sp>
        <p:nvSpPr>
          <p:cNvPr id="53" name="object 53"/>
          <p:cNvSpPr/>
          <p:nvPr/>
        </p:nvSpPr>
        <p:spPr>
          <a:xfrm>
            <a:off x="6172200" y="0"/>
            <a:ext cx="304800" cy="6858000"/>
          </a:xfrm>
          <a:custGeom>
            <a:avLst/>
            <a:gdLst/>
            <a:ahLst/>
            <a:cxnLst/>
            <a:rect l="l" t="t" r="r" b="b"/>
            <a:pathLst>
              <a:path w="304800" h="6858000">
                <a:moveTo>
                  <a:pt x="304800" y="0"/>
                </a:moveTo>
                <a:lnTo>
                  <a:pt x="0" y="6858000"/>
                </a:lnTo>
              </a:path>
            </a:pathLst>
          </a:custGeom>
          <a:ln w="12700">
            <a:solidFill>
              <a:srgbClr val="759AA4"/>
            </a:solidFill>
          </a:ln>
        </p:spPr>
        <p:txBody>
          <a:bodyPr wrap="square" lIns="0" tIns="0" rIns="0" bIns="0" rtlCol="0"/>
          <a:lstStyle/>
          <a:p>
            <a:endParaRPr/>
          </a:p>
        </p:txBody>
      </p:sp>
      <p:sp>
        <p:nvSpPr>
          <p:cNvPr id="54" name="object 54"/>
          <p:cNvSpPr/>
          <p:nvPr/>
        </p:nvSpPr>
        <p:spPr>
          <a:xfrm>
            <a:off x="5615940" y="0"/>
            <a:ext cx="403860" cy="6858000"/>
          </a:xfrm>
          <a:custGeom>
            <a:avLst/>
            <a:gdLst/>
            <a:ahLst/>
            <a:cxnLst/>
            <a:rect l="l" t="t" r="r" b="b"/>
            <a:pathLst>
              <a:path w="403860" h="6858000">
                <a:moveTo>
                  <a:pt x="403860" y="0"/>
                </a:moveTo>
                <a:lnTo>
                  <a:pt x="0" y="6858000"/>
                </a:lnTo>
              </a:path>
            </a:pathLst>
          </a:custGeom>
          <a:ln w="12700">
            <a:solidFill>
              <a:srgbClr val="759AA4"/>
            </a:solidFill>
          </a:ln>
        </p:spPr>
        <p:txBody>
          <a:bodyPr wrap="square" lIns="0" tIns="0" rIns="0" bIns="0" rtlCol="0"/>
          <a:lstStyle/>
          <a:p>
            <a:endParaRPr/>
          </a:p>
        </p:txBody>
      </p:sp>
      <p:sp>
        <p:nvSpPr>
          <p:cNvPr id="55" name="object 55"/>
          <p:cNvSpPr/>
          <p:nvPr/>
        </p:nvSpPr>
        <p:spPr>
          <a:xfrm>
            <a:off x="5562600" y="0"/>
            <a:ext cx="205740" cy="6858000"/>
          </a:xfrm>
          <a:custGeom>
            <a:avLst/>
            <a:gdLst/>
            <a:ahLst/>
            <a:cxnLst/>
            <a:rect l="l" t="t" r="r" b="b"/>
            <a:pathLst>
              <a:path w="205739" h="6858000">
                <a:moveTo>
                  <a:pt x="0" y="0"/>
                </a:moveTo>
                <a:lnTo>
                  <a:pt x="205739" y="6858000"/>
                </a:lnTo>
              </a:path>
            </a:pathLst>
          </a:custGeom>
          <a:ln w="12699">
            <a:solidFill>
              <a:srgbClr val="759AA4"/>
            </a:solidFill>
          </a:ln>
        </p:spPr>
        <p:txBody>
          <a:bodyPr wrap="square" lIns="0" tIns="0" rIns="0" bIns="0" rtlCol="0"/>
          <a:lstStyle/>
          <a:p>
            <a:endParaRPr/>
          </a:p>
        </p:txBody>
      </p:sp>
      <p:sp>
        <p:nvSpPr>
          <p:cNvPr id="56" name="object 56"/>
          <p:cNvSpPr/>
          <p:nvPr/>
        </p:nvSpPr>
        <p:spPr>
          <a:xfrm>
            <a:off x="51054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57" name="object 57"/>
          <p:cNvSpPr/>
          <p:nvPr/>
        </p:nvSpPr>
        <p:spPr>
          <a:xfrm>
            <a:off x="53340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58" name="object 58"/>
          <p:cNvSpPr/>
          <p:nvPr/>
        </p:nvSpPr>
        <p:spPr>
          <a:xfrm>
            <a:off x="6781800" y="0"/>
            <a:ext cx="228600" cy="6858000"/>
          </a:xfrm>
          <a:custGeom>
            <a:avLst/>
            <a:gdLst/>
            <a:ahLst/>
            <a:cxnLst/>
            <a:rect l="l" t="t" r="r" b="b"/>
            <a:pathLst>
              <a:path w="228600" h="6858000">
                <a:moveTo>
                  <a:pt x="228600" y="0"/>
                </a:moveTo>
                <a:lnTo>
                  <a:pt x="0" y="6858000"/>
                </a:lnTo>
              </a:path>
            </a:pathLst>
          </a:custGeom>
          <a:ln w="28575">
            <a:solidFill>
              <a:srgbClr val="759AA4"/>
            </a:solidFill>
          </a:ln>
        </p:spPr>
        <p:txBody>
          <a:bodyPr wrap="square" lIns="0" tIns="0" rIns="0" bIns="0" rtlCol="0"/>
          <a:lstStyle/>
          <a:p>
            <a:endParaRPr/>
          </a:p>
        </p:txBody>
      </p:sp>
      <p:sp>
        <p:nvSpPr>
          <p:cNvPr id="59" name="object 59"/>
          <p:cNvSpPr/>
          <p:nvPr/>
        </p:nvSpPr>
        <p:spPr>
          <a:xfrm>
            <a:off x="6781800" y="0"/>
            <a:ext cx="228600" cy="6858000"/>
          </a:xfrm>
          <a:custGeom>
            <a:avLst/>
            <a:gdLst/>
            <a:ahLst/>
            <a:cxnLst/>
            <a:rect l="l" t="t" r="r" b="b"/>
            <a:pathLst>
              <a:path w="228600" h="6858000">
                <a:moveTo>
                  <a:pt x="0" y="0"/>
                </a:moveTo>
                <a:lnTo>
                  <a:pt x="228600" y="6858000"/>
                </a:lnTo>
              </a:path>
            </a:pathLst>
          </a:custGeom>
          <a:ln w="12700">
            <a:solidFill>
              <a:srgbClr val="759AA4"/>
            </a:solidFill>
          </a:ln>
        </p:spPr>
        <p:txBody>
          <a:bodyPr wrap="square" lIns="0" tIns="0" rIns="0" bIns="0" rtlCol="0"/>
          <a:lstStyle/>
          <a:p>
            <a:endParaRPr/>
          </a:p>
        </p:txBody>
      </p:sp>
      <p:sp>
        <p:nvSpPr>
          <p:cNvPr id="60" name="object 60"/>
          <p:cNvSpPr/>
          <p:nvPr/>
        </p:nvSpPr>
        <p:spPr>
          <a:xfrm>
            <a:off x="7466838" y="761"/>
            <a:ext cx="1905" cy="6858634"/>
          </a:xfrm>
          <a:custGeom>
            <a:avLst/>
            <a:gdLst/>
            <a:ahLst/>
            <a:cxnLst/>
            <a:rect l="l" t="t" r="r" b="b"/>
            <a:pathLst>
              <a:path w="1904" h="6858634">
                <a:moveTo>
                  <a:pt x="1523" y="0"/>
                </a:moveTo>
                <a:lnTo>
                  <a:pt x="0" y="6858032"/>
                </a:lnTo>
              </a:path>
            </a:pathLst>
          </a:custGeom>
          <a:ln w="28575">
            <a:solidFill>
              <a:srgbClr val="759AA4"/>
            </a:solidFill>
          </a:ln>
        </p:spPr>
        <p:txBody>
          <a:bodyPr wrap="square" lIns="0" tIns="0" rIns="0" bIns="0" rtlCol="0"/>
          <a:lstStyle/>
          <a:p>
            <a:endParaRPr/>
          </a:p>
        </p:txBody>
      </p:sp>
      <p:sp>
        <p:nvSpPr>
          <p:cNvPr id="61" name="object 61"/>
          <p:cNvSpPr/>
          <p:nvPr/>
        </p:nvSpPr>
        <p:spPr>
          <a:xfrm>
            <a:off x="7086600" y="0"/>
            <a:ext cx="457200" cy="6858000"/>
          </a:xfrm>
          <a:custGeom>
            <a:avLst/>
            <a:gdLst/>
            <a:ahLst/>
            <a:cxnLst/>
            <a:rect l="l" t="t" r="r" b="b"/>
            <a:pathLst>
              <a:path w="457200" h="6858000">
                <a:moveTo>
                  <a:pt x="0" y="0"/>
                </a:moveTo>
                <a:lnTo>
                  <a:pt x="457200" y="6858000"/>
                </a:lnTo>
              </a:path>
            </a:pathLst>
          </a:custGeom>
          <a:ln w="12700">
            <a:solidFill>
              <a:srgbClr val="759AA4"/>
            </a:solidFill>
          </a:ln>
        </p:spPr>
        <p:txBody>
          <a:bodyPr wrap="square" lIns="0" tIns="0" rIns="0" bIns="0" rtlCol="0"/>
          <a:lstStyle/>
          <a:p>
            <a:endParaRPr/>
          </a:p>
        </p:txBody>
      </p:sp>
      <p:sp>
        <p:nvSpPr>
          <p:cNvPr id="62" name="object 62"/>
          <p:cNvSpPr/>
          <p:nvPr/>
        </p:nvSpPr>
        <p:spPr>
          <a:xfrm>
            <a:off x="7239000" y="0"/>
            <a:ext cx="381000" cy="6858000"/>
          </a:xfrm>
          <a:custGeom>
            <a:avLst/>
            <a:gdLst/>
            <a:ahLst/>
            <a:cxnLst/>
            <a:rect l="l" t="t" r="r" b="b"/>
            <a:pathLst>
              <a:path w="381000" h="6858000">
                <a:moveTo>
                  <a:pt x="381000" y="0"/>
                </a:moveTo>
                <a:lnTo>
                  <a:pt x="0" y="6858000"/>
                </a:lnTo>
              </a:path>
            </a:pathLst>
          </a:custGeom>
          <a:ln w="12700">
            <a:solidFill>
              <a:srgbClr val="759AA4"/>
            </a:solidFill>
          </a:ln>
        </p:spPr>
        <p:txBody>
          <a:bodyPr wrap="square" lIns="0" tIns="0" rIns="0" bIns="0" rtlCol="0"/>
          <a:lstStyle/>
          <a:p>
            <a:endParaRPr/>
          </a:p>
        </p:txBody>
      </p:sp>
      <p:sp>
        <p:nvSpPr>
          <p:cNvPr id="63" name="object 63"/>
          <p:cNvSpPr/>
          <p:nvPr/>
        </p:nvSpPr>
        <p:spPr>
          <a:xfrm>
            <a:off x="7772400" y="0"/>
            <a:ext cx="457200" cy="6858000"/>
          </a:xfrm>
          <a:custGeom>
            <a:avLst/>
            <a:gdLst/>
            <a:ahLst/>
            <a:cxnLst/>
            <a:rect l="l" t="t" r="r" b="b"/>
            <a:pathLst>
              <a:path w="457200" h="6858000">
                <a:moveTo>
                  <a:pt x="0" y="0"/>
                </a:moveTo>
                <a:lnTo>
                  <a:pt x="457200" y="6858000"/>
                </a:lnTo>
              </a:path>
            </a:pathLst>
          </a:custGeom>
          <a:ln w="38100">
            <a:solidFill>
              <a:srgbClr val="759AA4"/>
            </a:solidFill>
          </a:ln>
        </p:spPr>
        <p:txBody>
          <a:bodyPr wrap="square" lIns="0" tIns="0" rIns="0" bIns="0" rtlCol="0"/>
          <a:lstStyle/>
          <a:p>
            <a:endParaRPr/>
          </a:p>
        </p:txBody>
      </p:sp>
      <p:sp>
        <p:nvSpPr>
          <p:cNvPr id="64" name="object 64"/>
          <p:cNvSpPr/>
          <p:nvPr/>
        </p:nvSpPr>
        <p:spPr>
          <a:xfrm>
            <a:off x="7086600" y="0"/>
            <a:ext cx="152400" cy="6858000"/>
          </a:xfrm>
          <a:custGeom>
            <a:avLst/>
            <a:gdLst/>
            <a:ahLst/>
            <a:cxnLst/>
            <a:rect l="l" t="t" r="r" b="b"/>
            <a:pathLst>
              <a:path w="152400" h="6858000">
                <a:moveTo>
                  <a:pt x="0" y="0"/>
                </a:moveTo>
                <a:lnTo>
                  <a:pt x="152400" y="6857999"/>
                </a:lnTo>
              </a:path>
            </a:pathLst>
          </a:custGeom>
          <a:ln w="12700">
            <a:solidFill>
              <a:srgbClr val="759AA4"/>
            </a:solidFill>
          </a:ln>
        </p:spPr>
        <p:txBody>
          <a:bodyPr wrap="square" lIns="0" tIns="0" rIns="0" bIns="0" rtlCol="0"/>
          <a:lstStyle/>
          <a:p>
            <a:endParaRPr/>
          </a:p>
        </p:txBody>
      </p:sp>
      <p:sp>
        <p:nvSpPr>
          <p:cNvPr id="65" name="object 65"/>
          <p:cNvSpPr/>
          <p:nvPr/>
        </p:nvSpPr>
        <p:spPr>
          <a:xfrm>
            <a:off x="6934200" y="0"/>
            <a:ext cx="228600" cy="6858000"/>
          </a:xfrm>
          <a:custGeom>
            <a:avLst/>
            <a:gdLst/>
            <a:ahLst/>
            <a:cxnLst/>
            <a:rect l="l" t="t" r="r" b="b"/>
            <a:pathLst>
              <a:path w="228600" h="6858000">
                <a:moveTo>
                  <a:pt x="228600" y="0"/>
                </a:moveTo>
                <a:lnTo>
                  <a:pt x="0" y="6857999"/>
                </a:lnTo>
              </a:path>
            </a:pathLst>
          </a:custGeom>
          <a:ln w="15875">
            <a:solidFill>
              <a:srgbClr val="759AA4"/>
            </a:solidFill>
          </a:ln>
        </p:spPr>
        <p:txBody>
          <a:bodyPr wrap="square" lIns="0" tIns="0" rIns="0" bIns="0" rtlCol="0"/>
          <a:lstStyle/>
          <a:p>
            <a:endParaRPr/>
          </a:p>
        </p:txBody>
      </p:sp>
      <p:sp>
        <p:nvSpPr>
          <p:cNvPr id="66" name="object 66"/>
          <p:cNvSpPr/>
          <p:nvPr/>
        </p:nvSpPr>
        <p:spPr>
          <a:xfrm>
            <a:off x="7467600" y="0"/>
            <a:ext cx="352425" cy="6858000"/>
          </a:xfrm>
          <a:custGeom>
            <a:avLst/>
            <a:gdLst/>
            <a:ahLst/>
            <a:cxnLst/>
            <a:rect l="l" t="t" r="r" b="b"/>
            <a:pathLst>
              <a:path w="352425" h="6858000">
                <a:moveTo>
                  <a:pt x="0" y="0"/>
                </a:moveTo>
                <a:lnTo>
                  <a:pt x="352425" y="6858000"/>
                </a:lnTo>
              </a:path>
            </a:pathLst>
          </a:custGeom>
          <a:ln w="15875">
            <a:solidFill>
              <a:srgbClr val="759AA4"/>
            </a:solidFill>
          </a:ln>
        </p:spPr>
        <p:txBody>
          <a:bodyPr wrap="square" lIns="0" tIns="0" rIns="0" bIns="0" rtlCol="0"/>
          <a:lstStyle/>
          <a:p>
            <a:endParaRPr/>
          </a:p>
        </p:txBody>
      </p:sp>
      <p:sp>
        <p:nvSpPr>
          <p:cNvPr id="67" name="object 67"/>
          <p:cNvSpPr/>
          <p:nvPr/>
        </p:nvSpPr>
        <p:spPr>
          <a:xfrm>
            <a:off x="8077200" y="0"/>
            <a:ext cx="205740" cy="6858000"/>
          </a:xfrm>
          <a:custGeom>
            <a:avLst/>
            <a:gdLst/>
            <a:ahLst/>
            <a:cxnLst/>
            <a:rect l="l" t="t" r="r" b="b"/>
            <a:pathLst>
              <a:path w="205740" h="6858000">
                <a:moveTo>
                  <a:pt x="0" y="0"/>
                </a:moveTo>
                <a:lnTo>
                  <a:pt x="205740" y="6858000"/>
                </a:lnTo>
              </a:path>
            </a:pathLst>
          </a:custGeom>
          <a:ln w="12700">
            <a:solidFill>
              <a:srgbClr val="759AA4"/>
            </a:solidFill>
          </a:ln>
        </p:spPr>
        <p:txBody>
          <a:bodyPr wrap="square" lIns="0" tIns="0" rIns="0" bIns="0" rtlCol="0"/>
          <a:lstStyle/>
          <a:p>
            <a:endParaRPr/>
          </a:p>
        </p:txBody>
      </p:sp>
      <p:sp>
        <p:nvSpPr>
          <p:cNvPr id="68" name="object 68"/>
          <p:cNvSpPr/>
          <p:nvPr/>
        </p:nvSpPr>
        <p:spPr>
          <a:xfrm>
            <a:off x="76962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69" name="object 69"/>
          <p:cNvSpPr/>
          <p:nvPr/>
        </p:nvSpPr>
        <p:spPr>
          <a:xfrm>
            <a:off x="79248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70" name="object 70"/>
          <p:cNvSpPr/>
          <p:nvPr/>
        </p:nvSpPr>
        <p:spPr>
          <a:xfrm>
            <a:off x="8610600" y="0"/>
            <a:ext cx="152400" cy="6858000"/>
          </a:xfrm>
          <a:custGeom>
            <a:avLst/>
            <a:gdLst/>
            <a:ahLst/>
            <a:cxnLst/>
            <a:rect l="l" t="t" r="r" b="b"/>
            <a:pathLst>
              <a:path w="152400" h="6858000">
                <a:moveTo>
                  <a:pt x="0" y="0"/>
                </a:moveTo>
                <a:lnTo>
                  <a:pt x="152400" y="6858001"/>
                </a:lnTo>
              </a:path>
            </a:pathLst>
          </a:custGeom>
          <a:ln w="12700">
            <a:solidFill>
              <a:srgbClr val="759AA4"/>
            </a:solidFill>
          </a:ln>
        </p:spPr>
        <p:txBody>
          <a:bodyPr wrap="square" lIns="0" tIns="0" rIns="0" bIns="0" rtlCol="0"/>
          <a:lstStyle/>
          <a:p>
            <a:endParaRPr/>
          </a:p>
        </p:txBody>
      </p:sp>
      <p:sp>
        <p:nvSpPr>
          <p:cNvPr id="71" name="object 71"/>
          <p:cNvSpPr/>
          <p:nvPr/>
        </p:nvSpPr>
        <p:spPr>
          <a:xfrm>
            <a:off x="8305800" y="0"/>
            <a:ext cx="381000" cy="6858000"/>
          </a:xfrm>
          <a:custGeom>
            <a:avLst/>
            <a:gdLst/>
            <a:ahLst/>
            <a:cxnLst/>
            <a:rect l="l" t="t" r="r" b="b"/>
            <a:pathLst>
              <a:path w="381000" h="6858000">
                <a:moveTo>
                  <a:pt x="0" y="0"/>
                </a:moveTo>
                <a:lnTo>
                  <a:pt x="381000" y="6858001"/>
                </a:lnTo>
              </a:path>
            </a:pathLst>
          </a:custGeom>
          <a:ln w="12700">
            <a:solidFill>
              <a:srgbClr val="759AA4"/>
            </a:solidFill>
          </a:ln>
        </p:spPr>
        <p:txBody>
          <a:bodyPr wrap="square" lIns="0" tIns="0" rIns="0" bIns="0" rtlCol="0"/>
          <a:lstStyle/>
          <a:p>
            <a:endParaRPr/>
          </a:p>
        </p:txBody>
      </p:sp>
      <p:sp>
        <p:nvSpPr>
          <p:cNvPr id="72" name="object 72"/>
          <p:cNvSpPr/>
          <p:nvPr/>
        </p:nvSpPr>
        <p:spPr>
          <a:xfrm>
            <a:off x="8458200" y="0"/>
            <a:ext cx="381000" cy="6858000"/>
          </a:xfrm>
          <a:custGeom>
            <a:avLst/>
            <a:gdLst/>
            <a:ahLst/>
            <a:cxnLst/>
            <a:rect l="l" t="t" r="r" b="b"/>
            <a:pathLst>
              <a:path w="381000" h="6858000">
                <a:moveTo>
                  <a:pt x="381000" y="0"/>
                </a:moveTo>
                <a:lnTo>
                  <a:pt x="0" y="6858001"/>
                </a:lnTo>
              </a:path>
            </a:pathLst>
          </a:custGeom>
          <a:ln w="50800">
            <a:solidFill>
              <a:srgbClr val="759AA4"/>
            </a:solidFill>
          </a:ln>
        </p:spPr>
        <p:txBody>
          <a:bodyPr wrap="square" lIns="0" tIns="0" rIns="0" bIns="0" rtlCol="0"/>
          <a:lstStyle/>
          <a:p>
            <a:endParaRPr/>
          </a:p>
        </p:txBody>
      </p:sp>
      <p:sp>
        <p:nvSpPr>
          <p:cNvPr id="73" name="object 73"/>
          <p:cNvSpPr/>
          <p:nvPr/>
        </p:nvSpPr>
        <p:spPr>
          <a:xfrm>
            <a:off x="8229600" y="0"/>
            <a:ext cx="152400" cy="6858000"/>
          </a:xfrm>
          <a:custGeom>
            <a:avLst/>
            <a:gdLst/>
            <a:ahLst/>
            <a:cxnLst/>
            <a:rect l="l" t="t" r="r" b="b"/>
            <a:pathLst>
              <a:path w="152400" h="6858000">
                <a:moveTo>
                  <a:pt x="0" y="0"/>
                </a:moveTo>
                <a:lnTo>
                  <a:pt x="152400" y="6858000"/>
                </a:lnTo>
              </a:path>
            </a:pathLst>
          </a:custGeom>
          <a:ln w="12700">
            <a:solidFill>
              <a:srgbClr val="759AA4"/>
            </a:solidFill>
          </a:ln>
        </p:spPr>
        <p:txBody>
          <a:bodyPr wrap="square" lIns="0" tIns="0" rIns="0" bIns="0" rtlCol="0"/>
          <a:lstStyle/>
          <a:p>
            <a:endParaRPr/>
          </a:p>
        </p:txBody>
      </p:sp>
      <p:sp>
        <p:nvSpPr>
          <p:cNvPr id="74" name="object 74"/>
          <p:cNvSpPr/>
          <p:nvPr/>
        </p:nvSpPr>
        <p:spPr>
          <a:xfrm>
            <a:off x="8876665" y="0"/>
            <a:ext cx="190500" cy="6858000"/>
          </a:xfrm>
          <a:custGeom>
            <a:avLst/>
            <a:gdLst/>
            <a:ahLst/>
            <a:cxnLst/>
            <a:rect l="l" t="t" r="r" b="b"/>
            <a:pathLst>
              <a:path w="190500" h="6858000">
                <a:moveTo>
                  <a:pt x="190289" y="0"/>
                </a:moveTo>
                <a:lnTo>
                  <a:pt x="0" y="6857998"/>
                </a:lnTo>
              </a:path>
            </a:pathLst>
          </a:custGeom>
          <a:ln w="12700">
            <a:solidFill>
              <a:srgbClr val="759AA4"/>
            </a:solidFill>
          </a:ln>
        </p:spPr>
        <p:txBody>
          <a:bodyPr wrap="square" lIns="0" tIns="0" rIns="0" bIns="0" rtlCol="0"/>
          <a:lstStyle/>
          <a:p>
            <a:endParaRPr/>
          </a:p>
        </p:txBody>
      </p:sp>
      <p:sp>
        <p:nvSpPr>
          <p:cNvPr id="75" name="object 75"/>
          <p:cNvSpPr/>
          <p:nvPr/>
        </p:nvSpPr>
        <p:spPr>
          <a:xfrm>
            <a:off x="8077200" y="0"/>
            <a:ext cx="403860" cy="6858000"/>
          </a:xfrm>
          <a:custGeom>
            <a:avLst/>
            <a:gdLst/>
            <a:ahLst/>
            <a:cxnLst/>
            <a:rect l="l" t="t" r="r" b="b"/>
            <a:pathLst>
              <a:path w="403859" h="6858000">
                <a:moveTo>
                  <a:pt x="403859" y="0"/>
                </a:moveTo>
                <a:lnTo>
                  <a:pt x="0" y="6858001"/>
                </a:lnTo>
              </a:path>
            </a:pathLst>
          </a:custGeom>
          <a:ln w="47625">
            <a:solidFill>
              <a:srgbClr val="759AA4"/>
            </a:solidFill>
          </a:ln>
        </p:spPr>
        <p:txBody>
          <a:bodyPr wrap="square" lIns="0" tIns="0" rIns="0" bIns="0" rtlCol="0"/>
          <a:lstStyle/>
          <a:p>
            <a:endParaRPr/>
          </a:p>
        </p:txBody>
      </p:sp>
      <p:sp>
        <p:nvSpPr>
          <p:cNvPr id="76" name="object 76"/>
          <p:cNvSpPr/>
          <p:nvPr/>
        </p:nvSpPr>
        <p:spPr>
          <a:xfrm>
            <a:off x="8077200" y="0"/>
            <a:ext cx="205740" cy="6858000"/>
          </a:xfrm>
          <a:custGeom>
            <a:avLst/>
            <a:gdLst/>
            <a:ahLst/>
            <a:cxnLst/>
            <a:rect l="l" t="t" r="r" b="b"/>
            <a:pathLst>
              <a:path w="205740" h="6858000">
                <a:moveTo>
                  <a:pt x="0" y="0"/>
                </a:moveTo>
                <a:lnTo>
                  <a:pt x="205740" y="6858001"/>
                </a:lnTo>
              </a:path>
            </a:pathLst>
          </a:custGeom>
          <a:ln w="12700">
            <a:solidFill>
              <a:srgbClr val="759AA4"/>
            </a:solidFill>
          </a:ln>
        </p:spPr>
        <p:txBody>
          <a:bodyPr wrap="square" lIns="0" tIns="0" rIns="0" bIns="0" rtlCol="0"/>
          <a:lstStyle/>
          <a:p>
            <a:endParaRPr/>
          </a:p>
        </p:txBody>
      </p:sp>
      <p:sp>
        <p:nvSpPr>
          <p:cNvPr id="77" name="object 77"/>
          <p:cNvSpPr/>
          <p:nvPr/>
        </p:nvSpPr>
        <p:spPr>
          <a:xfrm>
            <a:off x="8990838" y="761"/>
            <a:ext cx="1905" cy="6858634"/>
          </a:xfrm>
          <a:custGeom>
            <a:avLst/>
            <a:gdLst/>
            <a:ahLst/>
            <a:cxnLst/>
            <a:rect l="l" t="t" r="r" b="b"/>
            <a:pathLst>
              <a:path w="1904" h="6858634">
                <a:moveTo>
                  <a:pt x="1523" y="0"/>
                </a:moveTo>
                <a:lnTo>
                  <a:pt x="0" y="6858033"/>
                </a:lnTo>
              </a:path>
            </a:pathLst>
          </a:custGeom>
          <a:ln w="15875">
            <a:solidFill>
              <a:srgbClr val="759AA4"/>
            </a:solidFill>
          </a:ln>
        </p:spPr>
        <p:txBody>
          <a:bodyPr wrap="square" lIns="0" tIns="0" rIns="0" bIns="0" rtlCol="0"/>
          <a:lstStyle/>
          <a:p>
            <a:endParaRPr/>
          </a:p>
        </p:txBody>
      </p:sp>
      <p:sp>
        <p:nvSpPr>
          <p:cNvPr id="78" name="object 78"/>
          <p:cNvSpPr/>
          <p:nvPr/>
        </p:nvSpPr>
        <p:spPr>
          <a:xfrm>
            <a:off x="5943600" y="0"/>
            <a:ext cx="76200" cy="6858000"/>
          </a:xfrm>
          <a:custGeom>
            <a:avLst/>
            <a:gdLst/>
            <a:ahLst/>
            <a:cxnLst/>
            <a:rect l="l" t="t" r="r" b="b"/>
            <a:pathLst>
              <a:path w="76200" h="6858000">
                <a:moveTo>
                  <a:pt x="76200" y="0"/>
                </a:moveTo>
                <a:lnTo>
                  <a:pt x="0" y="6857999"/>
                </a:lnTo>
              </a:path>
            </a:pathLst>
          </a:custGeom>
          <a:ln w="38100">
            <a:solidFill>
              <a:srgbClr val="759AA4"/>
            </a:solidFill>
          </a:ln>
        </p:spPr>
        <p:txBody>
          <a:bodyPr wrap="square" lIns="0" tIns="0" rIns="0" bIns="0" rtlCol="0"/>
          <a:lstStyle/>
          <a:p>
            <a:endParaRPr/>
          </a:p>
        </p:txBody>
      </p:sp>
      <p:sp>
        <p:nvSpPr>
          <p:cNvPr id="79" name="object 79"/>
          <p:cNvSpPr/>
          <p:nvPr/>
        </p:nvSpPr>
        <p:spPr>
          <a:xfrm>
            <a:off x="6400800" y="0"/>
            <a:ext cx="152400" cy="6858000"/>
          </a:xfrm>
          <a:custGeom>
            <a:avLst/>
            <a:gdLst/>
            <a:ahLst/>
            <a:cxnLst/>
            <a:rect l="l" t="t" r="r" b="b"/>
            <a:pathLst>
              <a:path w="152400" h="6858000">
                <a:moveTo>
                  <a:pt x="0" y="0"/>
                </a:moveTo>
                <a:lnTo>
                  <a:pt x="152400" y="6857999"/>
                </a:lnTo>
              </a:path>
            </a:pathLst>
          </a:custGeom>
          <a:ln w="47625">
            <a:solidFill>
              <a:srgbClr val="759AA4"/>
            </a:solidFill>
          </a:ln>
        </p:spPr>
        <p:txBody>
          <a:bodyPr wrap="square" lIns="0" tIns="0" rIns="0" bIns="0" rtlCol="0"/>
          <a:lstStyle/>
          <a:p>
            <a:endParaRPr/>
          </a:p>
        </p:txBody>
      </p:sp>
      <p:sp>
        <p:nvSpPr>
          <p:cNvPr id="80" name="object 80"/>
          <p:cNvSpPr/>
          <p:nvPr/>
        </p:nvSpPr>
        <p:spPr>
          <a:xfrm>
            <a:off x="6477000" y="0"/>
            <a:ext cx="381000" cy="6858000"/>
          </a:xfrm>
          <a:custGeom>
            <a:avLst/>
            <a:gdLst/>
            <a:ahLst/>
            <a:cxnLst/>
            <a:rect l="l" t="t" r="r" b="b"/>
            <a:pathLst>
              <a:path w="381000" h="6858000">
                <a:moveTo>
                  <a:pt x="0" y="0"/>
                </a:moveTo>
                <a:lnTo>
                  <a:pt x="381000" y="6857999"/>
                </a:lnTo>
              </a:path>
            </a:pathLst>
          </a:custGeom>
          <a:ln w="19050">
            <a:solidFill>
              <a:srgbClr val="759AA4"/>
            </a:solidFill>
          </a:ln>
        </p:spPr>
        <p:txBody>
          <a:bodyPr wrap="square" lIns="0" tIns="0" rIns="0" bIns="0" rtlCol="0"/>
          <a:lstStyle/>
          <a:p>
            <a:endParaRPr/>
          </a:p>
        </p:txBody>
      </p:sp>
      <p:sp>
        <p:nvSpPr>
          <p:cNvPr id="81" name="object 81"/>
          <p:cNvSpPr/>
          <p:nvPr/>
        </p:nvSpPr>
        <p:spPr>
          <a:xfrm>
            <a:off x="5410200" y="0"/>
            <a:ext cx="304800" cy="6858000"/>
          </a:xfrm>
          <a:custGeom>
            <a:avLst/>
            <a:gdLst/>
            <a:ahLst/>
            <a:cxnLst/>
            <a:rect l="l" t="t" r="r" b="b"/>
            <a:pathLst>
              <a:path w="304800" h="6858000">
                <a:moveTo>
                  <a:pt x="304800" y="0"/>
                </a:moveTo>
                <a:lnTo>
                  <a:pt x="0" y="6857999"/>
                </a:lnTo>
              </a:path>
            </a:pathLst>
          </a:custGeom>
          <a:ln w="47625">
            <a:solidFill>
              <a:srgbClr val="759AA4"/>
            </a:solidFill>
          </a:ln>
        </p:spPr>
        <p:txBody>
          <a:bodyPr wrap="square" lIns="0" tIns="0" rIns="0" bIns="0" rtlCol="0"/>
          <a:lstStyle/>
          <a:p>
            <a:endParaRPr/>
          </a:p>
        </p:txBody>
      </p:sp>
      <p:sp>
        <p:nvSpPr>
          <p:cNvPr id="82" name="object 82"/>
          <p:cNvSpPr/>
          <p:nvPr/>
        </p:nvSpPr>
        <p:spPr>
          <a:xfrm>
            <a:off x="6400800" y="0"/>
            <a:ext cx="352425" cy="6858000"/>
          </a:xfrm>
          <a:custGeom>
            <a:avLst/>
            <a:gdLst/>
            <a:ahLst/>
            <a:cxnLst/>
            <a:rect l="l" t="t" r="r" b="b"/>
            <a:pathLst>
              <a:path w="352425" h="6858000">
                <a:moveTo>
                  <a:pt x="0" y="0"/>
                </a:moveTo>
                <a:lnTo>
                  <a:pt x="352425" y="6858000"/>
                </a:lnTo>
              </a:path>
            </a:pathLst>
          </a:custGeom>
          <a:ln w="15875">
            <a:solidFill>
              <a:srgbClr val="759AA4"/>
            </a:solidFill>
          </a:ln>
        </p:spPr>
        <p:txBody>
          <a:bodyPr wrap="square" lIns="0" tIns="0" rIns="0" bIns="0" rtlCol="0"/>
          <a:lstStyle/>
          <a:p>
            <a:endParaRPr/>
          </a:p>
        </p:txBody>
      </p:sp>
      <p:sp>
        <p:nvSpPr>
          <p:cNvPr id="83" name="object 83"/>
          <p:cNvSpPr/>
          <p:nvPr/>
        </p:nvSpPr>
        <p:spPr>
          <a:xfrm>
            <a:off x="7010400" y="0"/>
            <a:ext cx="381000" cy="6858000"/>
          </a:xfrm>
          <a:custGeom>
            <a:avLst/>
            <a:gdLst/>
            <a:ahLst/>
            <a:cxnLst/>
            <a:rect l="l" t="t" r="r" b="b"/>
            <a:pathLst>
              <a:path w="381000" h="6858000">
                <a:moveTo>
                  <a:pt x="381000" y="0"/>
                </a:moveTo>
                <a:lnTo>
                  <a:pt x="0" y="6857999"/>
                </a:lnTo>
              </a:path>
            </a:pathLst>
          </a:custGeom>
          <a:ln w="12700">
            <a:solidFill>
              <a:srgbClr val="759AA4"/>
            </a:solidFill>
          </a:ln>
        </p:spPr>
        <p:txBody>
          <a:bodyPr wrap="square" lIns="0" tIns="0" rIns="0" bIns="0" rtlCol="0"/>
          <a:lstStyle/>
          <a:p>
            <a:endParaRPr/>
          </a:p>
        </p:txBody>
      </p:sp>
      <p:sp>
        <p:nvSpPr>
          <p:cNvPr id="84" name="object 84"/>
          <p:cNvSpPr/>
          <p:nvPr/>
        </p:nvSpPr>
        <p:spPr>
          <a:xfrm>
            <a:off x="7162800" y="0"/>
            <a:ext cx="990600" cy="6858000"/>
          </a:xfrm>
          <a:custGeom>
            <a:avLst/>
            <a:gdLst/>
            <a:ahLst/>
            <a:cxnLst/>
            <a:rect l="l" t="t" r="r" b="b"/>
            <a:pathLst>
              <a:path w="990600" h="6858000">
                <a:moveTo>
                  <a:pt x="990600" y="0"/>
                </a:moveTo>
                <a:lnTo>
                  <a:pt x="0" y="6857999"/>
                </a:lnTo>
              </a:path>
            </a:pathLst>
          </a:custGeom>
          <a:ln w="28575">
            <a:solidFill>
              <a:srgbClr val="759AA4"/>
            </a:solidFill>
          </a:ln>
        </p:spPr>
        <p:txBody>
          <a:bodyPr wrap="square" lIns="0" tIns="0" rIns="0" bIns="0" rtlCol="0"/>
          <a:lstStyle/>
          <a:p>
            <a:endParaRPr/>
          </a:p>
        </p:txBody>
      </p:sp>
      <p:sp>
        <p:nvSpPr>
          <p:cNvPr id="85" name="object 85"/>
          <p:cNvSpPr/>
          <p:nvPr/>
        </p:nvSpPr>
        <p:spPr>
          <a:xfrm>
            <a:off x="4572000" y="0"/>
            <a:ext cx="457200" cy="6858000"/>
          </a:xfrm>
          <a:custGeom>
            <a:avLst/>
            <a:gdLst/>
            <a:ahLst/>
            <a:cxnLst/>
            <a:rect l="l" t="t" r="r" b="b"/>
            <a:pathLst>
              <a:path w="457200" h="6858000">
                <a:moveTo>
                  <a:pt x="0" y="0"/>
                </a:moveTo>
                <a:lnTo>
                  <a:pt x="457200" y="6858002"/>
                </a:lnTo>
              </a:path>
            </a:pathLst>
          </a:custGeom>
          <a:ln w="38100">
            <a:solidFill>
              <a:srgbClr val="759AA4"/>
            </a:solidFill>
          </a:ln>
        </p:spPr>
        <p:txBody>
          <a:bodyPr wrap="square" lIns="0" tIns="0" rIns="0" bIns="0" rtlCol="0"/>
          <a:lstStyle/>
          <a:p>
            <a:endParaRPr/>
          </a:p>
        </p:txBody>
      </p:sp>
      <p:sp>
        <p:nvSpPr>
          <p:cNvPr id="86" name="object 86"/>
          <p:cNvSpPr/>
          <p:nvPr/>
        </p:nvSpPr>
        <p:spPr>
          <a:xfrm>
            <a:off x="0" y="1879092"/>
            <a:ext cx="5033772" cy="3230879"/>
          </a:xfrm>
          <a:prstGeom prst="rect">
            <a:avLst/>
          </a:prstGeom>
          <a:blipFill>
            <a:blip r:embed="rId2" cstate="print"/>
            <a:stretch>
              <a:fillRect/>
            </a:stretch>
          </a:blipFill>
        </p:spPr>
        <p:txBody>
          <a:bodyPr wrap="square" lIns="0" tIns="0" rIns="0" bIns="0" rtlCol="0"/>
          <a:lstStyle/>
          <a:p>
            <a:endParaRPr/>
          </a:p>
        </p:txBody>
      </p:sp>
      <p:sp>
        <p:nvSpPr>
          <p:cNvPr id="87" name="object 87"/>
          <p:cNvSpPr/>
          <p:nvPr/>
        </p:nvSpPr>
        <p:spPr>
          <a:xfrm>
            <a:off x="2450592" y="3441191"/>
            <a:ext cx="106680" cy="106679"/>
          </a:xfrm>
          <a:prstGeom prst="rect">
            <a:avLst/>
          </a:prstGeom>
          <a:blipFill>
            <a:blip r:embed="rId3" cstate="print"/>
            <a:stretch>
              <a:fillRect/>
            </a:stretch>
          </a:blipFill>
        </p:spPr>
        <p:txBody>
          <a:bodyPr wrap="square" lIns="0" tIns="0" rIns="0" bIns="0" rtlCol="0"/>
          <a:lstStyle/>
          <a:p>
            <a:endParaRPr/>
          </a:p>
        </p:txBody>
      </p:sp>
      <p:sp>
        <p:nvSpPr>
          <p:cNvPr id="88" name="object 88"/>
          <p:cNvSpPr/>
          <p:nvPr/>
        </p:nvSpPr>
        <p:spPr>
          <a:xfrm>
            <a:off x="0" y="1905000"/>
            <a:ext cx="4953000" cy="3124200"/>
          </a:xfrm>
          <a:custGeom>
            <a:avLst/>
            <a:gdLst/>
            <a:ahLst/>
            <a:cxnLst/>
            <a:rect l="l" t="t" r="r" b="b"/>
            <a:pathLst>
              <a:path w="4953000" h="3124200">
                <a:moveTo>
                  <a:pt x="0" y="3124200"/>
                </a:moveTo>
                <a:lnTo>
                  <a:pt x="4953000" y="3124200"/>
                </a:lnTo>
                <a:lnTo>
                  <a:pt x="4953000" y="0"/>
                </a:lnTo>
                <a:lnTo>
                  <a:pt x="0" y="0"/>
                </a:lnTo>
                <a:lnTo>
                  <a:pt x="0" y="3124200"/>
                </a:lnTo>
                <a:close/>
              </a:path>
            </a:pathLst>
          </a:custGeom>
          <a:solidFill>
            <a:srgbClr val="759AA4"/>
          </a:solidFill>
        </p:spPr>
        <p:txBody>
          <a:bodyPr wrap="square" lIns="0" tIns="0" rIns="0" bIns="0" rtlCol="0"/>
          <a:lstStyle/>
          <a:p>
            <a:endParaRPr/>
          </a:p>
        </p:txBody>
      </p:sp>
      <p:sp>
        <p:nvSpPr>
          <p:cNvPr id="89" name="object 89"/>
          <p:cNvSpPr/>
          <p:nvPr/>
        </p:nvSpPr>
        <p:spPr>
          <a:xfrm>
            <a:off x="0" y="2057400"/>
            <a:ext cx="4800600" cy="1905"/>
          </a:xfrm>
          <a:custGeom>
            <a:avLst/>
            <a:gdLst/>
            <a:ahLst/>
            <a:cxnLst/>
            <a:rect l="l" t="t" r="r" b="b"/>
            <a:pathLst>
              <a:path w="4800600" h="1905">
                <a:moveTo>
                  <a:pt x="0" y="0"/>
                </a:moveTo>
                <a:lnTo>
                  <a:pt x="4800600" y="1650"/>
                </a:lnTo>
              </a:path>
            </a:pathLst>
          </a:custGeom>
          <a:ln w="19050">
            <a:solidFill>
              <a:srgbClr val="CFC50D"/>
            </a:solidFill>
          </a:ln>
        </p:spPr>
        <p:txBody>
          <a:bodyPr wrap="square" lIns="0" tIns="0" rIns="0" bIns="0" rtlCol="0"/>
          <a:lstStyle/>
          <a:p>
            <a:endParaRPr/>
          </a:p>
        </p:txBody>
      </p:sp>
      <p:sp>
        <p:nvSpPr>
          <p:cNvPr id="90" name="object 90"/>
          <p:cNvSpPr/>
          <p:nvPr/>
        </p:nvSpPr>
        <p:spPr>
          <a:xfrm>
            <a:off x="0" y="4876800"/>
            <a:ext cx="4800600" cy="1905"/>
          </a:xfrm>
          <a:custGeom>
            <a:avLst/>
            <a:gdLst/>
            <a:ahLst/>
            <a:cxnLst/>
            <a:rect l="l" t="t" r="r" b="b"/>
            <a:pathLst>
              <a:path w="4800600" h="1904">
                <a:moveTo>
                  <a:pt x="0" y="0"/>
                </a:moveTo>
                <a:lnTo>
                  <a:pt x="4800600" y="1524"/>
                </a:lnTo>
              </a:path>
            </a:pathLst>
          </a:custGeom>
          <a:ln w="19050">
            <a:solidFill>
              <a:srgbClr val="CFC50D"/>
            </a:solidFill>
          </a:ln>
        </p:spPr>
        <p:txBody>
          <a:bodyPr wrap="square" lIns="0" tIns="0" rIns="0" bIns="0" rtlCol="0"/>
          <a:lstStyle/>
          <a:p>
            <a:endParaRPr/>
          </a:p>
        </p:txBody>
      </p:sp>
      <p:sp>
        <p:nvSpPr>
          <p:cNvPr id="91" name="object 91"/>
          <p:cNvSpPr/>
          <p:nvPr/>
        </p:nvSpPr>
        <p:spPr>
          <a:xfrm>
            <a:off x="4800600" y="2058161"/>
            <a:ext cx="1270" cy="2818765"/>
          </a:xfrm>
          <a:custGeom>
            <a:avLst/>
            <a:gdLst/>
            <a:ahLst/>
            <a:cxnLst/>
            <a:rect l="l" t="t" r="r" b="b"/>
            <a:pathLst>
              <a:path w="1270" h="2818765">
                <a:moveTo>
                  <a:pt x="762" y="0"/>
                </a:moveTo>
                <a:lnTo>
                  <a:pt x="0" y="2818638"/>
                </a:lnTo>
              </a:path>
            </a:pathLst>
          </a:custGeom>
          <a:ln w="19050">
            <a:solidFill>
              <a:srgbClr val="CFC50D"/>
            </a:solidFill>
          </a:ln>
        </p:spPr>
        <p:txBody>
          <a:bodyPr wrap="square" lIns="0" tIns="0" rIns="0" bIns="0" rtlCol="0"/>
          <a:lstStyle/>
          <a:p>
            <a:endParaRPr/>
          </a:p>
        </p:txBody>
      </p:sp>
      <p:sp>
        <p:nvSpPr>
          <p:cNvPr id="92" name="object 92"/>
          <p:cNvSpPr/>
          <p:nvPr/>
        </p:nvSpPr>
        <p:spPr>
          <a:xfrm>
            <a:off x="573176" y="2281808"/>
            <a:ext cx="3849370" cy="508000"/>
          </a:xfrm>
          <a:custGeom>
            <a:avLst/>
            <a:gdLst/>
            <a:ahLst/>
            <a:cxnLst/>
            <a:rect l="l" t="t" r="r" b="b"/>
            <a:pathLst>
              <a:path w="3849370" h="508000">
                <a:moveTo>
                  <a:pt x="1204823" y="8381"/>
                </a:moveTo>
                <a:lnTo>
                  <a:pt x="1100048" y="8381"/>
                </a:lnTo>
                <a:lnTo>
                  <a:pt x="908786" y="499237"/>
                </a:lnTo>
                <a:lnTo>
                  <a:pt x="1013942" y="499237"/>
                </a:lnTo>
                <a:lnTo>
                  <a:pt x="1054455" y="387730"/>
                </a:lnTo>
                <a:lnTo>
                  <a:pt x="1356759" y="387730"/>
                </a:lnTo>
                <a:lnTo>
                  <a:pt x="1323645" y="305053"/>
                </a:lnTo>
                <a:lnTo>
                  <a:pt x="1084935" y="305053"/>
                </a:lnTo>
                <a:lnTo>
                  <a:pt x="1151229" y="122808"/>
                </a:lnTo>
                <a:lnTo>
                  <a:pt x="1250653" y="122808"/>
                </a:lnTo>
                <a:lnTo>
                  <a:pt x="1204823" y="8381"/>
                </a:lnTo>
                <a:close/>
              </a:path>
              <a:path w="3849370" h="508000">
                <a:moveTo>
                  <a:pt x="1356759" y="387730"/>
                </a:moveTo>
                <a:lnTo>
                  <a:pt x="1250670" y="387730"/>
                </a:lnTo>
                <a:lnTo>
                  <a:pt x="1293596" y="499237"/>
                </a:lnTo>
                <a:lnTo>
                  <a:pt x="1401419" y="499237"/>
                </a:lnTo>
                <a:lnTo>
                  <a:pt x="1356759" y="387730"/>
                </a:lnTo>
                <a:close/>
              </a:path>
              <a:path w="3849370" h="508000">
                <a:moveTo>
                  <a:pt x="1250653" y="122808"/>
                </a:moveTo>
                <a:lnTo>
                  <a:pt x="1151229" y="122808"/>
                </a:lnTo>
                <a:lnTo>
                  <a:pt x="1218920" y="305053"/>
                </a:lnTo>
                <a:lnTo>
                  <a:pt x="1323645" y="305053"/>
                </a:lnTo>
                <a:lnTo>
                  <a:pt x="1250653" y="122808"/>
                </a:lnTo>
                <a:close/>
              </a:path>
              <a:path w="3849370" h="508000">
                <a:moveTo>
                  <a:pt x="3137382" y="0"/>
                </a:moveTo>
                <a:lnTo>
                  <a:pt x="3081010" y="4857"/>
                </a:lnTo>
                <a:lnTo>
                  <a:pt x="3031591" y="19430"/>
                </a:lnTo>
                <a:lnTo>
                  <a:pt x="2982978" y="49649"/>
                </a:lnTo>
                <a:lnTo>
                  <a:pt x="2954377" y="78984"/>
                </a:lnTo>
                <a:lnTo>
                  <a:pt x="2931569" y="112650"/>
                </a:lnTo>
                <a:lnTo>
                  <a:pt x="2912664" y="157870"/>
                </a:lnTo>
                <a:lnTo>
                  <a:pt x="2901424" y="220787"/>
                </a:lnTo>
                <a:lnTo>
                  <a:pt x="2900019" y="256793"/>
                </a:lnTo>
                <a:lnTo>
                  <a:pt x="2904065" y="312229"/>
                </a:lnTo>
                <a:lnTo>
                  <a:pt x="2916196" y="361378"/>
                </a:lnTo>
                <a:lnTo>
                  <a:pt x="2936399" y="404240"/>
                </a:lnTo>
                <a:lnTo>
                  <a:pt x="2964662" y="440816"/>
                </a:lnTo>
                <a:lnTo>
                  <a:pt x="2999762" y="470060"/>
                </a:lnTo>
                <a:lnTo>
                  <a:pt x="3040481" y="490934"/>
                </a:lnTo>
                <a:lnTo>
                  <a:pt x="3086820" y="503449"/>
                </a:lnTo>
                <a:lnTo>
                  <a:pt x="3138779" y="507618"/>
                </a:lnTo>
                <a:lnTo>
                  <a:pt x="3190145" y="503426"/>
                </a:lnTo>
                <a:lnTo>
                  <a:pt x="3236045" y="490839"/>
                </a:lnTo>
                <a:lnTo>
                  <a:pt x="3276493" y="469846"/>
                </a:lnTo>
                <a:lnTo>
                  <a:pt x="3311499" y="440436"/>
                </a:lnTo>
                <a:lnTo>
                  <a:pt x="3324997" y="422910"/>
                </a:lnTo>
                <a:lnTo>
                  <a:pt x="3138398" y="422910"/>
                </a:lnTo>
                <a:lnTo>
                  <a:pt x="3110063" y="420219"/>
                </a:lnTo>
                <a:lnTo>
                  <a:pt x="3061156" y="398692"/>
                </a:lnTo>
                <a:lnTo>
                  <a:pt x="3023773" y="355808"/>
                </a:lnTo>
                <a:lnTo>
                  <a:pt x="3004532" y="292613"/>
                </a:lnTo>
                <a:lnTo>
                  <a:pt x="3002190" y="254507"/>
                </a:lnTo>
                <a:lnTo>
                  <a:pt x="3002210" y="252094"/>
                </a:lnTo>
                <a:lnTo>
                  <a:pt x="3004481" y="213774"/>
                </a:lnTo>
                <a:lnTo>
                  <a:pt x="3023237" y="150389"/>
                </a:lnTo>
                <a:lnTo>
                  <a:pt x="3059853" y="108336"/>
                </a:lnTo>
                <a:lnTo>
                  <a:pt x="3109279" y="87330"/>
                </a:lnTo>
                <a:lnTo>
                  <a:pt x="3138398" y="84708"/>
                </a:lnTo>
                <a:lnTo>
                  <a:pt x="3324427" y="84708"/>
                </a:lnTo>
                <a:lnTo>
                  <a:pt x="3310991" y="67310"/>
                </a:lnTo>
                <a:lnTo>
                  <a:pt x="3275774" y="37826"/>
                </a:lnTo>
                <a:lnTo>
                  <a:pt x="3235093" y="16795"/>
                </a:lnTo>
                <a:lnTo>
                  <a:pt x="3188958" y="4194"/>
                </a:lnTo>
                <a:lnTo>
                  <a:pt x="3137382" y="0"/>
                </a:lnTo>
                <a:close/>
              </a:path>
              <a:path w="3849370" h="508000">
                <a:moveTo>
                  <a:pt x="3324427" y="84708"/>
                </a:moveTo>
                <a:lnTo>
                  <a:pt x="3138398" y="84708"/>
                </a:lnTo>
                <a:lnTo>
                  <a:pt x="3167545" y="87304"/>
                </a:lnTo>
                <a:lnTo>
                  <a:pt x="3193643" y="95091"/>
                </a:lnTo>
                <a:lnTo>
                  <a:pt x="3236696" y="126237"/>
                </a:lnTo>
                <a:lnTo>
                  <a:pt x="3264414" y="178450"/>
                </a:lnTo>
                <a:lnTo>
                  <a:pt x="3273653" y="252094"/>
                </a:lnTo>
                <a:lnTo>
                  <a:pt x="3271292" y="292119"/>
                </a:lnTo>
                <a:lnTo>
                  <a:pt x="3252329" y="356215"/>
                </a:lnTo>
                <a:lnTo>
                  <a:pt x="3215372" y="398907"/>
                </a:lnTo>
                <a:lnTo>
                  <a:pt x="3166707" y="420243"/>
                </a:lnTo>
                <a:lnTo>
                  <a:pt x="3138398" y="422910"/>
                </a:lnTo>
                <a:lnTo>
                  <a:pt x="3324997" y="422910"/>
                </a:lnTo>
                <a:lnTo>
                  <a:pt x="3339816" y="403669"/>
                </a:lnTo>
                <a:lnTo>
                  <a:pt x="3360013" y="360425"/>
                </a:lnTo>
                <a:lnTo>
                  <a:pt x="3372114" y="310705"/>
                </a:lnTo>
                <a:lnTo>
                  <a:pt x="3376142" y="254507"/>
                </a:lnTo>
                <a:lnTo>
                  <a:pt x="3372070" y="197808"/>
                </a:lnTo>
                <a:lnTo>
                  <a:pt x="3359854" y="147716"/>
                </a:lnTo>
                <a:lnTo>
                  <a:pt x="3339495" y="104221"/>
                </a:lnTo>
                <a:lnTo>
                  <a:pt x="3324427" y="84708"/>
                </a:lnTo>
                <a:close/>
              </a:path>
              <a:path w="3849370" h="508000">
                <a:moveTo>
                  <a:pt x="3556482" y="8381"/>
                </a:moveTo>
                <a:lnTo>
                  <a:pt x="3457422" y="8381"/>
                </a:lnTo>
                <a:lnTo>
                  <a:pt x="3457483" y="274192"/>
                </a:lnTo>
                <a:lnTo>
                  <a:pt x="3459819" y="342534"/>
                </a:lnTo>
                <a:lnTo>
                  <a:pt x="3467081" y="394739"/>
                </a:lnTo>
                <a:lnTo>
                  <a:pt x="3485219" y="436078"/>
                </a:lnTo>
                <a:lnTo>
                  <a:pt x="3519827" y="472709"/>
                </a:lnTo>
                <a:lnTo>
                  <a:pt x="3572603" y="498457"/>
                </a:lnTo>
                <a:lnTo>
                  <a:pt x="3625943" y="506597"/>
                </a:lnTo>
                <a:lnTo>
                  <a:pt x="3658971" y="507618"/>
                </a:lnTo>
                <a:lnTo>
                  <a:pt x="3686736" y="506690"/>
                </a:lnTo>
                <a:lnTo>
                  <a:pt x="3733980" y="499260"/>
                </a:lnTo>
                <a:lnTo>
                  <a:pt x="3770632" y="484616"/>
                </a:lnTo>
                <a:lnTo>
                  <a:pt x="3811244" y="452754"/>
                </a:lnTo>
                <a:lnTo>
                  <a:pt x="3830169" y="422910"/>
                </a:lnTo>
                <a:lnTo>
                  <a:pt x="3655923" y="422910"/>
                </a:lnTo>
                <a:lnTo>
                  <a:pt x="3636274" y="421766"/>
                </a:lnTo>
                <a:lnTo>
                  <a:pt x="3590518" y="404621"/>
                </a:lnTo>
                <a:lnTo>
                  <a:pt x="3564479" y="370546"/>
                </a:lnTo>
                <a:lnTo>
                  <a:pt x="3557419" y="326358"/>
                </a:lnTo>
                <a:lnTo>
                  <a:pt x="3556529" y="279907"/>
                </a:lnTo>
                <a:lnTo>
                  <a:pt x="3556482" y="8381"/>
                </a:lnTo>
                <a:close/>
              </a:path>
              <a:path w="3849370" h="508000">
                <a:moveTo>
                  <a:pt x="3848836" y="8381"/>
                </a:moveTo>
                <a:lnTo>
                  <a:pt x="3749776" y="8381"/>
                </a:lnTo>
                <a:lnTo>
                  <a:pt x="3749776" y="279907"/>
                </a:lnTo>
                <a:lnTo>
                  <a:pt x="3749534" y="303049"/>
                </a:lnTo>
                <a:lnTo>
                  <a:pt x="3747258" y="348702"/>
                </a:lnTo>
                <a:lnTo>
                  <a:pt x="3736774" y="386445"/>
                </a:lnTo>
                <a:lnTo>
                  <a:pt x="3707572" y="413212"/>
                </a:lnTo>
                <a:lnTo>
                  <a:pt x="3655923" y="422910"/>
                </a:lnTo>
                <a:lnTo>
                  <a:pt x="3830169" y="422910"/>
                </a:lnTo>
                <a:lnTo>
                  <a:pt x="3844336" y="369579"/>
                </a:lnTo>
                <a:lnTo>
                  <a:pt x="3848260" y="308901"/>
                </a:lnTo>
                <a:lnTo>
                  <a:pt x="3848786" y="270255"/>
                </a:lnTo>
                <a:lnTo>
                  <a:pt x="3848836" y="8381"/>
                </a:lnTo>
                <a:close/>
              </a:path>
              <a:path w="3849370" h="508000">
                <a:moveTo>
                  <a:pt x="2523591" y="8381"/>
                </a:moveTo>
                <a:lnTo>
                  <a:pt x="2407386" y="8381"/>
                </a:lnTo>
                <a:lnTo>
                  <a:pt x="2587218" y="292607"/>
                </a:lnTo>
                <a:lnTo>
                  <a:pt x="2587218" y="499237"/>
                </a:lnTo>
                <a:lnTo>
                  <a:pt x="2686024" y="499237"/>
                </a:lnTo>
                <a:lnTo>
                  <a:pt x="2686024" y="293369"/>
                </a:lnTo>
                <a:lnTo>
                  <a:pt x="2743526" y="202564"/>
                </a:lnTo>
                <a:lnTo>
                  <a:pt x="2639161" y="202564"/>
                </a:lnTo>
                <a:lnTo>
                  <a:pt x="2523591" y="8381"/>
                </a:lnTo>
                <a:close/>
              </a:path>
              <a:path w="3849370" h="508000">
                <a:moveTo>
                  <a:pt x="2866491" y="8381"/>
                </a:moveTo>
                <a:lnTo>
                  <a:pt x="2752318" y="8381"/>
                </a:lnTo>
                <a:lnTo>
                  <a:pt x="2639161" y="202564"/>
                </a:lnTo>
                <a:lnTo>
                  <a:pt x="2743526" y="202564"/>
                </a:lnTo>
                <a:lnTo>
                  <a:pt x="2866491" y="8381"/>
                </a:lnTo>
                <a:close/>
              </a:path>
              <a:path w="3849370" h="508000">
                <a:moveTo>
                  <a:pt x="2058898" y="8381"/>
                </a:moveTo>
                <a:lnTo>
                  <a:pt x="1959838" y="8381"/>
                </a:lnTo>
                <a:lnTo>
                  <a:pt x="1959838" y="499237"/>
                </a:lnTo>
                <a:lnTo>
                  <a:pt x="2058898" y="499237"/>
                </a:lnTo>
                <a:lnTo>
                  <a:pt x="2058898" y="350900"/>
                </a:lnTo>
                <a:lnTo>
                  <a:pt x="2139289" y="268858"/>
                </a:lnTo>
                <a:lnTo>
                  <a:pt x="2252687" y="268858"/>
                </a:lnTo>
                <a:lnTo>
                  <a:pt x="2225033" y="226313"/>
                </a:lnTo>
                <a:lnTo>
                  <a:pt x="2058898" y="226313"/>
                </a:lnTo>
                <a:lnTo>
                  <a:pt x="2058898" y="8381"/>
                </a:lnTo>
                <a:close/>
              </a:path>
              <a:path w="3849370" h="508000">
                <a:moveTo>
                  <a:pt x="2252687" y="268858"/>
                </a:moveTo>
                <a:lnTo>
                  <a:pt x="2139289" y="268858"/>
                </a:lnTo>
                <a:lnTo>
                  <a:pt x="2274290" y="499237"/>
                </a:lnTo>
                <a:lnTo>
                  <a:pt x="2402433" y="499237"/>
                </a:lnTo>
                <a:lnTo>
                  <a:pt x="2252687" y="268858"/>
                </a:lnTo>
                <a:close/>
              </a:path>
              <a:path w="3849370" h="508000">
                <a:moveTo>
                  <a:pt x="2392400" y="8381"/>
                </a:moveTo>
                <a:lnTo>
                  <a:pt x="2259177" y="8381"/>
                </a:lnTo>
                <a:lnTo>
                  <a:pt x="2058898" y="226313"/>
                </a:lnTo>
                <a:lnTo>
                  <a:pt x="2225033" y="226313"/>
                </a:lnTo>
                <a:lnTo>
                  <a:pt x="2207615" y="199516"/>
                </a:lnTo>
                <a:lnTo>
                  <a:pt x="2392400" y="8381"/>
                </a:lnTo>
                <a:close/>
              </a:path>
              <a:path w="3849370" h="508000">
                <a:moveTo>
                  <a:pt x="1555978" y="8381"/>
                </a:moveTo>
                <a:lnTo>
                  <a:pt x="1459585" y="8381"/>
                </a:lnTo>
                <a:lnTo>
                  <a:pt x="1459585" y="499237"/>
                </a:lnTo>
                <a:lnTo>
                  <a:pt x="1551660" y="499237"/>
                </a:lnTo>
                <a:lnTo>
                  <a:pt x="1551660" y="179069"/>
                </a:lnTo>
                <a:lnTo>
                  <a:pt x="1660600" y="179069"/>
                </a:lnTo>
                <a:lnTo>
                  <a:pt x="1555978" y="8381"/>
                </a:lnTo>
                <a:close/>
              </a:path>
              <a:path w="3849370" h="508000">
                <a:moveTo>
                  <a:pt x="1660600" y="179069"/>
                </a:moveTo>
                <a:lnTo>
                  <a:pt x="1551660" y="179069"/>
                </a:lnTo>
                <a:lnTo>
                  <a:pt x="1749526" y="499237"/>
                </a:lnTo>
                <a:lnTo>
                  <a:pt x="1849094" y="499237"/>
                </a:lnTo>
                <a:lnTo>
                  <a:pt x="1849094" y="336168"/>
                </a:lnTo>
                <a:lnTo>
                  <a:pt x="1756892" y="336168"/>
                </a:lnTo>
                <a:lnTo>
                  <a:pt x="1660600" y="179069"/>
                </a:lnTo>
                <a:close/>
              </a:path>
              <a:path w="3849370" h="508000">
                <a:moveTo>
                  <a:pt x="1849094" y="8381"/>
                </a:moveTo>
                <a:lnTo>
                  <a:pt x="1756892" y="8381"/>
                </a:lnTo>
                <a:lnTo>
                  <a:pt x="1756892" y="336168"/>
                </a:lnTo>
                <a:lnTo>
                  <a:pt x="1849094" y="336168"/>
                </a:lnTo>
                <a:lnTo>
                  <a:pt x="1849094" y="8381"/>
                </a:lnTo>
                <a:close/>
              </a:path>
              <a:path w="3849370" h="508000">
                <a:moveTo>
                  <a:pt x="558292" y="8381"/>
                </a:moveTo>
                <a:lnTo>
                  <a:pt x="459168" y="8381"/>
                </a:lnTo>
                <a:lnTo>
                  <a:pt x="459168" y="499237"/>
                </a:lnTo>
                <a:lnTo>
                  <a:pt x="558292" y="499237"/>
                </a:lnTo>
                <a:lnTo>
                  <a:pt x="558292" y="284606"/>
                </a:lnTo>
                <a:lnTo>
                  <a:pt x="851636" y="284606"/>
                </a:lnTo>
                <a:lnTo>
                  <a:pt x="851636" y="201549"/>
                </a:lnTo>
                <a:lnTo>
                  <a:pt x="558292" y="201549"/>
                </a:lnTo>
                <a:lnTo>
                  <a:pt x="558292" y="8381"/>
                </a:lnTo>
                <a:close/>
              </a:path>
              <a:path w="3849370" h="508000">
                <a:moveTo>
                  <a:pt x="851636" y="284606"/>
                </a:moveTo>
                <a:lnTo>
                  <a:pt x="752449" y="284606"/>
                </a:lnTo>
                <a:lnTo>
                  <a:pt x="752449" y="499237"/>
                </a:lnTo>
                <a:lnTo>
                  <a:pt x="851636" y="499237"/>
                </a:lnTo>
                <a:lnTo>
                  <a:pt x="851636" y="284606"/>
                </a:lnTo>
                <a:close/>
              </a:path>
              <a:path w="3849370" h="508000">
                <a:moveTo>
                  <a:pt x="851636" y="8381"/>
                </a:moveTo>
                <a:lnTo>
                  <a:pt x="752449" y="8381"/>
                </a:lnTo>
                <a:lnTo>
                  <a:pt x="752449" y="201549"/>
                </a:lnTo>
                <a:lnTo>
                  <a:pt x="851636" y="201549"/>
                </a:lnTo>
                <a:lnTo>
                  <a:pt x="851636" y="8381"/>
                </a:lnTo>
                <a:close/>
              </a:path>
              <a:path w="3849370" h="508000">
                <a:moveTo>
                  <a:pt x="244792" y="91439"/>
                </a:moveTo>
                <a:lnTo>
                  <a:pt x="145669" y="91439"/>
                </a:lnTo>
                <a:lnTo>
                  <a:pt x="145669" y="499237"/>
                </a:lnTo>
                <a:lnTo>
                  <a:pt x="244792" y="499237"/>
                </a:lnTo>
                <a:lnTo>
                  <a:pt x="244792" y="91439"/>
                </a:lnTo>
                <a:close/>
              </a:path>
              <a:path w="3849370" h="508000">
                <a:moveTo>
                  <a:pt x="390118" y="8381"/>
                </a:moveTo>
                <a:lnTo>
                  <a:pt x="0" y="8381"/>
                </a:lnTo>
                <a:lnTo>
                  <a:pt x="0" y="91439"/>
                </a:lnTo>
                <a:lnTo>
                  <a:pt x="390118" y="91439"/>
                </a:lnTo>
                <a:lnTo>
                  <a:pt x="390118" y="8381"/>
                </a:lnTo>
                <a:close/>
              </a:path>
            </a:pathLst>
          </a:custGeom>
          <a:solidFill>
            <a:srgbClr val="FDFDFD"/>
          </a:solidFill>
        </p:spPr>
        <p:txBody>
          <a:bodyPr wrap="square" lIns="0" tIns="0" rIns="0" bIns="0" rtlCol="0"/>
          <a:lstStyle/>
          <a:p>
            <a:endParaRPr/>
          </a:p>
        </p:txBody>
      </p:sp>
      <p:sp>
        <p:nvSpPr>
          <p:cNvPr id="93" name="object 93"/>
          <p:cNvSpPr/>
          <p:nvPr/>
        </p:nvSpPr>
        <p:spPr>
          <a:xfrm>
            <a:off x="1658111" y="2404617"/>
            <a:ext cx="133985" cy="182245"/>
          </a:xfrm>
          <a:custGeom>
            <a:avLst/>
            <a:gdLst/>
            <a:ahLst/>
            <a:cxnLst/>
            <a:rect l="l" t="t" r="r" b="b"/>
            <a:pathLst>
              <a:path w="133985" h="182244">
                <a:moveTo>
                  <a:pt x="66293" y="0"/>
                </a:moveTo>
                <a:lnTo>
                  <a:pt x="0" y="182245"/>
                </a:lnTo>
                <a:lnTo>
                  <a:pt x="133985" y="182245"/>
                </a:lnTo>
                <a:lnTo>
                  <a:pt x="66293" y="0"/>
                </a:lnTo>
                <a:close/>
              </a:path>
            </a:pathLst>
          </a:custGeom>
          <a:ln w="13716">
            <a:solidFill>
              <a:srgbClr val="384F54"/>
            </a:solidFill>
          </a:ln>
        </p:spPr>
        <p:txBody>
          <a:bodyPr wrap="square" lIns="0" tIns="0" rIns="0" bIns="0" rtlCol="0"/>
          <a:lstStyle/>
          <a:p>
            <a:endParaRPr/>
          </a:p>
        </p:txBody>
      </p:sp>
      <p:sp>
        <p:nvSpPr>
          <p:cNvPr id="94" name="object 94"/>
          <p:cNvSpPr/>
          <p:nvPr/>
        </p:nvSpPr>
        <p:spPr>
          <a:xfrm>
            <a:off x="3575303" y="2366517"/>
            <a:ext cx="271780" cy="338455"/>
          </a:xfrm>
          <a:custGeom>
            <a:avLst/>
            <a:gdLst/>
            <a:ahLst/>
            <a:cxnLst/>
            <a:rect l="l" t="t" r="r" b="b"/>
            <a:pathLst>
              <a:path w="271779" h="338455">
                <a:moveTo>
                  <a:pt x="136271" y="0"/>
                </a:moveTo>
                <a:lnTo>
                  <a:pt x="80962" y="10493"/>
                </a:lnTo>
                <a:lnTo>
                  <a:pt x="37465" y="42037"/>
                </a:lnTo>
                <a:lnTo>
                  <a:pt x="9398" y="94694"/>
                </a:lnTo>
                <a:lnTo>
                  <a:pt x="0" y="168783"/>
                </a:lnTo>
                <a:lnTo>
                  <a:pt x="2405" y="207904"/>
                </a:lnTo>
                <a:lnTo>
                  <a:pt x="21645" y="271099"/>
                </a:lnTo>
                <a:lnTo>
                  <a:pt x="59029" y="313983"/>
                </a:lnTo>
                <a:lnTo>
                  <a:pt x="107936" y="335510"/>
                </a:lnTo>
                <a:lnTo>
                  <a:pt x="136271" y="338201"/>
                </a:lnTo>
                <a:lnTo>
                  <a:pt x="164580" y="335534"/>
                </a:lnTo>
                <a:lnTo>
                  <a:pt x="213244" y="314198"/>
                </a:lnTo>
                <a:lnTo>
                  <a:pt x="250201" y="271506"/>
                </a:lnTo>
                <a:lnTo>
                  <a:pt x="269164" y="207410"/>
                </a:lnTo>
                <a:lnTo>
                  <a:pt x="271525" y="167386"/>
                </a:lnTo>
                <a:lnTo>
                  <a:pt x="269216" y="127879"/>
                </a:lnTo>
                <a:lnTo>
                  <a:pt x="250737" y="64962"/>
                </a:lnTo>
                <a:lnTo>
                  <a:pt x="214566" y="23360"/>
                </a:lnTo>
                <a:lnTo>
                  <a:pt x="165417" y="2595"/>
                </a:lnTo>
                <a:lnTo>
                  <a:pt x="136271" y="0"/>
                </a:lnTo>
                <a:close/>
              </a:path>
            </a:pathLst>
          </a:custGeom>
          <a:ln w="13716">
            <a:solidFill>
              <a:srgbClr val="384F54"/>
            </a:solidFill>
          </a:ln>
        </p:spPr>
        <p:txBody>
          <a:bodyPr wrap="square" lIns="0" tIns="0" rIns="0" bIns="0" rtlCol="0"/>
          <a:lstStyle/>
          <a:p>
            <a:endParaRPr/>
          </a:p>
        </p:txBody>
      </p:sp>
      <p:sp>
        <p:nvSpPr>
          <p:cNvPr id="95" name="object 95"/>
          <p:cNvSpPr/>
          <p:nvPr/>
        </p:nvSpPr>
        <p:spPr>
          <a:xfrm>
            <a:off x="4030598" y="2290191"/>
            <a:ext cx="391795" cy="499745"/>
          </a:xfrm>
          <a:custGeom>
            <a:avLst/>
            <a:gdLst/>
            <a:ahLst/>
            <a:cxnLst/>
            <a:rect l="l" t="t" r="r" b="b"/>
            <a:pathLst>
              <a:path w="391795" h="499744">
                <a:moveTo>
                  <a:pt x="0" y="0"/>
                </a:moveTo>
                <a:lnTo>
                  <a:pt x="99060" y="0"/>
                </a:lnTo>
                <a:lnTo>
                  <a:pt x="99060" y="265811"/>
                </a:lnTo>
                <a:lnTo>
                  <a:pt x="99296" y="294667"/>
                </a:lnTo>
                <a:lnTo>
                  <a:pt x="101149" y="335712"/>
                </a:lnTo>
                <a:lnTo>
                  <a:pt x="113537" y="374999"/>
                </a:lnTo>
                <a:lnTo>
                  <a:pt x="146173" y="404240"/>
                </a:lnTo>
                <a:lnTo>
                  <a:pt x="198500" y="414528"/>
                </a:lnTo>
                <a:lnTo>
                  <a:pt x="218336" y="413454"/>
                </a:lnTo>
                <a:lnTo>
                  <a:pt x="262127" y="397256"/>
                </a:lnTo>
                <a:lnTo>
                  <a:pt x="287909" y="354964"/>
                </a:lnTo>
                <a:lnTo>
                  <a:pt x="292070" y="298600"/>
                </a:lnTo>
                <a:lnTo>
                  <a:pt x="292353" y="271525"/>
                </a:lnTo>
                <a:lnTo>
                  <a:pt x="292353" y="0"/>
                </a:lnTo>
                <a:lnTo>
                  <a:pt x="391413" y="0"/>
                </a:lnTo>
                <a:lnTo>
                  <a:pt x="391413" y="257810"/>
                </a:lnTo>
                <a:lnTo>
                  <a:pt x="390913" y="298765"/>
                </a:lnTo>
                <a:lnTo>
                  <a:pt x="386913" y="361197"/>
                </a:lnTo>
                <a:lnTo>
                  <a:pt x="378557" y="400224"/>
                </a:lnTo>
                <a:lnTo>
                  <a:pt x="353822" y="444373"/>
                </a:lnTo>
                <a:lnTo>
                  <a:pt x="313209" y="476234"/>
                </a:lnTo>
                <a:lnTo>
                  <a:pt x="276558" y="490878"/>
                </a:lnTo>
                <a:lnTo>
                  <a:pt x="229314" y="498308"/>
                </a:lnTo>
                <a:lnTo>
                  <a:pt x="201549" y="499237"/>
                </a:lnTo>
                <a:lnTo>
                  <a:pt x="168521" y="498215"/>
                </a:lnTo>
                <a:lnTo>
                  <a:pt x="115181" y="490075"/>
                </a:lnTo>
                <a:lnTo>
                  <a:pt x="77702" y="474267"/>
                </a:lnTo>
                <a:lnTo>
                  <a:pt x="37464" y="440817"/>
                </a:lnTo>
                <a:lnTo>
                  <a:pt x="13890" y="400454"/>
                </a:lnTo>
                <a:lnTo>
                  <a:pt x="5411" y="362761"/>
                </a:lnTo>
                <a:lnTo>
                  <a:pt x="597" y="300519"/>
                </a:lnTo>
                <a:lnTo>
                  <a:pt x="0" y="261874"/>
                </a:lnTo>
                <a:lnTo>
                  <a:pt x="0" y="0"/>
                </a:lnTo>
                <a:close/>
              </a:path>
            </a:pathLst>
          </a:custGeom>
          <a:ln w="13716">
            <a:solidFill>
              <a:srgbClr val="384F54"/>
            </a:solidFill>
          </a:ln>
        </p:spPr>
        <p:txBody>
          <a:bodyPr wrap="square" lIns="0" tIns="0" rIns="0" bIns="0" rtlCol="0"/>
          <a:lstStyle/>
          <a:p>
            <a:endParaRPr/>
          </a:p>
        </p:txBody>
      </p:sp>
      <p:sp>
        <p:nvSpPr>
          <p:cNvPr id="96" name="object 96"/>
          <p:cNvSpPr/>
          <p:nvPr/>
        </p:nvSpPr>
        <p:spPr>
          <a:xfrm>
            <a:off x="2980563" y="2290191"/>
            <a:ext cx="459105" cy="490855"/>
          </a:xfrm>
          <a:custGeom>
            <a:avLst/>
            <a:gdLst/>
            <a:ahLst/>
            <a:cxnLst/>
            <a:rect l="l" t="t" r="r" b="b"/>
            <a:pathLst>
              <a:path w="459104" h="490855">
                <a:moveTo>
                  <a:pt x="0" y="0"/>
                </a:moveTo>
                <a:lnTo>
                  <a:pt x="116205" y="0"/>
                </a:lnTo>
                <a:lnTo>
                  <a:pt x="231775" y="194183"/>
                </a:lnTo>
                <a:lnTo>
                  <a:pt x="344932" y="0"/>
                </a:lnTo>
                <a:lnTo>
                  <a:pt x="459104" y="0"/>
                </a:lnTo>
                <a:lnTo>
                  <a:pt x="278638" y="284988"/>
                </a:lnTo>
                <a:lnTo>
                  <a:pt x="278638" y="490855"/>
                </a:lnTo>
                <a:lnTo>
                  <a:pt x="179831" y="490855"/>
                </a:lnTo>
                <a:lnTo>
                  <a:pt x="179831" y="284225"/>
                </a:lnTo>
                <a:lnTo>
                  <a:pt x="0" y="0"/>
                </a:lnTo>
                <a:close/>
              </a:path>
            </a:pathLst>
          </a:custGeom>
          <a:ln w="13716">
            <a:solidFill>
              <a:srgbClr val="384F54"/>
            </a:solidFill>
          </a:ln>
        </p:spPr>
        <p:txBody>
          <a:bodyPr wrap="square" lIns="0" tIns="0" rIns="0" bIns="0" rtlCol="0"/>
          <a:lstStyle/>
          <a:p>
            <a:endParaRPr/>
          </a:p>
        </p:txBody>
      </p:sp>
      <p:sp>
        <p:nvSpPr>
          <p:cNvPr id="97" name="object 97"/>
          <p:cNvSpPr/>
          <p:nvPr/>
        </p:nvSpPr>
        <p:spPr>
          <a:xfrm>
            <a:off x="2533014" y="2290191"/>
            <a:ext cx="442595" cy="490855"/>
          </a:xfrm>
          <a:custGeom>
            <a:avLst/>
            <a:gdLst/>
            <a:ahLst/>
            <a:cxnLst/>
            <a:rect l="l" t="t" r="r" b="b"/>
            <a:pathLst>
              <a:path w="442594" h="490855">
                <a:moveTo>
                  <a:pt x="0" y="0"/>
                </a:moveTo>
                <a:lnTo>
                  <a:pt x="99060" y="0"/>
                </a:lnTo>
                <a:lnTo>
                  <a:pt x="99060" y="217932"/>
                </a:lnTo>
                <a:lnTo>
                  <a:pt x="299339" y="0"/>
                </a:lnTo>
                <a:lnTo>
                  <a:pt x="432562" y="0"/>
                </a:lnTo>
                <a:lnTo>
                  <a:pt x="247777" y="191135"/>
                </a:lnTo>
                <a:lnTo>
                  <a:pt x="442595" y="490855"/>
                </a:lnTo>
                <a:lnTo>
                  <a:pt x="314452" y="490855"/>
                </a:lnTo>
                <a:lnTo>
                  <a:pt x="179451" y="260476"/>
                </a:lnTo>
                <a:lnTo>
                  <a:pt x="99060" y="342519"/>
                </a:lnTo>
                <a:lnTo>
                  <a:pt x="99060" y="490855"/>
                </a:lnTo>
                <a:lnTo>
                  <a:pt x="0" y="490855"/>
                </a:lnTo>
                <a:lnTo>
                  <a:pt x="0" y="0"/>
                </a:lnTo>
                <a:close/>
              </a:path>
            </a:pathLst>
          </a:custGeom>
          <a:ln w="13716">
            <a:solidFill>
              <a:srgbClr val="384F54"/>
            </a:solidFill>
          </a:ln>
        </p:spPr>
        <p:txBody>
          <a:bodyPr wrap="square" lIns="0" tIns="0" rIns="0" bIns="0" rtlCol="0"/>
          <a:lstStyle/>
          <a:p>
            <a:endParaRPr/>
          </a:p>
        </p:txBody>
      </p:sp>
      <p:sp>
        <p:nvSpPr>
          <p:cNvPr id="98" name="object 98"/>
          <p:cNvSpPr/>
          <p:nvPr/>
        </p:nvSpPr>
        <p:spPr>
          <a:xfrm>
            <a:off x="2032761" y="2290191"/>
            <a:ext cx="389890" cy="490855"/>
          </a:xfrm>
          <a:custGeom>
            <a:avLst/>
            <a:gdLst/>
            <a:ahLst/>
            <a:cxnLst/>
            <a:rect l="l" t="t" r="r" b="b"/>
            <a:pathLst>
              <a:path w="389889" h="490855">
                <a:moveTo>
                  <a:pt x="0" y="0"/>
                </a:moveTo>
                <a:lnTo>
                  <a:pt x="96393" y="0"/>
                </a:lnTo>
                <a:lnTo>
                  <a:pt x="297306" y="327787"/>
                </a:lnTo>
                <a:lnTo>
                  <a:pt x="297306" y="0"/>
                </a:lnTo>
                <a:lnTo>
                  <a:pt x="389508" y="0"/>
                </a:lnTo>
                <a:lnTo>
                  <a:pt x="389508" y="490855"/>
                </a:lnTo>
                <a:lnTo>
                  <a:pt x="289940" y="490855"/>
                </a:lnTo>
                <a:lnTo>
                  <a:pt x="92075" y="170687"/>
                </a:lnTo>
                <a:lnTo>
                  <a:pt x="92075" y="490855"/>
                </a:lnTo>
                <a:lnTo>
                  <a:pt x="0" y="490855"/>
                </a:lnTo>
                <a:lnTo>
                  <a:pt x="0" y="0"/>
                </a:lnTo>
                <a:close/>
              </a:path>
            </a:pathLst>
          </a:custGeom>
          <a:ln w="13716">
            <a:solidFill>
              <a:srgbClr val="384F54"/>
            </a:solidFill>
          </a:ln>
        </p:spPr>
        <p:txBody>
          <a:bodyPr wrap="square" lIns="0" tIns="0" rIns="0" bIns="0" rtlCol="0"/>
          <a:lstStyle/>
          <a:p>
            <a:endParaRPr/>
          </a:p>
        </p:txBody>
      </p:sp>
      <p:sp>
        <p:nvSpPr>
          <p:cNvPr id="99" name="object 99"/>
          <p:cNvSpPr/>
          <p:nvPr/>
        </p:nvSpPr>
        <p:spPr>
          <a:xfrm>
            <a:off x="1481963" y="2290191"/>
            <a:ext cx="492759" cy="490855"/>
          </a:xfrm>
          <a:custGeom>
            <a:avLst/>
            <a:gdLst/>
            <a:ahLst/>
            <a:cxnLst/>
            <a:rect l="l" t="t" r="r" b="b"/>
            <a:pathLst>
              <a:path w="492760" h="490855">
                <a:moveTo>
                  <a:pt x="191262" y="0"/>
                </a:moveTo>
                <a:lnTo>
                  <a:pt x="296037" y="0"/>
                </a:lnTo>
                <a:lnTo>
                  <a:pt x="492632" y="490855"/>
                </a:lnTo>
                <a:lnTo>
                  <a:pt x="384810" y="490855"/>
                </a:lnTo>
                <a:lnTo>
                  <a:pt x="341884" y="379349"/>
                </a:lnTo>
                <a:lnTo>
                  <a:pt x="145669" y="379349"/>
                </a:lnTo>
                <a:lnTo>
                  <a:pt x="105156" y="490855"/>
                </a:lnTo>
                <a:lnTo>
                  <a:pt x="0" y="490855"/>
                </a:lnTo>
                <a:lnTo>
                  <a:pt x="191262" y="0"/>
                </a:lnTo>
                <a:close/>
              </a:path>
            </a:pathLst>
          </a:custGeom>
          <a:ln w="13716">
            <a:solidFill>
              <a:srgbClr val="384F54"/>
            </a:solidFill>
          </a:ln>
        </p:spPr>
        <p:txBody>
          <a:bodyPr wrap="square" lIns="0" tIns="0" rIns="0" bIns="0" rtlCol="0"/>
          <a:lstStyle/>
          <a:p>
            <a:endParaRPr/>
          </a:p>
        </p:txBody>
      </p:sp>
      <p:sp>
        <p:nvSpPr>
          <p:cNvPr id="100" name="object 100"/>
          <p:cNvSpPr/>
          <p:nvPr/>
        </p:nvSpPr>
        <p:spPr>
          <a:xfrm>
            <a:off x="1032344" y="2290191"/>
            <a:ext cx="393065" cy="490855"/>
          </a:xfrm>
          <a:custGeom>
            <a:avLst/>
            <a:gdLst/>
            <a:ahLst/>
            <a:cxnLst/>
            <a:rect l="l" t="t" r="r" b="b"/>
            <a:pathLst>
              <a:path w="393065" h="490855">
                <a:moveTo>
                  <a:pt x="0" y="0"/>
                </a:moveTo>
                <a:lnTo>
                  <a:pt x="99123" y="0"/>
                </a:lnTo>
                <a:lnTo>
                  <a:pt x="99123" y="193167"/>
                </a:lnTo>
                <a:lnTo>
                  <a:pt x="293281" y="193167"/>
                </a:lnTo>
                <a:lnTo>
                  <a:pt x="293281" y="0"/>
                </a:lnTo>
                <a:lnTo>
                  <a:pt x="392468" y="0"/>
                </a:lnTo>
                <a:lnTo>
                  <a:pt x="392468" y="490855"/>
                </a:lnTo>
                <a:lnTo>
                  <a:pt x="293281" y="490855"/>
                </a:lnTo>
                <a:lnTo>
                  <a:pt x="293281" y="276225"/>
                </a:lnTo>
                <a:lnTo>
                  <a:pt x="99123" y="276225"/>
                </a:lnTo>
                <a:lnTo>
                  <a:pt x="99123" y="490855"/>
                </a:lnTo>
                <a:lnTo>
                  <a:pt x="0" y="490855"/>
                </a:lnTo>
                <a:lnTo>
                  <a:pt x="0" y="0"/>
                </a:lnTo>
                <a:close/>
              </a:path>
            </a:pathLst>
          </a:custGeom>
          <a:ln w="13716">
            <a:solidFill>
              <a:srgbClr val="384F54"/>
            </a:solidFill>
          </a:ln>
        </p:spPr>
        <p:txBody>
          <a:bodyPr wrap="square" lIns="0" tIns="0" rIns="0" bIns="0" rtlCol="0"/>
          <a:lstStyle/>
          <a:p>
            <a:endParaRPr/>
          </a:p>
        </p:txBody>
      </p:sp>
      <p:sp>
        <p:nvSpPr>
          <p:cNvPr id="101" name="object 101"/>
          <p:cNvSpPr/>
          <p:nvPr/>
        </p:nvSpPr>
        <p:spPr>
          <a:xfrm>
            <a:off x="573176" y="2290191"/>
            <a:ext cx="390525" cy="490855"/>
          </a:xfrm>
          <a:custGeom>
            <a:avLst/>
            <a:gdLst/>
            <a:ahLst/>
            <a:cxnLst/>
            <a:rect l="l" t="t" r="r" b="b"/>
            <a:pathLst>
              <a:path w="390525" h="490855">
                <a:moveTo>
                  <a:pt x="0" y="0"/>
                </a:moveTo>
                <a:lnTo>
                  <a:pt x="390118" y="0"/>
                </a:lnTo>
                <a:lnTo>
                  <a:pt x="390118" y="83058"/>
                </a:lnTo>
                <a:lnTo>
                  <a:pt x="244792" y="83058"/>
                </a:lnTo>
                <a:lnTo>
                  <a:pt x="244792" y="490855"/>
                </a:lnTo>
                <a:lnTo>
                  <a:pt x="145669" y="490855"/>
                </a:lnTo>
                <a:lnTo>
                  <a:pt x="145669" y="83058"/>
                </a:lnTo>
                <a:lnTo>
                  <a:pt x="0" y="83058"/>
                </a:lnTo>
                <a:lnTo>
                  <a:pt x="0" y="0"/>
                </a:lnTo>
                <a:close/>
              </a:path>
            </a:pathLst>
          </a:custGeom>
          <a:ln w="13716">
            <a:solidFill>
              <a:srgbClr val="384F54"/>
            </a:solidFill>
          </a:ln>
        </p:spPr>
        <p:txBody>
          <a:bodyPr wrap="square" lIns="0" tIns="0" rIns="0" bIns="0" rtlCol="0"/>
          <a:lstStyle/>
          <a:p>
            <a:endParaRPr/>
          </a:p>
        </p:txBody>
      </p:sp>
      <p:sp>
        <p:nvSpPr>
          <p:cNvPr id="102" name="object 102"/>
          <p:cNvSpPr/>
          <p:nvPr/>
        </p:nvSpPr>
        <p:spPr>
          <a:xfrm>
            <a:off x="3473196" y="2281808"/>
            <a:ext cx="476250" cy="508000"/>
          </a:xfrm>
          <a:custGeom>
            <a:avLst/>
            <a:gdLst/>
            <a:ahLst/>
            <a:cxnLst/>
            <a:rect l="l" t="t" r="r" b="b"/>
            <a:pathLst>
              <a:path w="476250" h="508000">
                <a:moveTo>
                  <a:pt x="237362" y="0"/>
                </a:moveTo>
                <a:lnTo>
                  <a:pt x="288938" y="4194"/>
                </a:lnTo>
                <a:lnTo>
                  <a:pt x="335073" y="16795"/>
                </a:lnTo>
                <a:lnTo>
                  <a:pt x="375755" y="37826"/>
                </a:lnTo>
                <a:lnTo>
                  <a:pt x="410971" y="67310"/>
                </a:lnTo>
                <a:lnTo>
                  <a:pt x="439475" y="104221"/>
                </a:lnTo>
                <a:lnTo>
                  <a:pt x="459835" y="147716"/>
                </a:lnTo>
                <a:lnTo>
                  <a:pt x="472051" y="197808"/>
                </a:lnTo>
                <a:lnTo>
                  <a:pt x="476123" y="254507"/>
                </a:lnTo>
                <a:lnTo>
                  <a:pt x="472094" y="310705"/>
                </a:lnTo>
                <a:lnTo>
                  <a:pt x="459994" y="360425"/>
                </a:lnTo>
                <a:lnTo>
                  <a:pt x="439797" y="403669"/>
                </a:lnTo>
                <a:lnTo>
                  <a:pt x="411479" y="440436"/>
                </a:lnTo>
                <a:lnTo>
                  <a:pt x="376473" y="469846"/>
                </a:lnTo>
                <a:lnTo>
                  <a:pt x="336026" y="490839"/>
                </a:lnTo>
                <a:lnTo>
                  <a:pt x="290125" y="503426"/>
                </a:lnTo>
                <a:lnTo>
                  <a:pt x="238759" y="507618"/>
                </a:lnTo>
                <a:lnTo>
                  <a:pt x="186801" y="503449"/>
                </a:lnTo>
                <a:lnTo>
                  <a:pt x="140461" y="490934"/>
                </a:lnTo>
                <a:lnTo>
                  <a:pt x="99742" y="470060"/>
                </a:lnTo>
                <a:lnTo>
                  <a:pt x="64642" y="440816"/>
                </a:lnTo>
                <a:lnTo>
                  <a:pt x="36379" y="404240"/>
                </a:lnTo>
                <a:lnTo>
                  <a:pt x="16176" y="361378"/>
                </a:lnTo>
                <a:lnTo>
                  <a:pt x="4046" y="312229"/>
                </a:lnTo>
                <a:lnTo>
                  <a:pt x="0" y="256793"/>
                </a:lnTo>
                <a:lnTo>
                  <a:pt x="1404" y="220787"/>
                </a:lnTo>
                <a:lnTo>
                  <a:pt x="12644" y="157870"/>
                </a:lnTo>
                <a:lnTo>
                  <a:pt x="31549" y="112650"/>
                </a:lnTo>
                <a:lnTo>
                  <a:pt x="54357" y="78984"/>
                </a:lnTo>
                <a:lnTo>
                  <a:pt x="82958" y="49649"/>
                </a:lnTo>
                <a:lnTo>
                  <a:pt x="114684" y="27551"/>
                </a:lnTo>
                <a:lnTo>
                  <a:pt x="155406" y="10929"/>
                </a:lnTo>
                <a:lnTo>
                  <a:pt x="208313" y="1214"/>
                </a:lnTo>
                <a:lnTo>
                  <a:pt x="237362" y="0"/>
                </a:lnTo>
                <a:close/>
              </a:path>
            </a:pathLst>
          </a:custGeom>
          <a:ln w="13716">
            <a:solidFill>
              <a:srgbClr val="384F54"/>
            </a:solidFill>
          </a:ln>
        </p:spPr>
        <p:txBody>
          <a:bodyPr wrap="square" lIns="0" tIns="0" rIns="0" bIns="0" rtlCol="0"/>
          <a:lstStyle/>
          <a:p>
            <a:endParaRPr/>
          </a:p>
        </p:txBody>
      </p:sp>
      <p:sp>
        <p:nvSpPr>
          <p:cNvPr id="103" name="object 103"/>
          <p:cNvSpPr/>
          <p:nvPr/>
        </p:nvSpPr>
        <p:spPr>
          <a:xfrm>
            <a:off x="2464054" y="3113151"/>
            <a:ext cx="102235" cy="490855"/>
          </a:xfrm>
          <a:custGeom>
            <a:avLst/>
            <a:gdLst/>
            <a:ahLst/>
            <a:cxnLst/>
            <a:rect l="l" t="t" r="r" b="b"/>
            <a:pathLst>
              <a:path w="102235" h="490854">
                <a:moveTo>
                  <a:pt x="98170" y="396748"/>
                </a:moveTo>
                <a:lnTo>
                  <a:pt x="4063" y="396748"/>
                </a:lnTo>
                <a:lnTo>
                  <a:pt x="4063" y="490854"/>
                </a:lnTo>
                <a:lnTo>
                  <a:pt x="98170" y="490854"/>
                </a:lnTo>
                <a:lnTo>
                  <a:pt x="98170" y="396748"/>
                </a:lnTo>
                <a:close/>
              </a:path>
              <a:path w="102235" h="490854">
                <a:moveTo>
                  <a:pt x="101853" y="0"/>
                </a:moveTo>
                <a:lnTo>
                  <a:pt x="0" y="0"/>
                </a:lnTo>
                <a:lnTo>
                  <a:pt x="0" y="115188"/>
                </a:lnTo>
                <a:lnTo>
                  <a:pt x="24510" y="364236"/>
                </a:lnTo>
                <a:lnTo>
                  <a:pt x="77723" y="364236"/>
                </a:lnTo>
                <a:lnTo>
                  <a:pt x="101853" y="115188"/>
                </a:lnTo>
                <a:lnTo>
                  <a:pt x="101853" y="0"/>
                </a:lnTo>
                <a:close/>
              </a:path>
            </a:pathLst>
          </a:custGeom>
          <a:solidFill>
            <a:srgbClr val="FDFDFD"/>
          </a:solidFill>
        </p:spPr>
        <p:txBody>
          <a:bodyPr wrap="square" lIns="0" tIns="0" rIns="0" bIns="0" rtlCol="0"/>
          <a:lstStyle/>
          <a:p>
            <a:endParaRPr/>
          </a:p>
        </p:txBody>
      </p:sp>
      <p:sp>
        <p:nvSpPr>
          <p:cNvPr id="104" name="object 104"/>
          <p:cNvSpPr/>
          <p:nvPr/>
        </p:nvSpPr>
        <p:spPr>
          <a:xfrm>
            <a:off x="2468117" y="3509898"/>
            <a:ext cx="94615" cy="94615"/>
          </a:xfrm>
          <a:custGeom>
            <a:avLst/>
            <a:gdLst/>
            <a:ahLst/>
            <a:cxnLst/>
            <a:rect l="l" t="t" r="r" b="b"/>
            <a:pathLst>
              <a:path w="94614" h="94614">
                <a:moveTo>
                  <a:pt x="0" y="0"/>
                </a:moveTo>
                <a:lnTo>
                  <a:pt x="94106" y="0"/>
                </a:lnTo>
                <a:lnTo>
                  <a:pt x="94106" y="94106"/>
                </a:lnTo>
                <a:lnTo>
                  <a:pt x="0" y="94106"/>
                </a:lnTo>
                <a:lnTo>
                  <a:pt x="0" y="0"/>
                </a:lnTo>
                <a:close/>
              </a:path>
            </a:pathLst>
          </a:custGeom>
          <a:ln w="13716">
            <a:solidFill>
              <a:srgbClr val="384F54"/>
            </a:solidFill>
          </a:ln>
        </p:spPr>
        <p:txBody>
          <a:bodyPr wrap="square" lIns="0" tIns="0" rIns="0" bIns="0" rtlCol="0"/>
          <a:lstStyle/>
          <a:p>
            <a:endParaRPr/>
          </a:p>
        </p:txBody>
      </p:sp>
      <p:sp>
        <p:nvSpPr>
          <p:cNvPr id="105" name="object 105"/>
          <p:cNvSpPr/>
          <p:nvPr/>
        </p:nvSpPr>
        <p:spPr>
          <a:xfrm>
            <a:off x="2464054" y="3113151"/>
            <a:ext cx="102235" cy="364490"/>
          </a:xfrm>
          <a:custGeom>
            <a:avLst/>
            <a:gdLst/>
            <a:ahLst/>
            <a:cxnLst/>
            <a:rect l="l" t="t" r="r" b="b"/>
            <a:pathLst>
              <a:path w="102235" h="364489">
                <a:moveTo>
                  <a:pt x="0" y="0"/>
                </a:moveTo>
                <a:lnTo>
                  <a:pt x="101853" y="0"/>
                </a:lnTo>
                <a:lnTo>
                  <a:pt x="101853" y="115188"/>
                </a:lnTo>
                <a:lnTo>
                  <a:pt x="77723" y="364236"/>
                </a:lnTo>
                <a:lnTo>
                  <a:pt x="24510" y="364236"/>
                </a:lnTo>
                <a:lnTo>
                  <a:pt x="0" y="115188"/>
                </a:lnTo>
                <a:lnTo>
                  <a:pt x="0" y="0"/>
                </a:lnTo>
                <a:close/>
              </a:path>
            </a:pathLst>
          </a:custGeom>
          <a:ln w="13716">
            <a:solidFill>
              <a:srgbClr val="384F54"/>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3889121" y="576072"/>
            <a:ext cx="1390650" cy="327660"/>
          </a:xfrm>
          <a:custGeom>
            <a:avLst/>
            <a:gdLst/>
            <a:ahLst/>
            <a:cxnLst/>
            <a:rect l="l" t="t" r="r" b="b"/>
            <a:pathLst>
              <a:path w="1390650" h="327659">
                <a:moveTo>
                  <a:pt x="591946" y="0"/>
                </a:moveTo>
                <a:lnTo>
                  <a:pt x="471169" y="0"/>
                </a:lnTo>
                <a:lnTo>
                  <a:pt x="471169" y="327278"/>
                </a:lnTo>
                <a:lnTo>
                  <a:pt x="595502" y="327278"/>
                </a:lnTo>
                <a:lnTo>
                  <a:pt x="612884" y="326850"/>
                </a:lnTo>
                <a:lnTo>
                  <a:pt x="654050" y="320420"/>
                </a:lnTo>
                <a:lnTo>
                  <a:pt x="691072" y="302186"/>
                </a:lnTo>
                <a:lnTo>
                  <a:pt x="718232" y="272161"/>
                </a:lnTo>
                <a:lnTo>
                  <a:pt x="537209" y="272161"/>
                </a:lnTo>
                <a:lnTo>
                  <a:pt x="537209" y="55372"/>
                </a:lnTo>
                <a:lnTo>
                  <a:pt x="718227" y="55372"/>
                </a:lnTo>
                <a:lnTo>
                  <a:pt x="713247" y="47902"/>
                </a:lnTo>
                <a:lnTo>
                  <a:pt x="680989" y="18065"/>
                </a:lnTo>
                <a:lnTo>
                  <a:pt x="642346" y="3589"/>
                </a:lnTo>
                <a:lnTo>
                  <a:pt x="611191" y="402"/>
                </a:lnTo>
                <a:lnTo>
                  <a:pt x="591946" y="0"/>
                </a:lnTo>
                <a:close/>
              </a:path>
              <a:path w="1390650" h="327659">
                <a:moveTo>
                  <a:pt x="718227" y="55372"/>
                </a:moveTo>
                <a:lnTo>
                  <a:pt x="566927" y="55372"/>
                </a:lnTo>
                <a:lnTo>
                  <a:pt x="585473" y="55564"/>
                </a:lnTo>
                <a:lnTo>
                  <a:pt x="600710" y="56149"/>
                </a:lnTo>
                <a:lnTo>
                  <a:pt x="638127" y="64373"/>
                </a:lnTo>
                <a:lnTo>
                  <a:pt x="666890" y="96041"/>
                </a:lnTo>
                <a:lnTo>
                  <a:pt x="676864" y="146026"/>
                </a:lnTo>
                <a:lnTo>
                  <a:pt x="677290" y="163956"/>
                </a:lnTo>
                <a:lnTo>
                  <a:pt x="676864" y="181913"/>
                </a:lnTo>
                <a:lnTo>
                  <a:pt x="670559" y="223900"/>
                </a:lnTo>
                <a:lnTo>
                  <a:pt x="647620" y="259877"/>
                </a:lnTo>
                <a:lnTo>
                  <a:pt x="610425" y="271383"/>
                </a:lnTo>
                <a:lnTo>
                  <a:pt x="586613" y="272161"/>
                </a:lnTo>
                <a:lnTo>
                  <a:pt x="718232" y="272161"/>
                </a:lnTo>
                <a:lnTo>
                  <a:pt x="735456" y="236474"/>
                </a:lnTo>
                <a:lnTo>
                  <a:pt x="744976" y="186307"/>
                </a:lnTo>
                <a:lnTo>
                  <a:pt x="745616" y="166750"/>
                </a:lnTo>
                <a:lnTo>
                  <a:pt x="744930" y="144700"/>
                </a:lnTo>
                <a:lnTo>
                  <a:pt x="739509" y="106029"/>
                </a:lnTo>
                <a:lnTo>
                  <a:pt x="721677" y="60547"/>
                </a:lnTo>
                <a:lnTo>
                  <a:pt x="718227" y="55372"/>
                </a:lnTo>
                <a:close/>
              </a:path>
              <a:path w="1390650" h="327659">
                <a:moveTo>
                  <a:pt x="1173606" y="0"/>
                </a:moveTo>
                <a:lnTo>
                  <a:pt x="1096390" y="0"/>
                </a:lnTo>
                <a:lnTo>
                  <a:pt x="1197737" y="156590"/>
                </a:lnTo>
                <a:lnTo>
                  <a:pt x="1085850" y="327278"/>
                </a:lnTo>
                <a:lnTo>
                  <a:pt x="1165098" y="327278"/>
                </a:lnTo>
                <a:lnTo>
                  <a:pt x="1237868" y="214122"/>
                </a:lnTo>
                <a:lnTo>
                  <a:pt x="1314903" y="214122"/>
                </a:lnTo>
                <a:lnTo>
                  <a:pt x="1278254" y="159003"/>
                </a:lnTo>
                <a:lnTo>
                  <a:pt x="1312748" y="105155"/>
                </a:lnTo>
                <a:lnTo>
                  <a:pt x="1239265" y="105155"/>
                </a:lnTo>
                <a:lnTo>
                  <a:pt x="1173606" y="0"/>
                </a:lnTo>
                <a:close/>
              </a:path>
              <a:path w="1390650" h="327659">
                <a:moveTo>
                  <a:pt x="1314903" y="214122"/>
                </a:moveTo>
                <a:lnTo>
                  <a:pt x="1237868" y="214122"/>
                </a:lnTo>
                <a:lnTo>
                  <a:pt x="1310386" y="327278"/>
                </a:lnTo>
                <a:lnTo>
                  <a:pt x="1390141" y="327278"/>
                </a:lnTo>
                <a:lnTo>
                  <a:pt x="1314903" y="214122"/>
                </a:lnTo>
                <a:close/>
              </a:path>
              <a:path w="1390650" h="327659">
                <a:moveTo>
                  <a:pt x="1380108" y="0"/>
                </a:moveTo>
                <a:lnTo>
                  <a:pt x="1303527" y="0"/>
                </a:lnTo>
                <a:lnTo>
                  <a:pt x="1239265" y="105155"/>
                </a:lnTo>
                <a:lnTo>
                  <a:pt x="1312748" y="105155"/>
                </a:lnTo>
                <a:lnTo>
                  <a:pt x="1380108" y="0"/>
                </a:lnTo>
                <a:close/>
              </a:path>
              <a:path w="1390650" h="327659">
                <a:moveTo>
                  <a:pt x="1050925" y="0"/>
                </a:moveTo>
                <a:lnTo>
                  <a:pt x="808227" y="0"/>
                </a:lnTo>
                <a:lnTo>
                  <a:pt x="808227" y="327278"/>
                </a:lnTo>
                <a:lnTo>
                  <a:pt x="1057148" y="327278"/>
                </a:lnTo>
                <a:lnTo>
                  <a:pt x="1057148" y="272161"/>
                </a:lnTo>
                <a:lnTo>
                  <a:pt x="874267" y="272161"/>
                </a:lnTo>
                <a:lnTo>
                  <a:pt x="874267" y="183133"/>
                </a:lnTo>
                <a:lnTo>
                  <a:pt x="1038605" y="183133"/>
                </a:lnTo>
                <a:lnTo>
                  <a:pt x="1038605" y="128015"/>
                </a:lnTo>
                <a:lnTo>
                  <a:pt x="874267" y="128015"/>
                </a:lnTo>
                <a:lnTo>
                  <a:pt x="874267" y="55372"/>
                </a:lnTo>
                <a:lnTo>
                  <a:pt x="1050925" y="55372"/>
                </a:lnTo>
                <a:lnTo>
                  <a:pt x="1050925" y="0"/>
                </a:lnTo>
                <a:close/>
              </a:path>
              <a:path w="1390650" h="327659">
                <a:moveTo>
                  <a:pt x="199516" y="0"/>
                </a:moveTo>
                <a:lnTo>
                  <a:pt x="135254" y="0"/>
                </a:lnTo>
                <a:lnTo>
                  <a:pt x="135254" y="327278"/>
                </a:lnTo>
                <a:lnTo>
                  <a:pt x="196723" y="327278"/>
                </a:lnTo>
                <a:lnTo>
                  <a:pt x="196723" y="113918"/>
                </a:lnTo>
                <a:lnTo>
                  <a:pt x="269351" y="113918"/>
                </a:lnTo>
                <a:lnTo>
                  <a:pt x="199516" y="0"/>
                </a:lnTo>
                <a:close/>
              </a:path>
              <a:path w="1390650" h="327659">
                <a:moveTo>
                  <a:pt x="269351" y="113918"/>
                </a:moveTo>
                <a:lnTo>
                  <a:pt x="196723" y="113918"/>
                </a:lnTo>
                <a:lnTo>
                  <a:pt x="328549" y="327278"/>
                </a:lnTo>
                <a:lnTo>
                  <a:pt x="394969" y="327278"/>
                </a:lnTo>
                <a:lnTo>
                  <a:pt x="394969" y="218566"/>
                </a:lnTo>
                <a:lnTo>
                  <a:pt x="333501" y="218566"/>
                </a:lnTo>
                <a:lnTo>
                  <a:pt x="269351" y="113918"/>
                </a:lnTo>
                <a:close/>
              </a:path>
              <a:path w="1390650" h="327659">
                <a:moveTo>
                  <a:pt x="394969" y="0"/>
                </a:moveTo>
                <a:lnTo>
                  <a:pt x="333501" y="0"/>
                </a:lnTo>
                <a:lnTo>
                  <a:pt x="333501" y="218566"/>
                </a:lnTo>
                <a:lnTo>
                  <a:pt x="394969" y="218566"/>
                </a:lnTo>
                <a:lnTo>
                  <a:pt x="394969" y="0"/>
                </a:lnTo>
                <a:close/>
              </a:path>
              <a:path w="1390650" h="327659">
                <a:moveTo>
                  <a:pt x="66039" y="0"/>
                </a:moveTo>
                <a:lnTo>
                  <a:pt x="0" y="0"/>
                </a:lnTo>
                <a:lnTo>
                  <a:pt x="0" y="327278"/>
                </a:lnTo>
                <a:lnTo>
                  <a:pt x="66039" y="327278"/>
                </a:lnTo>
                <a:lnTo>
                  <a:pt x="66039" y="0"/>
                </a:lnTo>
                <a:close/>
              </a:path>
            </a:pathLst>
          </a:custGeom>
          <a:solidFill>
            <a:srgbClr val="FDFDFD"/>
          </a:solidFill>
        </p:spPr>
        <p:txBody>
          <a:bodyPr wrap="square" lIns="0" tIns="0" rIns="0" bIns="0" rtlCol="0"/>
          <a:lstStyle/>
          <a:p>
            <a:endParaRPr/>
          </a:p>
        </p:txBody>
      </p:sp>
      <p:sp>
        <p:nvSpPr>
          <p:cNvPr id="4" name="object 4"/>
          <p:cNvSpPr/>
          <p:nvPr/>
        </p:nvSpPr>
        <p:spPr>
          <a:xfrm>
            <a:off x="4419472" y="624586"/>
            <a:ext cx="153797" cy="23050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74971" y="576072"/>
            <a:ext cx="304800" cy="327660"/>
          </a:xfrm>
          <a:custGeom>
            <a:avLst/>
            <a:gdLst/>
            <a:ahLst/>
            <a:cxnLst/>
            <a:rect l="l" t="t" r="r" b="b"/>
            <a:pathLst>
              <a:path w="304800" h="327659">
                <a:moveTo>
                  <a:pt x="10540" y="0"/>
                </a:moveTo>
                <a:lnTo>
                  <a:pt x="87756" y="0"/>
                </a:lnTo>
                <a:lnTo>
                  <a:pt x="153415" y="105155"/>
                </a:lnTo>
                <a:lnTo>
                  <a:pt x="217677" y="0"/>
                </a:lnTo>
                <a:lnTo>
                  <a:pt x="294258" y="0"/>
                </a:lnTo>
                <a:lnTo>
                  <a:pt x="192404" y="159003"/>
                </a:lnTo>
                <a:lnTo>
                  <a:pt x="304291" y="327278"/>
                </a:lnTo>
                <a:lnTo>
                  <a:pt x="224536" y="327278"/>
                </a:lnTo>
                <a:lnTo>
                  <a:pt x="152018" y="214122"/>
                </a:lnTo>
                <a:lnTo>
                  <a:pt x="79248" y="327278"/>
                </a:lnTo>
                <a:lnTo>
                  <a:pt x="0" y="327278"/>
                </a:lnTo>
                <a:lnTo>
                  <a:pt x="111887" y="156590"/>
                </a:lnTo>
                <a:lnTo>
                  <a:pt x="10540" y="0"/>
                </a:lnTo>
                <a:close/>
              </a:path>
            </a:pathLst>
          </a:custGeom>
          <a:ln w="13716">
            <a:solidFill>
              <a:srgbClr val="384F54"/>
            </a:solidFill>
          </a:ln>
        </p:spPr>
        <p:txBody>
          <a:bodyPr wrap="square" lIns="0" tIns="0" rIns="0" bIns="0" rtlCol="0"/>
          <a:lstStyle/>
          <a:p>
            <a:endParaRPr/>
          </a:p>
        </p:txBody>
      </p:sp>
      <p:sp>
        <p:nvSpPr>
          <p:cNvPr id="6" name="object 6"/>
          <p:cNvSpPr/>
          <p:nvPr/>
        </p:nvSpPr>
        <p:spPr>
          <a:xfrm>
            <a:off x="4697348" y="576072"/>
            <a:ext cx="248920" cy="327660"/>
          </a:xfrm>
          <a:custGeom>
            <a:avLst/>
            <a:gdLst/>
            <a:ahLst/>
            <a:cxnLst/>
            <a:rect l="l" t="t" r="r" b="b"/>
            <a:pathLst>
              <a:path w="248920" h="327659">
                <a:moveTo>
                  <a:pt x="0" y="0"/>
                </a:moveTo>
                <a:lnTo>
                  <a:pt x="242697" y="0"/>
                </a:lnTo>
                <a:lnTo>
                  <a:pt x="242697" y="55372"/>
                </a:lnTo>
                <a:lnTo>
                  <a:pt x="66039" y="55372"/>
                </a:lnTo>
                <a:lnTo>
                  <a:pt x="66039" y="128015"/>
                </a:lnTo>
                <a:lnTo>
                  <a:pt x="230377" y="128015"/>
                </a:lnTo>
                <a:lnTo>
                  <a:pt x="230377" y="183133"/>
                </a:lnTo>
                <a:lnTo>
                  <a:pt x="66039" y="183133"/>
                </a:lnTo>
                <a:lnTo>
                  <a:pt x="66039" y="272161"/>
                </a:lnTo>
                <a:lnTo>
                  <a:pt x="248920" y="272161"/>
                </a:lnTo>
                <a:lnTo>
                  <a:pt x="248920" y="327278"/>
                </a:lnTo>
                <a:lnTo>
                  <a:pt x="0" y="327278"/>
                </a:lnTo>
                <a:lnTo>
                  <a:pt x="0" y="0"/>
                </a:lnTo>
                <a:close/>
              </a:path>
            </a:pathLst>
          </a:custGeom>
          <a:ln w="13716">
            <a:solidFill>
              <a:srgbClr val="384F54"/>
            </a:solidFill>
          </a:ln>
        </p:spPr>
        <p:txBody>
          <a:bodyPr wrap="square" lIns="0" tIns="0" rIns="0" bIns="0" rtlCol="0"/>
          <a:lstStyle/>
          <a:p>
            <a:endParaRPr/>
          </a:p>
        </p:txBody>
      </p:sp>
      <p:sp>
        <p:nvSpPr>
          <p:cNvPr id="7" name="object 7"/>
          <p:cNvSpPr/>
          <p:nvPr/>
        </p:nvSpPr>
        <p:spPr>
          <a:xfrm>
            <a:off x="4360290" y="576072"/>
            <a:ext cx="274955" cy="327660"/>
          </a:xfrm>
          <a:custGeom>
            <a:avLst/>
            <a:gdLst/>
            <a:ahLst/>
            <a:cxnLst/>
            <a:rect l="l" t="t" r="r" b="b"/>
            <a:pathLst>
              <a:path w="274954" h="327659">
                <a:moveTo>
                  <a:pt x="0" y="0"/>
                </a:moveTo>
                <a:lnTo>
                  <a:pt x="120776" y="0"/>
                </a:lnTo>
                <a:lnTo>
                  <a:pt x="140021" y="402"/>
                </a:lnTo>
                <a:lnTo>
                  <a:pt x="183134" y="6350"/>
                </a:lnTo>
                <a:lnTo>
                  <a:pt x="221620" y="26423"/>
                </a:lnTo>
                <a:lnTo>
                  <a:pt x="250507" y="60547"/>
                </a:lnTo>
                <a:lnTo>
                  <a:pt x="268339" y="106029"/>
                </a:lnTo>
                <a:lnTo>
                  <a:pt x="273760" y="144700"/>
                </a:lnTo>
                <a:lnTo>
                  <a:pt x="274447" y="166750"/>
                </a:lnTo>
                <a:lnTo>
                  <a:pt x="273806" y="186307"/>
                </a:lnTo>
                <a:lnTo>
                  <a:pt x="264287" y="236474"/>
                </a:lnTo>
                <a:lnTo>
                  <a:pt x="239998" y="282354"/>
                </a:lnTo>
                <a:lnTo>
                  <a:pt x="209057" y="309197"/>
                </a:lnTo>
                <a:lnTo>
                  <a:pt x="170999" y="323421"/>
                </a:lnTo>
                <a:lnTo>
                  <a:pt x="124333" y="327278"/>
                </a:lnTo>
                <a:lnTo>
                  <a:pt x="0" y="327278"/>
                </a:lnTo>
                <a:lnTo>
                  <a:pt x="0" y="0"/>
                </a:lnTo>
                <a:close/>
              </a:path>
            </a:pathLst>
          </a:custGeom>
          <a:ln w="13716">
            <a:solidFill>
              <a:srgbClr val="384F54"/>
            </a:solidFill>
          </a:ln>
        </p:spPr>
        <p:txBody>
          <a:bodyPr wrap="square" lIns="0" tIns="0" rIns="0" bIns="0" rtlCol="0"/>
          <a:lstStyle/>
          <a:p>
            <a:endParaRPr/>
          </a:p>
        </p:txBody>
      </p:sp>
      <p:sp>
        <p:nvSpPr>
          <p:cNvPr id="8" name="object 8"/>
          <p:cNvSpPr/>
          <p:nvPr/>
        </p:nvSpPr>
        <p:spPr>
          <a:xfrm>
            <a:off x="4024376" y="576072"/>
            <a:ext cx="259715" cy="327660"/>
          </a:xfrm>
          <a:custGeom>
            <a:avLst/>
            <a:gdLst/>
            <a:ahLst/>
            <a:cxnLst/>
            <a:rect l="l" t="t" r="r" b="b"/>
            <a:pathLst>
              <a:path w="259714" h="327659">
                <a:moveTo>
                  <a:pt x="0" y="0"/>
                </a:moveTo>
                <a:lnTo>
                  <a:pt x="64262" y="0"/>
                </a:lnTo>
                <a:lnTo>
                  <a:pt x="198247" y="218566"/>
                </a:lnTo>
                <a:lnTo>
                  <a:pt x="198247" y="0"/>
                </a:lnTo>
                <a:lnTo>
                  <a:pt x="259714" y="0"/>
                </a:lnTo>
                <a:lnTo>
                  <a:pt x="259714" y="327278"/>
                </a:lnTo>
                <a:lnTo>
                  <a:pt x="193294" y="327278"/>
                </a:lnTo>
                <a:lnTo>
                  <a:pt x="61468" y="113918"/>
                </a:lnTo>
                <a:lnTo>
                  <a:pt x="61468" y="327278"/>
                </a:lnTo>
                <a:lnTo>
                  <a:pt x="0" y="327278"/>
                </a:lnTo>
                <a:lnTo>
                  <a:pt x="0" y="0"/>
                </a:lnTo>
                <a:close/>
              </a:path>
            </a:pathLst>
          </a:custGeom>
          <a:ln w="13716">
            <a:solidFill>
              <a:srgbClr val="384F54"/>
            </a:solidFill>
          </a:ln>
        </p:spPr>
        <p:txBody>
          <a:bodyPr wrap="square" lIns="0" tIns="0" rIns="0" bIns="0" rtlCol="0"/>
          <a:lstStyle/>
          <a:p>
            <a:endParaRPr/>
          </a:p>
        </p:txBody>
      </p:sp>
      <p:sp>
        <p:nvSpPr>
          <p:cNvPr id="9" name="object 9"/>
          <p:cNvSpPr/>
          <p:nvPr/>
        </p:nvSpPr>
        <p:spPr>
          <a:xfrm>
            <a:off x="3889121" y="576072"/>
            <a:ext cx="66040" cy="327660"/>
          </a:xfrm>
          <a:custGeom>
            <a:avLst/>
            <a:gdLst/>
            <a:ahLst/>
            <a:cxnLst/>
            <a:rect l="l" t="t" r="r" b="b"/>
            <a:pathLst>
              <a:path w="66039" h="327659">
                <a:moveTo>
                  <a:pt x="0" y="0"/>
                </a:moveTo>
                <a:lnTo>
                  <a:pt x="66039" y="0"/>
                </a:lnTo>
                <a:lnTo>
                  <a:pt x="66039" y="327278"/>
                </a:lnTo>
                <a:lnTo>
                  <a:pt x="0" y="327278"/>
                </a:lnTo>
                <a:lnTo>
                  <a:pt x="0" y="0"/>
                </a:lnTo>
                <a:close/>
              </a:path>
            </a:pathLst>
          </a:custGeom>
          <a:ln w="13716">
            <a:solidFill>
              <a:srgbClr val="384F54"/>
            </a:solidFill>
          </a:ln>
        </p:spPr>
        <p:txBody>
          <a:bodyPr wrap="square" lIns="0" tIns="0" rIns="0" bIns="0" rtlCol="0"/>
          <a:lstStyle/>
          <a:p>
            <a:endParaRPr/>
          </a:p>
        </p:txBody>
      </p:sp>
      <p:sp>
        <p:nvSpPr>
          <p:cNvPr id="10" name="object 10"/>
          <p:cNvSpPr txBox="1"/>
          <p:nvPr/>
        </p:nvSpPr>
        <p:spPr>
          <a:xfrm>
            <a:off x="369824" y="1336900"/>
            <a:ext cx="7287895" cy="4708525"/>
          </a:xfrm>
          <a:prstGeom prst="rect">
            <a:avLst/>
          </a:prstGeom>
        </p:spPr>
        <p:txBody>
          <a:bodyPr vert="horz" wrap="square" lIns="0" tIns="109855" rIns="0" bIns="0" rtlCol="0">
            <a:spAutoFit/>
          </a:bodyPr>
          <a:lstStyle/>
          <a:p>
            <a:pPr marL="287020" indent="-274320">
              <a:lnSpc>
                <a:spcPct val="100000"/>
              </a:lnSpc>
              <a:spcBef>
                <a:spcPts val="865"/>
              </a:spcBef>
              <a:buClr>
                <a:srgbClr val="ACC2C8"/>
              </a:buClr>
              <a:buFont typeface="Arial"/>
              <a:buChar char="•"/>
              <a:tabLst>
                <a:tab pos="287020" algn="l"/>
              </a:tabLst>
            </a:pPr>
            <a:r>
              <a:rPr sz="3200" b="1" dirty="0">
                <a:solidFill>
                  <a:srgbClr val="DFE6D0"/>
                </a:solidFill>
                <a:latin typeface="Arial"/>
                <a:cs typeface="Arial"/>
              </a:rPr>
              <a:t>What are emotions</a:t>
            </a:r>
            <a:r>
              <a:rPr sz="3200" b="1" spc="-90" dirty="0">
                <a:solidFill>
                  <a:srgbClr val="DFE6D0"/>
                </a:solidFill>
                <a:latin typeface="Arial"/>
                <a:cs typeface="Arial"/>
              </a:rPr>
              <a:t> </a:t>
            </a:r>
            <a:r>
              <a:rPr sz="3200" b="1" dirty="0">
                <a:solidFill>
                  <a:srgbClr val="DFE6D0"/>
                </a:solidFill>
                <a:latin typeface="Arial"/>
                <a:cs typeface="Arial"/>
              </a:rPr>
              <a:t>?</a:t>
            </a:r>
            <a:endParaRPr sz="3200">
              <a:latin typeface="Arial"/>
              <a:cs typeface="Arial"/>
            </a:endParaRPr>
          </a:p>
          <a:p>
            <a:pPr marL="287020" indent="-274320">
              <a:lnSpc>
                <a:spcPct val="100000"/>
              </a:lnSpc>
              <a:spcBef>
                <a:spcPts val="770"/>
              </a:spcBef>
              <a:buClr>
                <a:srgbClr val="ACC2C8"/>
              </a:buClr>
              <a:buFont typeface="Arial"/>
              <a:buChar char="•"/>
              <a:tabLst>
                <a:tab pos="287020" algn="l"/>
              </a:tabLst>
            </a:pPr>
            <a:r>
              <a:rPr sz="3200" b="1" dirty="0">
                <a:solidFill>
                  <a:srgbClr val="DFE6D0"/>
                </a:solidFill>
                <a:latin typeface="Arial"/>
                <a:cs typeface="Arial"/>
              </a:rPr>
              <a:t>Functions of</a:t>
            </a:r>
            <a:r>
              <a:rPr sz="3200" b="1" spc="-90" dirty="0">
                <a:solidFill>
                  <a:srgbClr val="DFE6D0"/>
                </a:solidFill>
                <a:latin typeface="Arial"/>
                <a:cs typeface="Arial"/>
              </a:rPr>
              <a:t> </a:t>
            </a:r>
            <a:r>
              <a:rPr sz="3200" b="1" spc="-5" dirty="0">
                <a:solidFill>
                  <a:srgbClr val="DFE6D0"/>
                </a:solidFill>
                <a:latin typeface="Arial"/>
                <a:cs typeface="Arial"/>
              </a:rPr>
              <a:t>emotions</a:t>
            </a:r>
            <a:endParaRPr sz="3200">
              <a:latin typeface="Arial"/>
              <a:cs typeface="Arial"/>
            </a:endParaRPr>
          </a:p>
          <a:p>
            <a:pPr marL="287020" indent="-274320">
              <a:lnSpc>
                <a:spcPct val="100000"/>
              </a:lnSpc>
              <a:spcBef>
                <a:spcPts val="770"/>
              </a:spcBef>
              <a:buClr>
                <a:srgbClr val="ACC2C8"/>
              </a:buClr>
              <a:buFont typeface="Arial"/>
              <a:buChar char="•"/>
              <a:tabLst>
                <a:tab pos="287020" algn="l"/>
              </a:tabLst>
            </a:pPr>
            <a:r>
              <a:rPr sz="3200" b="1" spc="-5" dirty="0">
                <a:solidFill>
                  <a:srgbClr val="DFE6D0"/>
                </a:solidFill>
                <a:latin typeface="Arial"/>
                <a:cs typeface="Arial"/>
              </a:rPr>
              <a:t>Factors influencing</a:t>
            </a:r>
            <a:r>
              <a:rPr sz="3200" b="1" spc="-80" dirty="0">
                <a:solidFill>
                  <a:srgbClr val="DFE6D0"/>
                </a:solidFill>
                <a:latin typeface="Arial"/>
                <a:cs typeface="Arial"/>
              </a:rPr>
              <a:t> </a:t>
            </a:r>
            <a:r>
              <a:rPr sz="3200" b="1" dirty="0">
                <a:solidFill>
                  <a:srgbClr val="DFE6D0"/>
                </a:solidFill>
                <a:latin typeface="Arial"/>
                <a:cs typeface="Arial"/>
              </a:rPr>
              <a:t>emotions</a:t>
            </a:r>
            <a:endParaRPr sz="3200">
              <a:latin typeface="Arial"/>
              <a:cs typeface="Arial"/>
            </a:endParaRPr>
          </a:p>
          <a:p>
            <a:pPr marL="287020" indent="-274320">
              <a:lnSpc>
                <a:spcPct val="100000"/>
              </a:lnSpc>
              <a:spcBef>
                <a:spcPts val="770"/>
              </a:spcBef>
              <a:buClr>
                <a:srgbClr val="ACC2C8"/>
              </a:buClr>
              <a:buFont typeface="Arial"/>
              <a:buChar char="•"/>
              <a:tabLst>
                <a:tab pos="287020" algn="l"/>
              </a:tabLst>
            </a:pPr>
            <a:r>
              <a:rPr sz="3200" b="1" dirty="0">
                <a:solidFill>
                  <a:srgbClr val="DFE6D0"/>
                </a:solidFill>
                <a:latin typeface="Arial"/>
                <a:cs typeface="Arial"/>
              </a:rPr>
              <a:t>What is Emotional </a:t>
            </a:r>
            <a:r>
              <a:rPr sz="3200" b="1" spc="-5" dirty="0">
                <a:solidFill>
                  <a:srgbClr val="DFE6D0"/>
                </a:solidFill>
                <a:latin typeface="Arial"/>
                <a:cs typeface="Arial"/>
              </a:rPr>
              <a:t>Intelligence </a:t>
            </a:r>
            <a:r>
              <a:rPr sz="3200" b="1" dirty="0">
                <a:solidFill>
                  <a:srgbClr val="DFE6D0"/>
                </a:solidFill>
                <a:latin typeface="Arial"/>
                <a:cs typeface="Arial"/>
              </a:rPr>
              <a:t>(EI)</a:t>
            </a:r>
            <a:r>
              <a:rPr sz="3200" b="1" spc="-145" dirty="0">
                <a:solidFill>
                  <a:srgbClr val="DFE6D0"/>
                </a:solidFill>
                <a:latin typeface="Arial"/>
                <a:cs typeface="Arial"/>
              </a:rPr>
              <a:t> </a:t>
            </a:r>
            <a:r>
              <a:rPr sz="3200" b="1" dirty="0">
                <a:solidFill>
                  <a:srgbClr val="DFE6D0"/>
                </a:solidFill>
                <a:latin typeface="Arial"/>
                <a:cs typeface="Arial"/>
              </a:rPr>
              <a:t>?</a:t>
            </a:r>
            <a:endParaRPr sz="3200">
              <a:latin typeface="Arial"/>
              <a:cs typeface="Arial"/>
            </a:endParaRPr>
          </a:p>
          <a:p>
            <a:pPr marL="287020" indent="-274320">
              <a:lnSpc>
                <a:spcPct val="100000"/>
              </a:lnSpc>
              <a:spcBef>
                <a:spcPts val="770"/>
              </a:spcBef>
              <a:buClr>
                <a:srgbClr val="ACC2C8"/>
              </a:buClr>
              <a:buFont typeface="Arial"/>
              <a:buChar char="•"/>
              <a:tabLst>
                <a:tab pos="287020" algn="l"/>
              </a:tabLst>
            </a:pPr>
            <a:r>
              <a:rPr sz="3200" b="1" dirty="0">
                <a:solidFill>
                  <a:srgbClr val="DFE6D0"/>
                </a:solidFill>
                <a:latin typeface="Arial"/>
                <a:cs typeface="Arial"/>
              </a:rPr>
              <a:t>5 attributes of</a:t>
            </a:r>
            <a:r>
              <a:rPr sz="3200" b="1" spc="-90" dirty="0">
                <a:solidFill>
                  <a:srgbClr val="DFE6D0"/>
                </a:solidFill>
                <a:latin typeface="Arial"/>
                <a:cs typeface="Arial"/>
              </a:rPr>
              <a:t> </a:t>
            </a:r>
            <a:r>
              <a:rPr sz="3200" b="1" dirty="0">
                <a:solidFill>
                  <a:srgbClr val="DFE6D0"/>
                </a:solidFill>
                <a:latin typeface="Arial"/>
                <a:cs typeface="Arial"/>
              </a:rPr>
              <a:t>EI</a:t>
            </a:r>
            <a:endParaRPr sz="3200">
              <a:latin typeface="Arial"/>
              <a:cs typeface="Arial"/>
            </a:endParaRPr>
          </a:p>
          <a:p>
            <a:pPr marL="287020" indent="-274320">
              <a:lnSpc>
                <a:spcPct val="100000"/>
              </a:lnSpc>
              <a:spcBef>
                <a:spcPts val="765"/>
              </a:spcBef>
              <a:buClr>
                <a:srgbClr val="ACC2C8"/>
              </a:buClr>
              <a:buFont typeface="Arial"/>
              <a:buChar char="•"/>
              <a:tabLst>
                <a:tab pos="287020" algn="l"/>
              </a:tabLst>
            </a:pPr>
            <a:r>
              <a:rPr sz="3200" b="1" dirty="0">
                <a:solidFill>
                  <a:srgbClr val="DFE6D0"/>
                </a:solidFill>
                <a:latin typeface="Arial"/>
                <a:cs typeface="Arial"/>
              </a:rPr>
              <a:t>Why is EI </a:t>
            </a:r>
            <a:r>
              <a:rPr sz="3200" b="1" spc="-10" dirty="0">
                <a:solidFill>
                  <a:srgbClr val="DFE6D0"/>
                </a:solidFill>
                <a:latin typeface="Arial"/>
                <a:cs typeface="Arial"/>
              </a:rPr>
              <a:t>so </a:t>
            </a:r>
            <a:r>
              <a:rPr sz="3200" b="1" dirty="0">
                <a:solidFill>
                  <a:srgbClr val="DFE6D0"/>
                </a:solidFill>
                <a:latin typeface="Arial"/>
                <a:cs typeface="Arial"/>
              </a:rPr>
              <a:t>important</a:t>
            </a:r>
            <a:r>
              <a:rPr sz="3200" b="1" spc="-80" dirty="0">
                <a:solidFill>
                  <a:srgbClr val="DFE6D0"/>
                </a:solidFill>
                <a:latin typeface="Arial"/>
                <a:cs typeface="Arial"/>
              </a:rPr>
              <a:t> </a:t>
            </a:r>
            <a:r>
              <a:rPr sz="3200" b="1" dirty="0">
                <a:solidFill>
                  <a:srgbClr val="DFE6D0"/>
                </a:solidFill>
                <a:latin typeface="Arial"/>
                <a:cs typeface="Arial"/>
              </a:rPr>
              <a:t>?</a:t>
            </a:r>
            <a:endParaRPr sz="3200">
              <a:latin typeface="Arial"/>
              <a:cs typeface="Arial"/>
            </a:endParaRPr>
          </a:p>
          <a:p>
            <a:pPr marL="287020" indent="-274320">
              <a:lnSpc>
                <a:spcPct val="100000"/>
              </a:lnSpc>
              <a:spcBef>
                <a:spcPts val="770"/>
              </a:spcBef>
              <a:buClr>
                <a:srgbClr val="ACC2C8"/>
              </a:buClr>
              <a:buFont typeface="Arial"/>
              <a:buChar char="•"/>
              <a:tabLst>
                <a:tab pos="287020" algn="l"/>
              </a:tabLst>
            </a:pPr>
            <a:r>
              <a:rPr sz="3200" b="1" dirty="0">
                <a:solidFill>
                  <a:srgbClr val="DFE6D0"/>
                </a:solidFill>
                <a:latin typeface="Arial"/>
                <a:cs typeface="Arial"/>
              </a:rPr>
              <a:t>Why EQ is better than IQ</a:t>
            </a:r>
            <a:r>
              <a:rPr sz="3200" b="1" spc="-145" dirty="0">
                <a:solidFill>
                  <a:srgbClr val="DFE6D0"/>
                </a:solidFill>
                <a:latin typeface="Arial"/>
                <a:cs typeface="Arial"/>
              </a:rPr>
              <a:t> </a:t>
            </a:r>
            <a:r>
              <a:rPr sz="3200" b="1" dirty="0">
                <a:solidFill>
                  <a:srgbClr val="DFE6D0"/>
                </a:solidFill>
                <a:latin typeface="Arial"/>
                <a:cs typeface="Arial"/>
              </a:rPr>
              <a:t>?</a:t>
            </a:r>
            <a:endParaRPr sz="3200">
              <a:latin typeface="Arial"/>
              <a:cs typeface="Arial"/>
            </a:endParaRPr>
          </a:p>
          <a:p>
            <a:pPr marL="287020" indent="-274320">
              <a:lnSpc>
                <a:spcPct val="100000"/>
              </a:lnSpc>
              <a:spcBef>
                <a:spcPts val="770"/>
              </a:spcBef>
              <a:buClr>
                <a:srgbClr val="ACC2C8"/>
              </a:buClr>
              <a:buFont typeface="Arial"/>
              <a:buChar char="•"/>
              <a:tabLst>
                <a:tab pos="287020" algn="l"/>
              </a:tabLst>
            </a:pPr>
            <a:r>
              <a:rPr sz="3200" b="1" dirty="0">
                <a:solidFill>
                  <a:srgbClr val="DFE6D0"/>
                </a:solidFill>
                <a:latin typeface="Arial"/>
                <a:cs typeface="Arial"/>
              </a:rPr>
              <a:t>5 </a:t>
            </a:r>
            <a:r>
              <a:rPr sz="3200" b="1" spc="-5" dirty="0">
                <a:solidFill>
                  <a:srgbClr val="DFE6D0"/>
                </a:solidFill>
                <a:latin typeface="Arial"/>
                <a:cs typeface="Arial"/>
              </a:rPr>
              <a:t>skills </a:t>
            </a:r>
            <a:r>
              <a:rPr sz="3200" b="1" dirty="0">
                <a:solidFill>
                  <a:srgbClr val="DFE6D0"/>
                </a:solidFill>
                <a:latin typeface="Arial"/>
                <a:cs typeface="Arial"/>
              </a:rPr>
              <a:t>for </a:t>
            </a:r>
            <a:r>
              <a:rPr sz="3200" b="1" spc="-5" dirty="0">
                <a:solidFill>
                  <a:srgbClr val="DFE6D0"/>
                </a:solidFill>
                <a:latin typeface="Arial"/>
                <a:cs typeface="Arial"/>
              </a:rPr>
              <a:t>raising</a:t>
            </a:r>
            <a:r>
              <a:rPr sz="3200" b="1" spc="-65" dirty="0">
                <a:solidFill>
                  <a:srgbClr val="DFE6D0"/>
                </a:solidFill>
                <a:latin typeface="Arial"/>
                <a:cs typeface="Arial"/>
              </a:rPr>
              <a:t> </a:t>
            </a:r>
            <a:r>
              <a:rPr sz="3200" b="1" spc="-5" dirty="0">
                <a:solidFill>
                  <a:srgbClr val="DFE6D0"/>
                </a:solidFill>
                <a:latin typeface="Arial"/>
                <a:cs typeface="Arial"/>
              </a:rPr>
              <a:t>EI</a:t>
            </a:r>
            <a:endParaRPr sz="3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815083" y="491616"/>
            <a:ext cx="5488813" cy="35242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220851"/>
            <a:ext cx="7998459" cy="5099050"/>
          </a:xfrm>
          <a:prstGeom prst="rect">
            <a:avLst/>
          </a:prstGeom>
        </p:spPr>
        <p:txBody>
          <a:bodyPr vert="horz" wrap="square" lIns="0" tIns="13335" rIns="0" bIns="0" rtlCol="0">
            <a:spAutoFit/>
          </a:bodyPr>
          <a:lstStyle/>
          <a:p>
            <a:pPr marL="12700" marR="1066800">
              <a:lnSpc>
                <a:spcPct val="100000"/>
              </a:lnSpc>
              <a:spcBef>
                <a:spcPts val="105"/>
              </a:spcBef>
            </a:pPr>
            <a:r>
              <a:rPr sz="2600" dirty="0">
                <a:solidFill>
                  <a:srgbClr val="DFE6D0"/>
                </a:solidFill>
                <a:latin typeface="Arial"/>
                <a:cs typeface="Arial"/>
              </a:rPr>
              <a:t>An emotion is a natural instinctive state of</a:t>
            </a:r>
            <a:r>
              <a:rPr sz="2600" spc="-45" dirty="0">
                <a:solidFill>
                  <a:srgbClr val="DFE6D0"/>
                </a:solidFill>
                <a:latin typeface="Arial"/>
                <a:cs typeface="Arial"/>
              </a:rPr>
              <a:t> </a:t>
            </a:r>
            <a:r>
              <a:rPr sz="2600" dirty="0">
                <a:solidFill>
                  <a:srgbClr val="DFE6D0"/>
                </a:solidFill>
                <a:latin typeface="Arial"/>
                <a:cs typeface="Arial"/>
              </a:rPr>
              <a:t>mind  deriving from one's circumstances, mood, or  relationships with</a:t>
            </a:r>
            <a:r>
              <a:rPr sz="2600" spc="-35" dirty="0">
                <a:solidFill>
                  <a:srgbClr val="DFE6D0"/>
                </a:solidFill>
                <a:latin typeface="Arial"/>
                <a:cs typeface="Arial"/>
              </a:rPr>
              <a:t> </a:t>
            </a:r>
            <a:r>
              <a:rPr sz="2600" dirty="0">
                <a:solidFill>
                  <a:srgbClr val="DFE6D0"/>
                </a:solidFill>
                <a:latin typeface="Arial"/>
                <a:cs typeface="Arial"/>
              </a:rPr>
              <a:t>others.</a:t>
            </a:r>
            <a:endParaRPr sz="2600">
              <a:latin typeface="Arial"/>
              <a:cs typeface="Arial"/>
            </a:endParaRPr>
          </a:p>
          <a:p>
            <a:pPr>
              <a:lnSpc>
                <a:spcPct val="100000"/>
              </a:lnSpc>
            </a:pPr>
            <a:endParaRPr sz="3800">
              <a:latin typeface="Times New Roman"/>
              <a:cs typeface="Times New Roman"/>
            </a:endParaRPr>
          </a:p>
          <a:p>
            <a:pPr marL="12700" marR="41910">
              <a:lnSpc>
                <a:spcPct val="100000"/>
              </a:lnSpc>
            </a:pPr>
            <a:r>
              <a:rPr sz="2600" b="1" dirty="0">
                <a:solidFill>
                  <a:srgbClr val="DFE6D0"/>
                </a:solidFill>
                <a:latin typeface="Arial"/>
                <a:cs typeface="Arial"/>
              </a:rPr>
              <a:t>Some positive emotions </a:t>
            </a:r>
            <a:r>
              <a:rPr sz="2600" dirty="0">
                <a:solidFill>
                  <a:srgbClr val="DFE6D0"/>
                </a:solidFill>
                <a:latin typeface="Arial"/>
                <a:cs typeface="Arial"/>
              </a:rPr>
              <a:t>: Love, Appreciation,  Happiness, Hope, Enthusiasm, Confidence,</a:t>
            </a:r>
            <a:r>
              <a:rPr sz="2600" spc="-65" dirty="0">
                <a:solidFill>
                  <a:srgbClr val="DFE6D0"/>
                </a:solidFill>
                <a:latin typeface="Arial"/>
                <a:cs typeface="Arial"/>
              </a:rPr>
              <a:t> </a:t>
            </a:r>
            <a:r>
              <a:rPr sz="2600" dirty="0">
                <a:solidFill>
                  <a:srgbClr val="DFE6D0"/>
                </a:solidFill>
                <a:latin typeface="Arial"/>
                <a:cs typeface="Arial"/>
              </a:rPr>
              <a:t>Gratitude,  Patient, </a:t>
            </a:r>
            <a:r>
              <a:rPr sz="2600" spc="-15" dirty="0">
                <a:solidFill>
                  <a:srgbClr val="DFE6D0"/>
                </a:solidFill>
                <a:latin typeface="Arial"/>
                <a:cs typeface="Arial"/>
              </a:rPr>
              <a:t>Trust, </a:t>
            </a:r>
            <a:r>
              <a:rPr sz="2600" spc="-10" dirty="0">
                <a:solidFill>
                  <a:srgbClr val="DFE6D0"/>
                </a:solidFill>
                <a:latin typeface="Arial"/>
                <a:cs typeface="Arial"/>
              </a:rPr>
              <a:t>Vulnerable, </a:t>
            </a:r>
            <a:r>
              <a:rPr sz="2600" dirty="0">
                <a:solidFill>
                  <a:srgbClr val="DFE6D0"/>
                </a:solidFill>
                <a:latin typeface="Arial"/>
                <a:cs typeface="Arial"/>
              </a:rPr>
              <a:t>Optimistic,</a:t>
            </a:r>
            <a:r>
              <a:rPr sz="2600" spc="-204" dirty="0">
                <a:solidFill>
                  <a:srgbClr val="DFE6D0"/>
                </a:solidFill>
                <a:latin typeface="Arial"/>
                <a:cs typeface="Arial"/>
              </a:rPr>
              <a:t> </a:t>
            </a:r>
            <a:r>
              <a:rPr sz="2600" dirty="0">
                <a:solidFill>
                  <a:srgbClr val="DFE6D0"/>
                </a:solidFill>
                <a:latin typeface="Arial"/>
                <a:cs typeface="Arial"/>
              </a:rPr>
              <a:t>Appreciative.</a:t>
            </a:r>
            <a:endParaRPr sz="2600">
              <a:latin typeface="Arial"/>
              <a:cs typeface="Arial"/>
            </a:endParaRPr>
          </a:p>
          <a:p>
            <a:pPr>
              <a:lnSpc>
                <a:spcPct val="100000"/>
              </a:lnSpc>
            </a:pPr>
            <a:endParaRPr sz="3800">
              <a:latin typeface="Times New Roman"/>
              <a:cs typeface="Times New Roman"/>
            </a:endParaRPr>
          </a:p>
          <a:p>
            <a:pPr marL="12700" marR="5080">
              <a:lnSpc>
                <a:spcPct val="100000"/>
              </a:lnSpc>
            </a:pPr>
            <a:r>
              <a:rPr sz="2600" b="1" dirty="0">
                <a:solidFill>
                  <a:srgbClr val="DFE6D0"/>
                </a:solidFill>
                <a:latin typeface="Arial"/>
                <a:cs typeface="Arial"/>
              </a:rPr>
              <a:t>Some negative emotions </a:t>
            </a:r>
            <a:r>
              <a:rPr sz="2600" dirty="0">
                <a:solidFill>
                  <a:srgbClr val="DFE6D0"/>
                </a:solidFill>
                <a:latin typeface="Arial"/>
                <a:cs typeface="Arial"/>
              </a:rPr>
              <a:t>: </a:t>
            </a:r>
            <a:r>
              <a:rPr sz="2600" spc="-30" dirty="0">
                <a:solidFill>
                  <a:srgbClr val="DFE6D0"/>
                </a:solidFill>
                <a:latin typeface="Arial"/>
                <a:cs typeface="Arial"/>
              </a:rPr>
              <a:t>Fear, </a:t>
            </a:r>
            <a:r>
              <a:rPr sz="2600" spc="-25" dirty="0">
                <a:solidFill>
                  <a:srgbClr val="DFE6D0"/>
                </a:solidFill>
                <a:latin typeface="Arial"/>
                <a:cs typeface="Arial"/>
              </a:rPr>
              <a:t>Anger, </a:t>
            </a:r>
            <a:r>
              <a:rPr sz="2600" dirty="0">
                <a:solidFill>
                  <a:srgbClr val="DFE6D0"/>
                </a:solidFill>
                <a:latin typeface="Arial"/>
                <a:cs typeface="Arial"/>
              </a:rPr>
              <a:t>Guilt,  Depression, </a:t>
            </a:r>
            <a:r>
              <a:rPr sz="2600" spc="-20" dirty="0">
                <a:solidFill>
                  <a:srgbClr val="DFE6D0"/>
                </a:solidFill>
                <a:latin typeface="Arial"/>
                <a:cs typeface="Arial"/>
              </a:rPr>
              <a:t>Jealousy, </a:t>
            </a:r>
            <a:r>
              <a:rPr sz="2600" spc="-25" dirty="0">
                <a:solidFill>
                  <a:srgbClr val="DFE6D0"/>
                </a:solidFill>
                <a:latin typeface="Arial"/>
                <a:cs typeface="Arial"/>
              </a:rPr>
              <a:t>Anxiety, </a:t>
            </a:r>
            <a:r>
              <a:rPr sz="2600" dirty="0">
                <a:solidFill>
                  <a:srgbClr val="DFE6D0"/>
                </a:solidFill>
                <a:latin typeface="Arial"/>
                <a:cs typeface="Arial"/>
              </a:rPr>
              <a:t>Resentment, </a:t>
            </a:r>
            <a:r>
              <a:rPr sz="2600" spc="-35" dirty="0">
                <a:solidFill>
                  <a:srgbClr val="DFE6D0"/>
                </a:solidFill>
                <a:latin typeface="Arial"/>
                <a:cs typeface="Arial"/>
              </a:rPr>
              <a:t>Envy,  </a:t>
            </a:r>
            <a:r>
              <a:rPr sz="2600" dirty="0">
                <a:solidFill>
                  <a:srgbClr val="DFE6D0"/>
                </a:solidFill>
                <a:latin typeface="Arial"/>
                <a:cs typeface="Arial"/>
              </a:rPr>
              <a:t>Frustration, Shame, </a:t>
            </a:r>
            <a:r>
              <a:rPr sz="2600" spc="-5" dirty="0">
                <a:solidFill>
                  <a:srgbClr val="DFE6D0"/>
                </a:solidFill>
                <a:latin typeface="Arial"/>
                <a:cs typeface="Arial"/>
              </a:rPr>
              <a:t>Offended, </a:t>
            </a:r>
            <a:r>
              <a:rPr sz="2600" dirty="0">
                <a:solidFill>
                  <a:srgbClr val="DFE6D0"/>
                </a:solidFill>
                <a:latin typeface="Arial"/>
                <a:cs typeface="Arial"/>
              </a:rPr>
              <a:t>Regret, Resentful, Sad,  </a:t>
            </a:r>
            <a:r>
              <a:rPr sz="2600" spc="-5" dirty="0">
                <a:solidFill>
                  <a:srgbClr val="DFE6D0"/>
                </a:solidFill>
                <a:latin typeface="Arial"/>
                <a:cs typeface="Arial"/>
              </a:rPr>
              <a:t>Worried.</a:t>
            </a:r>
            <a:endParaRPr sz="26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987930" y="477647"/>
            <a:ext cx="5191886" cy="3524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9514" y="1124750"/>
            <a:ext cx="8640953" cy="559536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567433" y="653923"/>
            <a:ext cx="6011926" cy="35242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329944"/>
            <a:ext cx="7937500" cy="5147310"/>
          </a:xfrm>
          <a:prstGeom prst="rect">
            <a:avLst/>
          </a:prstGeom>
        </p:spPr>
        <p:txBody>
          <a:bodyPr vert="horz" wrap="square" lIns="0" tIns="48895" rIns="0" bIns="0" rtlCol="0">
            <a:spAutoFit/>
          </a:bodyPr>
          <a:lstStyle/>
          <a:p>
            <a:pPr marL="286385" marR="27940" indent="-274320">
              <a:lnSpc>
                <a:spcPct val="90000"/>
              </a:lnSpc>
              <a:spcBef>
                <a:spcPts val="385"/>
              </a:spcBef>
              <a:buClr>
                <a:srgbClr val="ACC2C8"/>
              </a:buClr>
              <a:buFont typeface="Arial"/>
              <a:buChar char="•"/>
              <a:tabLst>
                <a:tab pos="286385" algn="l"/>
                <a:tab pos="287020" algn="l"/>
              </a:tabLst>
            </a:pPr>
            <a:r>
              <a:rPr sz="2400" b="1" u="heavy" spc="-5" dirty="0">
                <a:solidFill>
                  <a:srgbClr val="DFE6D0"/>
                </a:solidFill>
                <a:uFill>
                  <a:solidFill>
                    <a:srgbClr val="DFE6D0"/>
                  </a:solidFill>
                </a:uFill>
                <a:latin typeface="Arial"/>
                <a:cs typeface="Arial"/>
              </a:rPr>
              <a:t>Subjective </a:t>
            </a:r>
            <a:r>
              <a:rPr sz="2400" b="1" u="heavy" dirty="0">
                <a:solidFill>
                  <a:srgbClr val="DFE6D0"/>
                </a:solidFill>
                <a:uFill>
                  <a:solidFill>
                    <a:srgbClr val="DFE6D0"/>
                  </a:solidFill>
                </a:uFill>
                <a:latin typeface="Arial"/>
                <a:cs typeface="Arial"/>
              </a:rPr>
              <a:t>feeling</a:t>
            </a:r>
            <a:r>
              <a:rPr sz="2400" b="1" dirty="0">
                <a:solidFill>
                  <a:srgbClr val="DFE6D0"/>
                </a:solidFill>
                <a:latin typeface="Arial"/>
                <a:cs typeface="Arial"/>
              </a:rPr>
              <a:t> </a:t>
            </a:r>
            <a:r>
              <a:rPr sz="2400" dirty="0">
                <a:solidFill>
                  <a:srgbClr val="DFE6D0"/>
                </a:solidFill>
                <a:latin typeface="Arial"/>
                <a:cs typeface="Arial"/>
              </a:rPr>
              <a:t>: </a:t>
            </a:r>
            <a:r>
              <a:rPr sz="2400" spc="-5" dirty="0">
                <a:solidFill>
                  <a:srgbClr val="DFE6D0"/>
                </a:solidFill>
                <a:latin typeface="Arial"/>
                <a:cs typeface="Arial"/>
              </a:rPr>
              <a:t>That is how </a:t>
            </a:r>
            <a:r>
              <a:rPr sz="2400" dirty="0">
                <a:solidFill>
                  <a:srgbClr val="DFE6D0"/>
                </a:solidFill>
                <a:latin typeface="Arial"/>
                <a:cs typeface="Arial"/>
              </a:rPr>
              <a:t>the </a:t>
            </a:r>
            <a:r>
              <a:rPr sz="2400" spc="-5" dirty="0">
                <a:solidFill>
                  <a:srgbClr val="DFE6D0"/>
                </a:solidFill>
                <a:latin typeface="Arial"/>
                <a:cs typeface="Arial"/>
              </a:rPr>
              <a:t>individual interprets  what </a:t>
            </a:r>
            <a:r>
              <a:rPr sz="2400" dirty="0">
                <a:solidFill>
                  <a:srgbClr val="DFE6D0"/>
                </a:solidFill>
                <a:latin typeface="Arial"/>
                <a:cs typeface="Arial"/>
              </a:rPr>
              <a:t>they </a:t>
            </a:r>
            <a:r>
              <a:rPr sz="2400" spc="-5" dirty="0">
                <a:solidFill>
                  <a:srgbClr val="DFE6D0"/>
                </a:solidFill>
                <a:latin typeface="Arial"/>
                <a:cs typeface="Arial"/>
              </a:rPr>
              <a:t>are feeling </a:t>
            </a:r>
            <a:r>
              <a:rPr sz="2400" dirty="0">
                <a:solidFill>
                  <a:srgbClr val="DFE6D0"/>
                </a:solidFill>
                <a:latin typeface="Arial"/>
                <a:cs typeface="Arial"/>
              </a:rPr>
              <a:t>at </a:t>
            </a:r>
            <a:r>
              <a:rPr sz="2400" spc="-5" dirty="0">
                <a:solidFill>
                  <a:srgbClr val="DFE6D0"/>
                </a:solidFill>
                <a:latin typeface="Arial"/>
                <a:cs typeface="Arial"/>
              </a:rPr>
              <a:t>any point. These are inner  personal experiences. Subjective feelings in response </a:t>
            </a:r>
            <a:r>
              <a:rPr sz="2400" dirty="0">
                <a:solidFill>
                  <a:srgbClr val="DFE6D0"/>
                </a:solidFill>
                <a:latin typeface="Arial"/>
                <a:cs typeface="Arial"/>
              </a:rPr>
              <a:t>to  an </a:t>
            </a:r>
            <a:r>
              <a:rPr sz="2400" spc="-5" dirty="0">
                <a:solidFill>
                  <a:srgbClr val="DFE6D0"/>
                </a:solidFill>
                <a:latin typeface="Arial"/>
                <a:cs typeface="Arial"/>
              </a:rPr>
              <a:t>emotion cannot </a:t>
            </a:r>
            <a:r>
              <a:rPr sz="2400" dirty="0">
                <a:solidFill>
                  <a:srgbClr val="DFE6D0"/>
                </a:solidFill>
                <a:latin typeface="Arial"/>
                <a:cs typeface="Arial"/>
              </a:rPr>
              <a:t>be </a:t>
            </a:r>
            <a:r>
              <a:rPr sz="2400" spc="-5" dirty="0">
                <a:solidFill>
                  <a:srgbClr val="DFE6D0"/>
                </a:solidFill>
                <a:latin typeface="Arial"/>
                <a:cs typeface="Arial"/>
              </a:rPr>
              <a:t>readily</a:t>
            </a:r>
            <a:r>
              <a:rPr sz="2400" spc="20" dirty="0">
                <a:solidFill>
                  <a:srgbClr val="DFE6D0"/>
                </a:solidFill>
                <a:latin typeface="Arial"/>
                <a:cs typeface="Arial"/>
              </a:rPr>
              <a:t> </a:t>
            </a:r>
            <a:r>
              <a:rPr sz="2400" spc="-5" dirty="0">
                <a:solidFill>
                  <a:srgbClr val="DFE6D0"/>
                </a:solidFill>
                <a:latin typeface="Arial"/>
                <a:cs typeface="Arial"/>
              </a:rPr>
              <a:t>observed.</a:t>
            </a:r>
            <a:endParaRPr sz="2400">
              <a:latin typeface="Arial"/>
              <a:cs typeface="Arial"/>
            </a:endParaRPr>
          </a:p>
          <a:p>
            <a:pPr marL="286385" marR="79375" indent="-274320">
              <a:lnSpc>
                <a:spcPts val="2590"/>
              </a:lnSpc>
              <a:spcBef>
                <a:spcPts val="615"/>
              </a:spcBef>
              <a:buClr>
                <a:srgbClr val="ACC2C8"/>
              </a:buClr>
              <a:buFont typeface="Arial"/>
              <a:buChar char="•"/>
              <a:tabLst>
                <a:tab pos="286385" algn="l"/>
                <a:tab pos="287020" algn="l"/>
              </a:tabLst>
            </a:pPr>
            <a:r>
              <a:rPr sz="2400" b="1" u="heavy" spc="-5" dirty="0">
                <a:solidFill>
                  <a:srgbClr val="DFE6D0"/>
                </a:solidFill>
                <a:uFill>
                  <a:solidFill>
                    <a:srgbClr val="DFE6D0"/>
                  </a:solidFill>
                </a:uFill>
                <a:latin typeface="Arial"/>
                <a:cs typeface="Arial"/>
              </a:rPr>
              <a:t>Expressive behaviour</a:t>
            </a:r>
            <a:r>
              <a:rPr sz="2400" spc="-5" dirty="0">
                <a:solidFill>
                  <a:srgbClr val="DFE6D0"/>
                </a:solidFill>
                <a:latin typeface="Arial"/>
                <a:cs typeface="Arial"/>
              </a:rPr>
              <a:t>: This </a:t>
            </a:r>
            <a:r>
              <a:rPr sz="2400" dirty="0">
                <a:solidFill>
                  <a:srgbClr val="DFE6D0"/>
                </a:solidFill>
                <a:latin typeface="Arial"/>
                <a:cs typeface="Arial"/>
              </a:rPr>
              <a:t>refers to the </a:t>
            </a:r>
            <a:r>
              <a:rPr sz="2400" spc="-5" dirty="0">
                <a:solidFill>
                  <a:srgbClr val="DFE6D0"/>
                </a:solidFill>
                <a:latin typeface="Arial"/>
                <a:cs typeface="Arial"/>
              </a:rPr>
              <a:t>outward signs  </a:t>
            </a:r>
            <a:r>
              <a:rPr sz="2400" dirty="0">
                <a:solidFill>
                  <a:srgbClr val="DFE6D0"/>
                </a:solidFill>
                <a:latin typeface="Arial"/>
                <a:cs typeface="Arial"/>
              </a:rPr>
              <a:t>that </a:t>
            </a:r>
            <a:r>
              <a:rPr sz="2400" spc="-5" dirty="0">
                <a:solidFill>
                  <a:srgbClr val="DFE6D0"/>
                </a:solidFill>
                <a:latin typeface="Arial"/>
                <a:cs typeface="Arial"/>
              </a:rPr>
              <a:t>an emotion is being experienced. Such behaviour  can be intentional or unintentional and includes facial  expressions as well as body</a:t>
            </a:r>
            <a:r>
              <a:rPr sz="2400" spc="70" dirty="0">
                <a:solidFill>
                  <a:srgbClr val="DFE6D0"/>
                </a:solidFill>
                <a:latin typeface="Arial"/>
                <a:cs typeface="Arial"/>
              </a:rPr>
              <a:t> </a:t>
            </a:r>
            <a:r>
              <a:rPr sz="2400" spc="-5" dirty="0">
                <a:solidFill>
                  <a:srgbClr val="DFE6D0"/>
                </a:solidFill>
                <a:latin typeface="Arial"/>
                <a:cs typeface="Arial"/>
              </a:rPr>
              <a:t>language.</a:t>
            </a:r>
            <a:endParaRPr sz="2400">
              <a:latin typeface="Arial"/>
              <a:cs typeface="Arial"/>
            </a:endParaRPr>
          </a:p>
          <a:p>
            <a:pPr marL="286385" marR="5080" indent="-274320">
              <a:lnSpc>
                <a:spcPts val="2590"/>
              </a:lnSpc>
              <a:spcBef>
                <a:spcPts val="590"/>
              </a:spcBef>
              <a:buClr>
                <a:srgbClr val="ACC2C8"/>
              </a:buClr>
              <a:buFont typeface="Arial"/>
              <a:buChar char="•"/>
              <a:tabLst>
                <a:tab pos="286385" algn="l"/>
                <a:tab pos="287020" algn="l"/>
              </a:tabLst>
            </a:pPr>
            <a:r>
              <a:rPr sz="2400" b="1" u="heavy" spc="-5" dirty="0">
                <a:solidFill>
                  <a:srgbClr val="DFE6D0"/>
                </a:solidFill>
                <a:uFill>
                  <a:solidFill>
                    <a:srgbClr val="DFE6D0"/>
                  </a:solidFill>
                </a:uFill>
                <a:latin typeface="Arial"/>
                <a:cs typeface="Arial"/>
              </a:rPr>
              <a:t>Physiological responses</a:t>
            </a:r>
            <a:r>
              <a:rPr sz="2400" b="1" spc="-5" dirty="0">
                <a:solidFill>
                  <a:srgbClr val="DFE6D0"/>
                </a:solidFill>
                <a:latin typeface="Arial"/>
                <a:cs typeface="Arial"/>
              </a:rPr>
              <a:t>: </a:t>
            </a:r>
            <a:r>
              <a:rPr sz="2400" spc="-5" dirty="0">
                <a:solidFill>
                  <a:srgbClr val="DFE6D0"/>
                </a:solidFill>
                <a:latin typeface="Arial"/>
                <a:cs typeface="Arial"/>
              </a:rPr>
              <a:t>This involves bodily changes  which occur when we experience an emotion. This  involves </a:t>
            </a:r>
            <a:r>
              <a:rPr sz="2400" dirty="0">
                <a:solidFill>
                  <a:srgbClr val="DFE6D0"/>
                </a:solidFill>
                <a:latin typeface="Arial"/>
                <a:cs typeface="Arial"/>
              </a:rPr>
              <a:t>the </a:t>
            </a:r>
            <a:r>
              <a:rPr sz="2400" spc="-5" dirty="0">
                <a:solidFill>
                  <a:srgbClr val="DFE6D0"/>
                </a:solidFill>
                <a:latin typeface="Arial"/>
                <a:cs typeface="Arial"/>
              </a:rPr>
              <a:t>operation </a:t>
            </a:r>
            <a:r>
              <a:rPr sz="2400" dirty="0">
                <a:solidFill>
                  <a:srgbClr val="DFE6D0"/>
                </a:solidFill>
                <a:latin typeface="Arial"/>
                <a:cs typeface="Arial"/>
              </a:rPr>
              <a:t>of the </a:t>
            </a:r>
            <a:r>
              <a:rPr sz="2400" spc="-5" dirty="0">
                <a:solidFill>
                  <a:srgbClr val="DFE6D0"/>
                </a:solidFill>
                <a:latin typeface="Arial"/>
                <a:cs typeface="Arial"/>
              </a:rPr>
              <a:t>brain as well</a:t>
            </a:r>
            <a:r>
              <a:rPr sz="2400" spc="65" dirty="0">
                <a:solidFill>
                  <a:srgbClr val="DFE6D0"/>
                </a:solidFill>
                <a:latin typeface="Arial"/>
                <a:cs typeface="Arial"/>
              </a:rPr>
              <a:t> </a:t>
            </a:r>
            <a:r>
              <a:rPr sz="2400" spc="-5" dirty="0">
                <a:solidFill>
                  <a:srgbClr val="DFE6D0"/>
                </a:solidFill>
                <a:latin typeface="Arial"/>
                <a:cs typeface="Arial"/>
              </a:rPr>
              <a:t>as</a:t>
            </a:r>
            <a:endParaRPr sz="2400">
              <a:latin typeface="Arial"/>
              <a:cs typeface="Arial"/>
            </a:endParaRPr>
          </a:p>
          <a:p>
            <a:pPr marL="286385" marR="271145">
              <a:lnSpc>
                <a:spcPts val="2590"/>
              </a:lnSpc>
              <a:spcBef>
                <a:spcPts val="5"/>
              </a:spcBef>
            </a:pPr>
            <a:r>
              <a:rPr sz="2400" spc="-5" dirty="0">
                <a:solidFill>
                  <a:srgbClr val="DFE6D0"/>
                </a:solidFill>
                <a:latin typeface="Arial"/>
                <a:cs typeface="Arial"/>
              </a:rPr>
              <a:t>the Autonomic Nervous </a:t>
            </a:r>
            <a:r>
              <a:rPr sz="2400" dirty="0">
                <a:solidFill>
                  <a:srgbClr val="DFE6D0"/>
                </a:solidFill>
                <a:latin typeface="Arial"/>
                <a:cs typeface="Arial"/>
              </a:rPr>
              <a:t>system </a:t>
            </a:r>
            <a:r>
              <a:rPr sz="2400" spc="-5" dirty="0">
                <a:solidFill>
                  <a:srgbClr val="DFE6D0"/>
                </a:solidFill>
                <a:latin typeface="Arial"/>
                <a:cs typeface="Arial"/>
              </a:rPr>
              <a:t>and </a:t>
            </a:r>
            <a:r>
              <a:rPr sz="2400" dirty="0">
                <a:solidFill>
                  <a:srgbClr val="DFE6D0"/>
                </a:solidFill>
                <a:latin typeface="Arial"/>
                <a:cs typeface="Arial"/>
              </a:rPr>
              <a:t>it </a:t>
            </a:r>
            <a:r>
              <a:rPr sz="2400" spc="-5" dirty="0">
                <a:solidFill>
                  <a:srgbClr val="DFE6D0"/>
                </a:solidFill>
                <a:latin typeface="Arial"/>
                <a:cs typeface="Arial"/>
              </a:rPr>
              <a:t>also involves</a:t>
            </a:r>
            <a:r>
              <a:rPr sz="2400" spc="-60" dirty="0">
                <a:solidFill>
                  <a:srgbClr val="DFE6D0"/>
                </a:solidFill>
                <a:latin typeface="Arial"/>
                <a:cs typeface="Arial"/>
              </a:rPr>
              <a:t> </a:t>
            </a:r>
            <a:r>
              <a:rPr sz="2400" dirty="0">
                <a:solidFill>
                  <a:srgbClr val="DFE6D0"/>
                </a:solidFill>
                <a:latin typeface="Arial"/>
                <a:cs typeface="Arial"/>
              </a:rPr>
              <a:t>the  </a:t>
            </a:r>
            <a:r>
              <a:rPr sz="2400" spc="-5" dirty="0">
                <a:solidFill>
                  <a:srgbClr val="DFE6D0"/>
                </a:solidFill>
                <a:latin typeface="Arial"/>
                <a:cs typeface="Arial"/>
              </a:rPr>
              <a:t>cells in our </a:t>
            </a:r>
            <a:r>
              <a:rPr sz="2400" spc="-40" dirty="0">
                <a:solidFill>
                  <a:srgbClr val="DFE6D0"/>
                </a:solidFill>
                <a:latin typeface="Arial"/>
                <a:cs typeface="Arial"/>
              </a:rPr>
              <a:t>body. </a:t>
            </a:r>
            <a:r>
              <a:rPr sz="2400" dirty="0">
                <a:solidFill>
                  <a:srgbClr val="DFE6D0"/>
                </a:solidFill>
                <a:latin typeface="Arial"/>
                <a:cs typeface="Arial"/>
              </a:rPr>
              <a:t>It is often </a:t>
            </a:r>
            <a:r>
              <a:rPr sz="2400" spc="-5" dirty="0">
                <a:solidFill>
                  <a:srgbClr val="DFE6D0"/>
                </a:solidFill>
                <a:latin typeface="Arial"/>
                <a:cs typeface="Arial"/>
              </a:rPr>
              <a:t>our awareness</a:t>
            </a:r>
            <a:r>
              <a:rPr sz="2400" spc="65" dirty="0">
                <a:solidFill>
                  <a:srgbClr val="DFE6D0"/>
                </a:solidFill>
                <a:latin typeface="Arial"/>
                <a:cs typeface="Arial"/>
              </a:rPr>
              <a:t> </a:t>
            </a:r>
            <a:r>
              <a:rPr sz="2400" dirty="0">
                <a:solidFill>
                  <a:srgbClr val="DFE6D0"/>
                </a:solidFill>
                <a:latin typeface="Arial"/>
                <a:cs typeface="Arial"/>
              </a:rPr>
              <a:t>of</a:t>
            </a:r>
            <a:endParaRPr sz="2400">
              <a:latin typeface="Arial"/>
              <a:cs typeface="Arial"/>
            </a:endParaRPr>
          </a:p>
          <a:p>
            <a:pPr marL="286385" marR="339725">
              <a:lnSpc>
                <a:spcPts val="2590"/>
              </a:lnSpc>
              <a:spcBef>
                <a:spcPts val="5"/>
              </a:spcBef>
            </a:pPr>
            <a:r>
              <a:rPr sz="2400" spc="-5" dirty="0">
                <a:solidFill>
                  <a:srgbClr val="DFE6D0"/>
                </a:solidFill>
                <a:latin typeface="Arial"/>
                <a:cs typeface="Arial"/>
              </a:rPr>
              <a:t>the arousal </a:t>
            </a:r>
            <a:r>
              <a:rPr sz="2400" dirty="0">
                <a:solidFill>
                  <a:srgbClr val="DFE6D0"/>
                </a:solidFill>
                <a:latin typeface="Arial"/>
                <a:cs typeface="Arial"/>
              </a:rPr>
              <a:t>that </a:t>
            </a:r>
            <a:r>
              <a:rPr sz="2400" spc="-5" dirty="0">
                <a:solidFill>
                  <a:srgbClr val="DFE6D0"/>
                </a:solidFill>
                <a:latin typeface="Arial"/>
                <a:cs typeface="Arial"/>
              </a:rPr>
              <a:t>makes us suddenly aware </a:t>
            </a:r>
            <a:r>
              <a:rPr sz="2400" dirty="0">
                <a:solidFill>
                  <a:srgbClr val="DFE6D0"/>
                </a:solidFill>
                <a:latin typeface="Arial"/>
                <a:cs typeface="Arial"/>
              </a:rPr>
              <a:t>that </a:t>
            </a:r>
            <a:r>
              <a:rPr sz="2400" spc="-10" dirty="0">
                <a:solidFill>
                  <a:srgbClr val="DFE6D0"/>
                </a:solidFill>
                <a:latin typeface="Arial"/>
                <a:cs typeface="Arial"/>
              </a:rPr>
              <a:t>we </a:t>
            </a:r>
            <a:r>
              <a:rPr sz="2400" spc="-5" dirty="0">
                <a:solidFill>
                  <a:srgbClr val="DFE6D0"/>
                </a:solidFill>
                <a:latin typeface="Arial"/>
                <a:cs typeface="Arial"/>
              </a:rPr>
              <a:t>are  experiencing an</a:t>
            </a:r>
            <a:r>
              <a:rPr sz="2400" spc="45" dirty="0">
                <a:solidFill>
                  <a:srgbClr val="DFE6D0"/>
                </a:solidFill>
                <a:latin typeface="Arial"/>
                <a:cs typeface="Arial"/>
              </a:rPr>
              <a:t> </a:t>
            </a:r>
            <a:r>
              <a:rPr sz="2400" spc="-5" dirty="0">
                <a:solidFill>
                  <a:srgbClr val="DFE6D0"/>
                </a:solidFill>
                <a:latin typeface="Arial"/>
                <a:cs typeface="Arial"/>
              </a:rPr>
              <a:t>emotion.</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536191" y="491616"/>
            <a:ext cx="6075171" cy="35242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089406"/>
            <a:ext cx="8067040" cy="5696585"/>
          </a:xfrm>
          <a:prstGeom prst="rect">
            <a:avLst/>
          </a:prstGeom>
        </p:spPr>
        <p:txBody>
          <a:bodyPr vert="horz" wrap="square" lIns="0" tIns="13335" rIns="0" bIns="0" rtlCol="0">
            <a:spAutoFit/>
          </a:bodyPr>
          <a:lstStyle/>
          <a:p>
            <a:pPr marL="287020" indent="-274320">
              <a:lnSpc>
                <a:spcPct val="100000"/>
              </a:lnSpc>
              <a:spcBef>
                <a:spcPts val="105"/>
              </a:spcBef>
              <a:buClr>
                <a:srgbClr val="ACC2C8"/>
              </a:buClr>
              <a:buFont typeface="Arial"/>
              <a:buChar char="•"/>
              <a:tabLst>
                <a:tab pos="286385" algn="l"/>
                <a:tab pos="287020" algn="l"/>
              </a:tabLst>
            </a:pPr>
            <a:r>
              <a:rPr sz="2000" b="1" u="heavy" dirty="0">
                <a:solidFill>
                  <a:srgbClr val="DFE6D0"/>
                </a:solidFill>
                <a:uFill>
                  <a:solidFill>
                    <a:srgbClr val="DFE6D0"/>
                  </a:solidFill>
                </a:uFill>
                <a:latin typeface="Arial"/>
                <a:cs typeface="Arial"/>
              </a:rPr>
              <a:t>Arousal</a:t>
            </a:r>
            <a:r>
              <a:rPr sz="2000" b="1" dirty="0">
                <a:solidFill>
                  <a:srgbClr val="DFE6D0"/>
                </a:solidFill>
                <a:latin typeface="Arial"/>
                <a:cs typeface="Arial"/>
              </a:rPr>
              <a:t> </a:t>
            </a:r>
            <a:r>
              <a:rPr sz="2000" dirty="0">
                <a:solidFill>
                  <a:srgbClr val="DFE6D0"/>
                </a:solidFill>
                <a:latin typeface="Arial"/>
                <a:cs typeface="Arial"/>
              </a:rPr>
              <a:t>- Emotions arouse us to move and take</a:t>
            </a:r>
            <a:r>
              <a:rPr sz="2000" spc="-195" dirty="0">
                <a:solidFill>
                  <a:srgbClr val="DFE6D0"/>
                </a:solidFill>
                <a:latin typeface="Arial"/>
                <a:cs typeface="Arial"/>
              </a:rPr>
              <a:t> </a:t>
            </a:r>
            <a:r>
              <a:rPr sz="2000" dirty="0">
                <a:solidFill>
                  <a:srgbClr val="DFE6D0"/>
                </a:solidFill>
                <a:latin typeface="Arial"/>
                <a:cs typeface="Arial"/>
              </a:rPr>
              <a:t>action.</a:t>
            </a:r>
            <a:endParaRPr sz="2000">
              <a:latin typeface="Arial"/>
              <a:cs typeface="Arial"/>
            </a:endParaRPr>
          </a:p>
          <a:p>
            <a:pPr marL="286385" marR="19685" indent="-274320">
              <a:lnSpc>
                <a:spcPct val="80000"/>
              </a:lnSpc>
              <a:spcBef>
                <a:spcPts val="480"/>
              </a:spcBef>
              <a:buClr>
                <a:srgbClr val="ACC2C8"/>
              </a:buClr>
              <a:buFont typeface="Arial"/>
              <a:buChar char="•"/>
              <a:tabLst>
                <a:tab pos="286385" algn="l"/>
                <a:tab pos="287020" algn="l"/>
              </a:tabLst>
            </a:pPr>
            <a:r>
              <a:rPr sz="2000" b="1" u="heavy" spc="-5" dirty="0">
                <a:solidFill>
                  <a:srgbClr val="DFE6D0"/>
                </a:solidFill>
                <a:uFill>
                  <a:solidFill>
                    <a:srgbClr val="DFE6D0"/>
                  </a:solidFill>
                </a:uFill>
                <a:latin typeface="Arial"/>
                <a:cs typeface="Arial"/>
              </a:rPr>
              <a:t>Motivation</a:t>
            </a:r>
            <a:r>
              <a:rPr sz="2000" b="1" spc="-5" dirty="0">
                <a:solidFill>
                  <a:srgbClr val="DFE6D0"/>
                </a:solidFill>
                <a:latin typeface="Arial"/>
                <a:cs typeface="Arial"/>
              </a:rPr>
              <a:t> </a:t>
            </a:r>
            <a:r>
              <a:rPr sz="2000" dirty="0">
                <a:solidFill>
                  <a:srgbClr val="DFE6D0"/>
                </a:solidFill>
                <a:latin typeface="Arial"/>
                <a:cs typeface="Arial"/>
              </a:rPr>
              <a:t>– Emotions </a:t>
            </a:r>
            <a:r>
              <a:rPr sz="2000" spc="-5" dirty="0">
                <a:solidFill>
                  <a:srgbClr val="DFE6D0"/>
                </a:solidFill>
                <a:latin typeface="Arial"/>
                <a:cs typeface="Arial"/>
              </a:rPr>
              <a:t>motivate </a:t>
            </a:r>
            <a:r>
              <a:rPr sz="2000" dirty="0">
                <a:solidFill>
                  <a:srgbClr val="DFE6D0"/>
                </a:solidFill>
                <a:latin typeface="Arial"/>
                <a:cs typeface="Arial"/>
              </a:rPr>
              <a:t>people to engage in actions that are  </a:t>
            </a:r>
            <a:r>
              <a:rPr sz="2000" spc="-5" dirty="0">
                <a:solidFill>
                  <a:srgbClr val="DFE6D0"/>
                </a:solidFill>
                <a:latin typeface="Arial"/>
                <a:cs typeface="Arial"/>
              </a:rPr>
              <a:t>important </a:t>
            </a:r>
            <a:r>
              <a:rPr sz="2000" dirty="0">
                <a:solidFill>
                  <a:srgbClr val="DFE6D0"/>
                </a:solidFill>
                <a:latin typeface="Arial"/>
                <a:cs typeface="Arial"/>
              </a:rPr>
              <a:t>for survival. For </a:t>
            </a:r>
            <a:r>
              <a:rPr sz="2000" spc="-5" dirty="0">
                <a:solidFill>
                  <a:srgbClr val="DFE6D0"/>
                </a:solidFill>
                <a:latin typeface="Arial"/>
                <a:cs typeface="Arial"/>
              </a:rPr>
              <a:t>e.g. </a:t>
            </a:r>
            <a:r>
              <a:rPr sz="2000" dirty="0">
                <a:solidFill>
                  <a:srgbClr val="DFE6D0"/>
                </a:solidFill>
                <a:latin typeface="Arial"/>
                <a:cs typeface="Arial"/>
              </a:rPr>
              <a:t>: </a:t>
            </a:r>
            <a:r>
              <a:rPr sz="2000" spc="-75" dirty="0">
                <a:solidFill>
                  <a:srgbClr val="DFE6D0"/>
                </a:solidFill>
                <a:latin typeface="Arial"/>
                <a:cs typeface="Arial"/>
              </a:rPr>
              <a:t>‗disgust‘ </a:t>
            </a:r>
            <a:r>
              <a:rPr sz="2000" dirty="0">
                <a:solidFill>
                  <a:srgbClr val="DFE6D0"/>
                </a:solidFill>
                <a:latin typeface="Arial"/>
                <a:cs typeface="Arial"/>
              </a:rPr>
              <a:t>(an </a:t>
            </a:r>
            <a:r>
              <a:rPr sz="2000" spc="-5" dirty="0">
                <a:solidFill>
                  <a:srgbClr val="DFE6D0"/>
                </a:solidFill>
                <a:latin typeface="Arial"/>
                <a:cs typeface="Arial"/>
              </a:rPr>
              <a:t>emotion) motivates us</a:t>
            </a:r>
            <a:r>
              <a:rPr sz="2000" spc="-215" dirty="0">
                <a:solidFill>
                  <a:srgbClr val="DFE6D0"/>
                </a:solidFill>
                <a:latin typeface="Arial"/>
                <a:cs typeface="Arial"/>
              </a:rPr>
              <a:t> </a:t>
            </a:r>
            <a:r>
              <a:rPr sz="2000" dirty="0">
                <a:solidFill>
                  <a:srgbClr val="DFE6D0"/>
                </a:solidFill>
                <a:latin typeface="Arial"/>
                <a:cs typeface="Arial"/>
              </a:rPr>
              <a:t>to  </a:t>
            </a:r>
            <a:r>
              <a:rPr sz="2000" spc="-5" dirty="0">
                <a:solidFill>
                  <a:srgbClr val="DFE6D0"/>
                </a:solidFill>
                <a:latin typeface="Arial"/>
                <a:cs typeface="Arial"/>
              </a:rPr>
              <a:t>avoid dangerous </a:t>
            </a:r>
            <a:r>
              <a:rPr sz="2000" dirty="0">
                <a:solidFill>
                  <a:srgbClr val="DFE6D0"/>
                </a:solidFill>
                <a:latin typeface="Arial"/>
                <a:cs typeface="Arial"/>
              </a:rPr>
              <a:t>or </a:t>
            </a:r>
            <a:r>
              <a:rPr sz="2000" spc="-5" dirty="0">
                <a:solidFill>
                  <a:srgbClr val="DFE6D0"/>
                </a:solidFill>
                <a:latin typeface="Arial"/>
                <a:cs typeface="Arial"/>
              </a:rPr>
              <a:t>harmful things </a:t>
            </a:r>
            <a:r>
              <a:rPr sz="2000" dirty="0">
                <a:solidFill>
                  <a:srgbClr val="DFE6D0"/>
                </a:solidFill>
                <a:latin typeface="Arial"/>
                <a:cs typeface="Arial"/>
              </a:rPr>
              <a:t>such as rotten food. </a:t>
            </a:r>
            <a:r>
              <a:rPr sz="2000" spc="-55" dirty="0">
                <a:solidFill>
                  <a:srgbClr val="DFE6D0"/>
                </a:solidFill>
                <a:latin typeface="Arial"/>
                <a:cs typeface="Arial"/>
              </a:rPr>
              <a:t>‗excitement‘  </a:t>
            </a:r>
            <a:r>
              <a:rPr sz="2000" dirty="0">
                <a:solidFill>
                  <a:srgbClr val="DFE6D0"/>
                </a:solidFill>
                <a:latin typeface="Arial"/>
                <a:cs typeface="Arial"/>
              </a:rPr>
              <a:t>(again an emotion) motivates us to take on situations in which we  require energy &amp; </a:t>
            </a:r>
            <a:r>
              <a:rPr sz="2000" spc="-5" dirty="0">
                <a:solidFill>
                  <a:srgbClr val="DFE6D0"/>
                </a:solidFill>
                <a:latin typeface="Arial"/>
                <a:cs typeface="Arial"/>
              </a:rPr>
              <a:t>initiative </a:t>
            </a:r>
            <a:r>
              <a:rPr sz="2000" dirty="0">
                <a:solidFill>
                  <a:srgbClr val="DFE6D0"/>
                </a:solidFill>
                <a:latin typeface="Arial"/>
                <a:cs typeface="Arial"/>
              </a:rPr>
              <a:t>like tackling a new</a:t>
            </a:r>
            <a:r>
              <a:rPr sz="2000" spc="-114" dirty="0">
                <a:solidFill>
                  <a:srgbClr val="DFE6D0"/>
                </a:solidFill>
                <a:latin typeface="Arial"/>
                <a:cs typeface="Arial"/>
              </a:rPr>
              <a:t> </a:t>
            </a:r>
            <a:r>
              <a:rPr sz="2000" spc="-15" dirty="0">
                <a:solidFill>
                  <a:srgbClr val="DFE6D0"/>
                </a:solidFill>
                <a:latin typeface="Arial"/>
                <a:cs typeface="Arial"/>
              </a:rPr>
              <a:t>career.</a:t>
            </a:r>
            <a:endParaRPr sz="2000">
              <a:latin typeface="Arial"/>
              <a:cs typeface="Arial"/>
            </a:endParaRPr>
          </a:p>
          <a:p>
            <a:pPr marL="286385" marR="98425" indent="-274320">
              <a:lnSpc>
                <a:spcPct val="80000"/>
              </a:lnSpc>
              <a:spcBef>
                <a:spcPts val="480"/>
              </a:spcBef>
              <a:buClr>
                <a:srgbClr val="ACC2C8"/>
              </a:buClr>
              <a:buFont typeface="Arial"/>
              <a:buChar char="•"/>
              <a:tabLst>
                <a:tab pos="286385" algn="l"/>
                <a:tab pos="287020" algn="l"/>
              </a:tabLst>
            </a:pPr>
            <a:r>
              <a:rPr sz="2000" b="1" u="heavy" spc="-5" dirty="0">
                <a:solidFill>
                  <a:srgbClr val="DFE6D0"/>
                </a:solidFill>
                <a:uFill>
                  <a:solidFill>
                    <a:srgbClr val="DFE6D0"/>
                  </a:solidFill>
                </a:uFill>
                <a:latin typeface="Arial"/>
                <a:cs typeface="Arial"/>
              </a:rPr>
              <a:t>Adaptive </a:t>
            </a:r>
            <a:r>
              <a:rPr sz="2000" b="1" u="heavy" dirty="0">
                <a:solidFill>
                  <a:srgbClr val="DFE6D0"/>
                </a:solidFill>
                <a:uFill>
                  <a:solidFill>
                    <a:srgbClr val="DFE6D0"/>
                  </a:solidFill>
                </a:uFill>
                <a:latin typeface="Arial"/>
                <a:cs typeface="Arial"/>
              </a:rPr>
              <a:t>functions</a:t>
            </a:r>
            <a:r>
              <a:rPr sz="2000" b="1" dirty="0">
                <a:solidFill>
                  <a:srgbClr val="DFE6D0"/>
                </a:solidFill>
                <a:latin typeface="Arial"/>
                <a:cs typeface="Arial"/>
              </a:rPr>
              <a:t> </a:t>
            </a:r>
            <a:r>
              <a:rPr sz="2000" dirty="0">
                <a:solidFill>
                  <a:srgbClr val="DFE6D0"/>
                </a:solidFill>
                <a:latin typeface="Arial"/>
                <a:cs typeface="Arial"/>
              </a:rPr>
              <a:t>- Emotional responses provide us with</a:t>
            </a:r>
            <a:r>
              <a:rPr sz="2000" spc="-150" dirty="0">
                <a:solidFill>
                  <a:srgbClr val="DFE6D0"/>
                </a:solidFill>
                <a:latin typeface="Arial"/>
                <a:cs typeface="Arial"/>
              </a:rPr>
              <a:t> </a:t>
            </a:r>
            <a:r>
              <a:rPr sz="2000" dirty="0">
                <a:solidFill>
                  <a:srgbClr val="DFE6D0"/>
                </a:solidFill>
                <a:latin typeface="Arial"/>
                <a:cs typeface="Arial"/>
              </a:rPr>
              <a:t>adaptive  responses that assist us in coping with particular situations. One  researcher who has pushed this line is Ledoux. While his study  focuses on </a:t>
            </a:r>
            <a:r>
              <a:rPr sz="2000" spc="-20" dirty="0">
                <a:solidFill>
                  <a:srgbClr val="DFE6D0"/>
                </a:solidFill>
                <a:latin typeface="Arial"/>
                <a:cs typeface="Arial"/>
              </a:rPr>
              <a:t>fear, </a:t>
            </a:r>
            <a:r>
              <a:rPr sz="2000" dirty="0">
                <a:solidFill>
                  <a:srgbClr val="DFE6D0"/>
                </a:solidFill>
                <a:latin typeface="Arial"/>
                <a:cs typeface="Arial"/>
              </a:rPr>
              <a:t>he suggests that various emotional responses are  designed to ensure we respond in appropriate ways in order to  ensure our</a:t>
            </a:r>
            <a:r>
              <a:rPr sz="2000" spc="-75" dirty="0">
                <a:solidFill>
                  <a:srgbClr val="DFE6D0"/>
                </a:solidFill>
                <a:latin typeface="Arial"/>
                <a:cs typeface="Arial"/>
              </a:rPr>
              <a:t> </a:t>
            </a:r>
            <a:r>
              <a:rPr sz="2000" dirty="0">
                <a:solidFill>
                  <a:srgbClr val="DFE6D0"/>
                </a:solidFill>
                <a:latin typeface="Arial"/>
                <a:cs typeface="Arial"/>
              </a:rPr>
              <a:t>survival.</a:t>
            </a:r>
            <a:endParaRPr sz="2000">
              <a:latin typeface="Arial"/>
              <a:cs typeface="Arial"/>
            </a:endParaRPr>
          </a:p>
          <a:p>
            <a:pPr marL="286385" marR="5080" indent="-274320">
              <a:lnSpc>
                <a:spcPct val="80000"/>
              </a:lnSpc>
              <a:spcBef>
                <a:spcPts val="480"/>
              </a:spcBef>
              <a:buClr>
                <a:srgbClr val="ACC2C8"/>
              </a:buClr>
              <a:buFont typeface="Arial"/>
              <a:buChar char="•"/>
              <a:tabLst>
                <a:tab pos="286385" algn="l"/>
                <a:tab pos="287020" algn="l"/>
              </a:tabLst>
            </a:pPr>
            <a:r>
              <a:rPr sz="2000" b="1" u="heavy" dirty="0">
                <a:solidFill>
                  <a:srgbClr val="DFE6D0"/>
                </a:solidFill>
                <a:uFill>
                  <a:solidFill>
                    <a:srgbClr val="DFE6D0"/>
                  </a:solidFill>
                </a:uFill>
                <a:latin typeface="Arial"/>
                <a:cs typeface="Arial"/>
              </a:rPr>
              <a:t>Adding colour to our </a:t>
            </a:r>
            <a:r>
              <a:rPr sz="2000" b="1" u="heavy" spc="-10" dirty="0">
                <a:solidFill>
                  <a:srgbClr val="DFE6D0"/>
                </a:solidFill>
                <a:uFill>
                  <a:solidFill>
                    <a:srgbClr val="DFE6D0"/>
                  </a:solidFill>
                </a:uFill>
                <a:latin typeface="Arial"/>
                <a:cs typeface="Arial"/>
              </a:rPr>
              <a:t>lives</a:t>
            </a:r>
            <a:r>
              <a:rPr sz="2000" b="1" spc="-10" dirty="0">
                <a:solidFill>
                  <a:srgbClr val="DFE6D0"/>
                </a:solidFill>
                <a:latin typeface="Arial"/>
                <a:cs typeface="Arial"/>
              </a:rPr>
              <a:t> </a:t>
            </a:r>
            <a:r>
              <a:rPr sz="2000" dirty="0">
                <a:solidFill>
                  <a:srgbClr val="DFE6D0"/>
                </a:solidFill>
                <a:latin typeface="Arial"/>
                <a:cs typeface="Arial"/>
              </a:rPr>
              <a:t>- This may not be all that scientific but it  does take in </a:t>
            </a:r>
            <a:r>
              <a:rPr sz="2000" spc="-5" dirty="0">
                <a:solidFill>
                  <a:srgbClr val="DFE6D0"/>
                </a:solidFill>
                <a:latin typeface="Arial"/>
                <a:cs typeface="Arial"/>
              </a:rPr>
              <a:t>the </a:t>
            </a:r>
            <a:r>
              <a:rPr sz="2000" dirty="0">
                <a:solidFill>
                  <a:srgbClr val="DFE6D0"/>
                </a:solidFill>
                <a:latin typeface="Arial"/>
                <a:cs typeface="Arial"/>
              </a:rPr>
              <a:t>fact that expression of emotions through art, poetry  and literature provides us with much that underpins the sense of  being human. Along </a:t>
            </a:r>
            <a:r>
              <a:rPr sz="2000" spc="-5" dirty="0">
                <a:solidFill>
                  <a:srgbClr val="DFE6D0"/>
                </a:solidFill>
                <a:latin typeface="Arial"/>
                <a:cs typeface="Arial"/>
              </a:rPr>
              <a:t>with that, </a:t>
            </a:r>
            <a:r>
              <a:rPr sz="2000" dirty="0">
                <a:solidFill>
                  <a:srgbClr val="DFE6D0"/>
                </a:solidFill>
                <a:latin typeface="Arial"/>
                <a:cs typeface="Arial"/>
              </a:rPr>
              <a:t>the expression of emotions from day</a:t>
            </a:r>
            <a:r>
              <a:rPr sz="2000" spc="-290" dirty="0">
                <a:solidFill>
                  <a:srgbClr val="DFE6D0"/>
                </a:solidFill>
                <a:latin typeface="Arial"/>
                <a:cs typeface="Arial"/>
              </a:rPr>
              <a:t> </a:t>
            </a:r>
            <a:r>
              <a:rPr sz="2000" dirty="0">
                <a:solidFill>
                  <a:srgbClr val="DFE6D0"/>
                </a:solidFill>
                <a:latin typeface="Arial"/>
                <a:cs typeface="Arial"/>
              </a:rPr>
              <a:t>to  day with people adds colour</a:t>
            </a:r>
            <a:r>
              <a:rPr sz="2000" spc="-100" dirty="0">
                <a:solidFill>
                  <a:srgbClr val="DFE6D0"/>
                </a:solidFill>
                <a:latin typeface="Arial"/>
                <a:cs typeface="Arial"/>
              </a:rPr>
              <a:t> </a:t>
            </a:r>
            <a:r>
              <a:rPr sz="2000" dirty="0">
                <a:solidFill>
                  <a:srgbClr val="DFE6D0"/>
                </a:solidFill>
                <a:latin typeface="Arial"/>
                <a:cs typeface="Arial"/>
              </a:rPr>
              <a:t>too!</a:t>
            </a:r>
            <a:endParaRPr sz="2000">
              <a:latin typeface="Arial"/>
              <a:cs typeface="Arial"/>
            </a:endParaRPr>
          </a:p>
          <a:p>
            <a:pPr marL="286385" marR="546735" indent="-274320">
              <a:lnSpc>
                <a:spcPct val="80000"/>
              </a:lnSpc>
              <a:spcBef>
                <a:spcPts val="475"/>
              </a:spcBef>
              <a:buClr>
                <a:srgbClr val="ACC2C8"/>
              </a:buClr>
              <a:buFont typeface="Arial"/>
              <a:buChar char="•"/>
              <a:tabLst>
                <a:tab pos="286385" algn="l"/>
                <a:tab pos="287020" algn="l"/>
              </a:tabLst>
            </a:pPr>
            <a:r>
              <a:rPr sz="2000" b="1" u="heavy" dirty="0">
                <a:solidFill>
                  <a:srgbClr val="DFE6D0"/>
                </a:solidFill>
                <a:uFill>
                  <a:solidFill>
                    <a:srgbClr val="DFE6D0"/>
                  </a:solidFill>
                </a:uFill>
                <a:latin typeface="Arial"/>
                <a:cs typeface="Arial"/>
              </a:rPr>
              <a:t>Regulating social interactions</a:t>
            </a:r>
            <a:r>
              <a:rPr sz="2000" b="1" dirty="0">
                <a:solidFill>
                  <a:srgbClr val="DFE6D0"/>
                </a:solidFill>
                <a:latin typeface="Arial"/>
                <a:cs typeface="Arial"/>
              </a:rPr>
              <a:t> </a:t>
            </a:r>
            <a:r>
              <a:rPr sz="2000" dirty="0">
                <a:solidFill>
                  <a:srgbClr val="DFE6D0"/>
                </a:solidFill>
                <a:latin typeface="Arial"/>
                <a:cs typeface="Arial"/>
              </a:rPr>
              <a:t>- </a:t>
            </a:r>
            <a:r>
              <a:rPr sz="2000" spc="-5" dirty="0">
                <a:solidFill>
                  <a:srgbClr val="DFE6D0"/>
                </a:solidFill>
                <a:latin typeface="Arial"/>
                <a:cs typeface="Arial"/>
              </a:rPr>
              <a:t>Identifying </a:t>
            </a:r>
            <a:r>
              <a:rPr sz="2000" dirty="0">
                <a:solidFill>
                  <a:srgbClr val="DFE6D0"/>
                </a:solidFill>
                <a:latin typeface="Arial"/>
                <a:cs typeface="Arial"/>
              </a:rPr>
              <a:t>the emotions that  others are feeling through their facial expressions and body  language and tone of voice enables us to work out the way to  respond. It regulates how we respond to ours and other</a:t>
            </a:r>
            <a:r>
              <a:rPr sz="2000" spc="-229" dirty="0">
                <a:solidFill>
                  <a:srgbClr val="DFE6D0"/>
                </a:solidFill>
                <a:latin typeface="Arial"/>
                <a:cs typeface="Arial"/>
              </a:rPr>
              <a:t> </a:t>
            </a:r>
            <a:r>
              <a:rPr sz="2000" dirty="0">
                <a:solidFill>
                  <a:srgbClr val="DFE6D0"/>
                </a:solidFill>
                <a:latin typeface="Arial"/>
                <a:cs typeface="Arial"/>
              </a:rPr>
              <a:t>people's  emotions which enhances social</a:t>
            </a:r>
            <a:r>
              <a:rPr sz="2000" spc="-120" dirty="0">
                <a:solidFill>
                  <a:srgbClr val="DFE6D0"/>
                </a:solidFill>
                <a:latin typeface="Arial"/>
                <a:cs typeface="Arial"/>
              </a:rPr>
              <a:t> </a:t>
            </a:r>
            <a:r>
              <a:rPr sz="2000" dirty="0">
                <a:solidFill>
                  <a:srgbClr val="DFE6D0"/>
                </a:solidFill>
                <a:latin typeface="Arial"/>
                <a:cs typeface="Arial"/>
              </a:rPr>
              <a:t>interactions.</a:t>
            </a:r>
            <a:endParaRPr sz="20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825879" y="0"/>
            <a:ext cx="5490972" cy="3022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355466" y="491616"/>
            <a:ext cx="2437892" cy="35242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045210"/>
            <a:ext cx="3164840" cy="5005705"/>
          </a:xfrm>
          <a:prstGeom prst="rect">
            <a:avLst/>
          </a:prstGeom>
        </p:spPr>
        <p:txBody>
          <a:bodyPr vert="horz" wrap="square" lIns="0" tIns="62865" rIns="0" bIns="0" rtlCol="0">
            <a:spAutoFit/>
          </a:bodyPr>
          <a:lstStyle/>
          <a:p>
            <a:pPr marL="287020" indent="-274320">
              <a:lnSpc>
                <a:spcPct val="100000"/>
              </a:lnSpc>
              <a:spcBef>
                <a:spcPts val="495"/>
              </a:spcBef>
              <a:buClr>
                <a:srgbClr val="ACC2C8"/>
              </a:buClr>
              <a:buChar char="•"/>
              <a:tabLst>
                <a:tab pos="287020" algn="l"/>
              </a:tabLst>
            </a:pPr>
            <a:r>
              <a:rPr sz="3300" dirty="0">
                <a:solidFill>
                  <a:srgbClr val="DFE6D0"/>
                </a:solidFill>
                <a:latin typeface="Arial"/>
                <a:cs typeface="Arial"/>
              </a:rPr>
              <a:t>Personality</a:t>
            </a:r>
            <a:endParaRPr sz="3300">
              <a:latin typeface="Arial"/>
              <a:cs typeface="Arial"/>
            </a:endParaRPr>
          </a:p>
          <a:p>
            <a:pPr marL="287020" indent="-274320">
              <a:lnSpc>
                <a:spcPct val="100000"/>
              </a:lnSpc>
              <a:spcBef>
                <a:spcPts val="395"/>
              </a:spcBef>
              <a:buClr>
                <a:srgbClr val="ACC2C8"/>
              </a:buClr>
              <a:buChar char="•"/>
              <a:tabLst>
                <a:tab pos="287020" algn="l"/>
              </a:tabLst>
            </a:pPr>
            <a:r>
              <a:rPr sz="3300" spc="-10" dirty="0">
                <a:solidFill>
                  <a:srgbClr val="DFE6D0"/>
                </a:solidFill>
                <a:latin typeface="Arial"/>
                <a:cs typeface="Arial"/>
              </a:rPr>
              <a:t>Weather</a:t>
            </a:r>
            <a:endParaRPr sz="3300">
              <a:latin typeface="Arial"/>
              <a:cs typeface="Arial"/>
            </a:endParaRPr>
          </a:p>
          <a:p>
            <a:pPr marL="287020" indent="-274320">
              <a:lnSpc>
                <a:spcPct val="100000"/>
              </a:lnSpc>
              <a:spcBef>
                <a:spcPts val="400"/>
              </a:spcBef>
              <a:buClr>
                <a:srgbClr val="ACC2C8"/>
              </a:buClr>
              <a:buChar char="•"/>
              <a:tabLst>
                <a:tab pos="287020" algn="l"/>
              </a:tabLst>
            </a:pPr>
            <a:r>
              <a:rPr sz="3300" spc="-5" dirty="0">
                <a:solidFill>
                  <a:srgbClr val="DFE6D0"/>
                </a:solidFill>
                <a:latin typeface="Arial"/>
                <a:cs typeface="Arial"/>
              </a:rPr>
              <a:t>Stress</a:t>
            </a:r>
            <a:endParaRPr sz="3300">
              <a:latin typeface="Arial"/>
              <a:cs typeface="Arial"/>
            </a:endParaRPr>
          </a:p>
          <a:p>
            <a:pPr marL="287020" indent="-274320">
              <a:lnSpc>
                <a:spcPct val="100000"/>
              </a:lnSpc>
              <a:spcBef>
                <a:spcPts val="395"/>
              </a:spcBef>
              <a:buClr>
                <a:srgbClr val="ACC2C8"/>
              </a:buClr>
              <a:buChar char="•"/>
              <a:tabLst>
                <a:tab pos="287020" algn="l"/>
              </a:tabLst>
            </a:pPr>
            <a:r>
              <a:rPr sz="3300" spc="-5" dirty="0">
                <a:solidFill>
                  <a:srgbClr val="DFE6D0"/>
                </a:solidFill>
                <a:latin typeface="Arial"/>
                <a:cs typeface="Arial"/>
              </a:rPr>
              <a:t>Social</a:t>
            </a:r>
            <a:r>
              <a:rPr sz="3300" spc="-25" dirty="0">
                <a:solidFill>
                  <a:srgbClr val="DFE6D0"/>
                </a:solidFill>
                <a:latin typeface="Arial"/>
                <a:cs typeface="Arial"/>
              </a:rPr>
              <a:t> </a:t>
            </a:r>
            <a:r>
              <a:rPr sz="3300" spc="-5" dirty="0">
                <a:solidFill>
                  <a:srgbClr val="DFE6D0"/>
                </a:solidFill>
                <a:latin typeface="Arial"/>
                <a:cs typeface="Arial"/>
              </a:rPr>
              <a:t>activities</a:t>
            </a:r>
            <a:endParaRPr sz="3300">
              <a:latin typeface="Arial"/>
              <a:cs typeface="Arial"/>
            </a:endParaRPr>
          </a:p>
          <a:p>
            <a:pPr marL="287020" indent="-274320">
              <a:lnSpc>
                <a:spcPct val="100000"/>
              </a:lnSpc>
              <a:spcBef>
                <a:spcPts val="395"/>
              </a:spcBef>
              <a:buClr>
                <a:srgbClr val="ACC2C8"/>
              </a:buClr>
              <a:buChar char="•"/>
              <a:tabLst>
                <a:tab pos="287020" algn="l"/>
              </a:tabLst>
            </a:pPr>
            <a:r>
              <a:rPr sz="3300" spc="-5" dirty="0">
                <a:solidFill>
                  <a:srgbClr val="DFE6D0"/>
                </a:solidFill>
                <a:latin typeface="Arial"/>
                <a:cs typeface="Arial"/>
              </a:rPr>
              <a:t>Sleep</a:t>
            </a:r>
            <a:endParaRPr sz="3300">
              <a:latin typeface="Arial"/>
              <a:cs typeface="Arial"/>
            </a:endParaRPr>
          </a:p>
          <a:p>
            <a:pPr marL="287020" indent="-274320">
              <a:lnSpc>
                <a:spcPct val="100000"/>
              </a:lnSpc>
              <a:spcBef>
                <a:spcPts val="400"/>
              </a:spcBef>
              <a:buClr>
                <a:srgbClr val="ACC2C8"/>
              </a:buClr>
              <a:buChar char="•"/>
              <a:tabLst>
                <a:tab pos="287020" algn="l"/>
              </a:tabLst>
            </a:pPr>
            <a:r>
              <a:rPr sz="3300" dirty="0">
                <a:solidFill>
                  <a:srgbClr val="DFE6D0"/>
                </a:solidFill>
                <a:latin typeface="Arial"/>
                <a:cs typeface="Arial"/>
              </a:rPr>
              <a:t>Exercise</a:t>
            </a:r>
            <a:endParaRPr sz="3300">
              <a:latin typeface="Arial"/>
              <a:cs typeface="Arial"/>
            </a:endParaRPr>
          </a:p>
          <a:p>
            <a:pPr marL="287020" indent="-274320">
              <a:lnSpc>
                <a:spcPct val="100000"/>
              </a:lnSpc>
              <a:spcBef>
                <a:spcPts val="395"/>
              </a:spcBef>
              <a:buClr>
                <a:srgbClr val="ACC2C8"/>
              </a:buClr>
              <a:buChar char="•"/>
              <a:tabLst>
                <a:tab pos="287020" algn="l"/>
              </a:tabLst>
            </a:pPr>
            <a:r>
              <a:rPr sz="3300" spc="-5" dirty="0">
                <a:solidFill>
                  <a:srgbClr val="DFE6D0"/>
                </a:solidFill>
                <a:latin typeface="Arial"/>
                <a:cs typeface="Arial"/>
              </a:rPr>
              <a:t>Age</a:t>
            </a:r>
            <a:endParaRPr sz="3300">
              <a:latin typeface="Arial"/>
              <a:cs typeface="Arial"/>
            </a:endParaRPr>
          </a:p>
          <a:p>
            <a:pPr marL="287020" indent="-274320">
              <a:lnSpc>
                <a:spcPct val="100000"/>
              </a:lnSpc>
              <a:spcBef>
                <a:spcPts val="400"/>
              </a:spcBef>
              <a:buClr>
                <a:srgbClr val="ACC2C8"/>
              </a:buClr>
              <a:buChar char="•"/>
              <a:tabLst>
                <a:tab pos="287020" algn="l"/>
              </a:tabLst>
            </a:pPr>
            <a:r>
              <a:rPr sz="3300" dirty="0">
                <a:solidFill>
                  <a:srgbClr val="DFE6D0"/>
                </a:solidFill>
                <a:latin typeface="Arial"/>
                <a:cs typeface="Arial"/>
              </a:rPr>
              <a:t>Gender</a:t>
            </a:r>
            <a:endParaRPr sz="3300">
              <a:latin typeface="Arial"/>
              <a:cs typeface="Arial"/>
            </a:endParaRPr>
          </a:p>
          <a:p>
            <a:pPr marL="287020" indent="-274320">
              <a:lnSpc>
                <a:spcPct val="100000"/>
              </a:lnSpc>
              <a:spcBef>
                <a:spcPts val="395"/>
              </a:spcBef>
              <a:buClr>
                <a:srgbClr val="ACC2C8"/>
              </a:buClr>
              <a:buChar char="•"/>
              <a:tabLst>
                <a:tab pos="287020" algn="l"/>
              </a:tabLst>
            </a:pPr>
            <a:r>
              <a:rPr sz="3300" spc="-5" dirty="0">
                <a:solidFill>
                  <a:srgbClr val="DFE6D0"/>
                </a:solidFill>
                <a:latin typeface="Arial"/>
                <a:cs typeface="Arial"/>
              </a:rPr>
              <a:t>Health</a:t>
            </a:r>
            <a:endParaRPr sz="33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9352" y="137160"/>
            <a:ext cx="8869680" cy="6583680"/>
          </a:xfrm>
          <a:custGeom>
            <a:avLst/>
            <a:gdLst/>
            <a:ahLst/>
            <a:cxnLst/>
            <a:rect l="l" t="t" r="r" b="b"/>
            <a:pathLst>
              <a:path w="8869680" h="6583680">
                <a:moveTo>
                  <a:pt x="0" y="6583680"/>
                </a:moveTo>
                <a:lnTo>
                  <a:pt x="8869680" y="6583680"/>
                </a:lnTo>
                <a:lnTo>
                  <a:pt x="8869680" y="0"/>
                </a:lnTo>
                <a:lnTo>
                  <a:pt x="0" y="0"/>
                </a:lnTo>
                <a:lnTo>
                  <a:pt x="0" y="6583680"/>
                </a:lnTo>
                <a:close/>
              </a:path>
            </a:pathLst>
          </a:custGeom>
          <a:ln w="19050">
            <a:solidFill>
              <a:srgbClr val="CFC50D"/>
            </a:solidFill>
          </a:ln>
        </p:spPr>
        <p:txBody>
          <a:bodyPr wrap="square" lIns="0" tIns="0" rIns="0" bIns="0" rtlCol="0"/>
          <a:lstStyle/>
          <a:p>
            <a:endParaRPr/>
          </a:p>
        </p:txBody>
      </p:sp>
      <p:sp>
        <p:nvSpPr>
          <p:cNvPr id="3" name="object 3"/>
          <p:cNvSpPr/>
          <p:nvPr/>
        </p:nvSpPr>
        <p:spPr>
          <a:xfrm>
            <a:off x="1030135" y="781938"/>
            <a:ext cx="7058621" cy="44056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589278"/>
            <a:ext cx="7886065" cy="4744720"/>
          </a:xfrm>
          <a:prstGeom prst="rect">
            <a:avLst/>
          </a:prstGeom>
        </p:spPr>
        <p:txBody>
          <a:bodyPr vert="horz" wrap="square" lIns="0" tIns="48895" rIns="0" bIns="0" rtlCol="0">
            <a:spAutoFit/>
          </a:bodyPr>
          <a:lstStyle/>
          <a:p>
            <a:pPr marL="286385" marR="5080" indent="-274320">
              <a:lnSpc>
                <a:spcPct val="90000"/>
              </a:lnSpc>
              <a:spcBef>
                <a:spcPts val="385"/>
              </a:spcBef>
              <a:buClr>
                <a:srgbClr val="ACC2C8"/>
              </a:buClr>
              <a:buChar char="•"/>
              <a:tabLst>
                <a:tab pos="286385" algn="l"/>
                <a:tab pos="287020" algn="l"/>
              </a:tabLst>
            </a:pPr>
            <a:r>
              <a:rPr sz="2400" spc="-5" dirty="0">
                <a:solidFill>
                  <a:srgbClr val="DFE6D0"/>
                </a:solidFill>
                <a:latin typeface="Arial"/>
                <a:cs typeface="Arial"/>
              </a:rPr>
              <a:t>Emotional intelligence </a:t>
            </a:r>
            <a:r>
              <a:rPr sz="2400" dirty="0">
                <a:solidFill>
                  <a:srgbClr val="DFE6D0"/>
                </a:solidFill>
                <a:latin typeface="Arial"/>
                <a:cs typeface="Arial"/>
              </a:rPr>
              <a:t>(EQ) </a:t>
            </a:r>
            <a:r>
              <a:rPr sz="2400" spc="-5" dirty="0">
                <a:solidFill>
                  <a:srgbClr val="DFE6D0"/>
                </a:solidFill>
                <a:latin typeface="Arial"/>
                <a:cs typeface="Arial"/>
              </a:rPr>
              <a:t>is </a:t>
            </a:r>
            <a:r>
              <a:rPr sz="2400" dirty="0">
                <a:solidFill>
                  <a:srgbClr val="DFE6D0"/>
                </a:solidFill>
                <a:latin typeface="Arial"/>
                <a:cs typeface="Arial"/>
              </a:rPr>
              <a:t>the </a:t>
            </a:r>
            <a:r>
              <a:rPr sz="2400" spc="-5" dirty="0">
                <a:solidFill>
                  <a:srgbClr val="DFE6D0"/>
                </a:solidFill>
                <a:latin typeface="Arial"/>
                <a:cs typeface="Arial"/>
              </a:rPr>
              <a:t>ability </a:t>
            </a:r>
            <a:r>
              <a:rPr sz="2400" dirty="0">
                <a:solidFill>
                  <a:srgbClr val="DFE6D0"/>
                </a:solidFill>
                <a:latin typeface="Arial"/>
                <a:cs typeface="Arial"/>
              </a:rPr>
              <a:t>to </a:t>
            </a:r>
            <a:r>
              <a:rPr sz="2400" spc="-25" dirty="0">
                <a:solidFill>
                  <a:srgbClr val="DFE6D0"/>
                </a:solidFill>
                <a:latin typeface="Arial"/>
                <a:cs typeface="Arial"/>
              </a:rPr>
              <a:t>identify, </a:t>
            </a:r>
            <a:r>
              <a:rPr sz="2400" dirty="0">
                <a:solidFill>
                  <a:srgbClr val="DFE6D0"/>
                </a:solidFill>
                <a:latin typeface="Arial"/>
                <a:cs typeface="Arial"/>
              </a:rPr>
              <a:t>use,  </a:t>
            </a:r>
            <a:r>
              <a:rPr sz="2400" spc="-5" dirty="0">
                <a:solidFill>
                  <a:srgbClr val="DFE6D0"/>
                </a:solidFill>
                <a:latin typeface="Arial"/>
                <a:cs typeface="Arial"/>
              </a:rPr>
              <a:t>understand, and manage emotions in positive ways </a:t>
            </a:r>
            <a:r>
              <a:rPr sz="2400" dirty="0">
                <a:solidFill>
                  <a:srgbClr val="DFE6D0"/>
                </a:solidFill>
                <a:latin typeface="Arial"/>
                <a:cs typeface="Arial"/>
              </a:rPr>
              <a:t>to  </a:t>
            </a:r>
            <a:r>
              <a:rPr sz="2400" spc="-5" dirty="0">
                <a:solidFill>
                  <a:srgbClr val="DFE6D0"/>
                </a:solidFill>
                <a:latin typeface="Arial"/>
                <a:cs typeface="Arial"/>
              </a:rPr>
              <a:t>relieve </a:t>
            </a:r>
            <a:r>
              <a:rPr sz="2400" dirty="0">
                <a:solidFill>
                  <a:srgbClr val="DFE6D0"/>
                </a:solidFill>
                <a:latin typeface="Arial"/>
                <a:cs typeface="Arial"/>
              </a:rPr>
              <a:t>stress, </a:t>
            </a:r>
            <a:r>
              <a:rPr sz="2400" spc="-5" dirty="0">
                <a:solidFill>
                  <a:srgbClr val="DFE6D0"/>
                </a:solidFill>
                <a:latin typeface="Arial"/>
                <a:cs typeface="Arial"/>
              </a:rPr>
              <a:t>communicate </a:t>
            </a:r>
            <a:r>
              <a:rPr sz="2400" spc="-20" dirty="0">
                <a:solidFill>
                  <a:srgbClr val="DFE6D0"/>
                </a:solidFill>
                <a:latin typeface="Arial"/>
                <a:cs typeface="Arial"/>
              </a:rPr>
              <a:t>effectively, </a:t>
            </a:r>
            <a:r>
              <a:rPr sz="2400" spc="-5" dirty="0">
                <a:solidFill>
                  <a:srgbClr val="DFE6D0"/>
                </a:solidFill>
                <a:latin typeface="Arial"/>
                <a:cs typeface="Arial"/>
              </a:rPr>
              <a:t>empathize with  </a:t>
            </a:r>
            <a:r>
              <a:rPr sz="2400" dirty="0">
                <a:solidFill>
                  <a:srgbClr val="DFE6D0"/>
                </a:solidFill>
                <a:latin typeface="Arial"/>
                <a:cs typeface="Arial"/>
              </a:rPr>
              <a:t>others, </a:t>
            </a:r>
            <a:r>
              <a:rPr sz="2400" spc="-5" dirty="0">
                <a:solidFill>
                  <a:srgbClr val="DFE6D0"/>
                </a:solidFill>
                <a:latin typeface="Arial"/>
                <a:cs typeface="Arial"/>
              </a:rPr>
              <a:t>overcome challenges, and defuse conflict.  Emotional intelligence </a:t>
            </a:r>
            <a:r>
              <a:rPr sz="2400" dirty="0">
                <a:solidFill>
                  <a:srgbClr val="DFE6D0"/>
                </a:solidFill>
                <a:latin typeface="Arial"/>
                <a:cs typeface="Arial"/>
              </a:rPr>
              <a:t>impacts many </a:t>
            </a:r>
            <a:r>
              <a:rPr sz="2400" spc="-10" dirty="0">
                <a:solidFill>
                  <a:srgbClr val="DFE6D0"/>
                </a:solidFill>
                <a:latin typeface="Arial"/>
                <a:cs typeface="Arial"/>
              </a:rPr>
              <a:t>different </a:t>
            </a:r>
            <a:r>
              <a:rPr sz="2400" spc="-5" dirty="0">
                <a:solidFill>
                  <a:srgbClr val="DFE6D0"/>
                </a:solidFill>
                <a:latin typeface="Arial"/>
                <a:cs typeface="Arial"/>
              </a:rPr>
              <a:t>aspects </a:t>
            </a:r>
            <a:r>
              <a:rPr sz="2400" dirty="0">
                <a:solidFill>
                  <a:srgbClr val="DFE6D0"/>
                </a:solidFill>
                <a:latin typeface="Arial"/>
                <a:cs typeface="Arial"/>
              </a:rPr>
              <a:t>of  </a:t>
            </a:r>
            <a:r>
              <a:rPr sz="2400" spc="-5" dirty="0">
                <a:solidFill>
                  <a:srgbClr val="DFE6D0"/>
                </a:solidFill>
                <a:latin typeface="Arial"/>
                <a:cs typeface="Arial"/>
              </a:rPr>
              <a:t>your daily life, such as </a:t>
            </a:r>
            <a:r>
              <a:rPr sz="2400" dirty="0">
                <a:solidFill>
                  <a:srgbClr val="DFE6D0"/>
                </a:solidFill>
                <a:latin typeface="Arial"/>
                <a:cs typeface="Arial"/>
              </a:rPr>
              <a:t>the </a:t>
            </a:r>
            <a:r>
              <a:rPr sz="2400" spc="-5" dirty="0">
                <a:solidFill>
                  <a:srgbClr val="DFE6D0"/>
                </a:solidFill>
                <a:latin typeface="Arial"/>
                <a:cs typeface="Arial"/>
              </a:rPr>
              <a:t>way you behave and </a:t>
            </a:r>
            <a:r>
              <a:rPr sz="2400" dirty="0">
                <a:solidFill>
                  <a:srgbClr val="DFE6D0"/>
                </a:solidFill>
                <a:latin typeface="Arial"/>
                <a:cs typeface="Arial"/>
              </a:rPr>
              <a:t>the </a:t>
            </a:r>
            <a:r>
              <a:rPr sz="2400" spc="-5" dirty="0">
                <a:solidFill>
                  <a:srgbClr val="DFE6D0"/>
                </a:solidFill>
                <a:latin typeface="Arial"/>
                <a:cs typeface="Arial"/>
              </a:rPr>
              <a:t>way  </a:t>
            </a:r>
            <a:r>
              <a:rPr sz="2400" dirty="0">
                <a:solidFill>
                  <a:srgbClr val="DFE6D0"/>
                </a:solidFill>
                <a:latin typeface="Arial"/>
                <a:cs typeface="Arial"/>
              </a:rPr>
              <a:t>you </a:t>
            </a:r>
            <a:r>
              <a:rPr sz="2400" spc="-5" dirty="0">
                <a:solidFill>
                  <a:srgbClr val="DFE6D0"/>
                </a:solidFill>
                <a:latin typeface="Arial"/>
                <a:cs typeface="Arial"/>
              </a:rPr>
              <a:t>interact with</a:t>
            </a:r>
            <a:r>
              <a:rPr sz="2400" spc="-15" dirty="0">
                <a:solidFill>
                  <a:srgbClr val="DFE6D0"/>
                </a:solidFill>
                <a:latin typeface="Arial"/>
                <a:cs typeface="Arial"/>
              </a:rPr>
              <a:t> </a:t>
            </a:r>
            <a:r>
              <a:rPr sz="2400" dirty="0">
                <a:solidFill>
                  <a:srgbClr val="DFE6D0"/>
                </a:solidFill>
                <a:latin typeface="Arial"/>
                <a:cs typeface="Arial"/>
              </a:rPr>
              <a:t>others.</a:t>
            </a:r>
            <a:endParaRPr sz="2400">
              <a:latin typeface="Arial"/>
              <a:cs typeface="Arial"/>
            </a:endParaRPr>
          </a:p>
          <a:p>
            <a:pPr marL="286385" marR="17780" indent="-274320">
              <a:lnSpc>
                <a:spcPct val="90000"/>
              </a:lnSpc>
              <a:spcBef>
                <a:spcPts val="580"/>
              </a:spcBef>
              <a:buClr>
                <a:srgbClr val="ACC2C8"/>
              </a:buClr>
              <a:buChar char="•"/>
              <a:tabLst>
                <a:tab pos="286385" algn="l"/>
                <a:tab pos="287020" algn="l"/>
              </a:tabLst>
            </a:pPr>
            <a:r>
              <a:rPr sz="2400" dirty="0">
                <a:solidFill>
                  <a:srgbClr val="DFE6D0"/>
                </a:solidFill>
                <a:latin typeface="Arial"/>
                <a:cs typeface="Arial"/>
              </a:rPr>
              <a:t>If </a:t>
            </a:r>
            <a:r>
              <a:rPr sz="2400" spc="-5" dirty="0">
                <a:solidFill>
                  <a:srgbClr val="DFE6D0"/>
                </a:solidFill>
                <a:latin typeface="Arial"/>
                <a:cs typeface="Arial"/>
              </a:rPr>
              <a:t>you have a high emotional intelligence you are able </a:t>
            </a:r>
            <a:r>
              <a:rPr sz="2400" dirty="0">
                <a:solidFill>
                  <a:srgbClr val="DFE6D0"/>
                </a:solidFill>
                <a:latin typeface="Arial"/>
                <a:cs typeface="Arial"/>
              </a:rPr>
              <a:t>to  </a:t>
            </a:r>
            <a:r>
              <a:rPr sz="2400" spc="-5" dirty="0">
                <a:solidFill>
                  <a:srgbClr val="DFE6D0"/>
                </a:solidFill>
                <a:latin typeface="Arial"/>
                <a:cs typeface="Arial"/>
              </a:rPr>
              <a:t>recognize your own emotional </a:t>
            </a:r>
            <a:r>
              <a:rPr sz="2400" dirty="0">
                <a:solidFill>
                  <a:srgbClr val="DFE6D0"/>
                </a:solidFill>
                <a:latin typeface="Arial"/>
                <a:cs typeface="Arial"/>
              </a:rPr>
              <a:t>state </a:t>
            </a:r>
            <a:r>
              <a:rPr sz="2400" spc="-5" dirty="0">
                <a:solidFill>
                  <a:srgbClr val="DFE6D0"/>
                </a:solidFill>
                <a:latin typeface="Arial"/>
                <a:cs typeface="Arial"/>
              </a:rPr>
              <a:t>and </a:t>
            </a:r>
            <a:r>
              <a:rPr sz="2400" dirty="0">
                <a:solidFill>
                  <a:srgbClr val="DFE6D0"/>
                </a:solidFill>
                <a:latin typeface="Arial"/>
                <a:cs typeface="Arial"/>
              </a:rPr>
              <a:t>the </a:t>
            </a:r>
            <a:r>
              <a:rPr sz="2400" spc="-5" dirty="0">
                <a:solidFill>
                  <a:srgbClr val="DFE6D0"/>
                </a:solidFill>
                <a:latin typeface="Arial"/>
                <a:cs typeface="Arial"/>
              </a:rPr>
              <a:t>emotional  </a:t>
            </a:r>
            <a:r>
              <a:rPr sz="2400" dirty="0">
                <a:solidFill>
                  <a:srgbClr val="DFE6D0"/>
                </a:solidFill>
                <a:latin typeface="Arial"/>
                <a:cs typeface="Arial"/>
              </a:rPr>
              <a:t>states of </a:t>
            </a:r>
            <a:r>
              <a:rPr sz="2400" spc="-5" dirty="0">
                <a:solidFill>
                  <a:srgbClr val="DFE6D0"/>
                </a:solidFill>
                <a:latin typeface="Arial"/>
                <a:cs typeface="Arial"/>
              </a:rPr>
              <a:t>others and engage with people in a way </a:t>
            </a:r>
            <a:r>
              <a:rPr sz="2400" dirty="0">
                <a:solidFill>
                  <a:srgbClr val="DFE6D0"/>
                </a:solidFill>
                <a:latin typeface="Arial"/>
                <a:cs typeface="Arial"/>
              </a:rPr>
              <a:t>that  </a:t>
            </a:r>
            <a:r>
              <a:rPr sz="2400" spc="-5" dirty="0">
                <a:solidFill>
                  <a:srgbClr val="DFE6D0"/>
                </a:solidFill>
                <a:latin typeface="Arial"/>
                <a:cs typeface="Arial"/>
              </a:rPr>
              <a:t>draws </a:t>
            </a:r>
            <a:r>
              <a:rPr sz="2400" dirty="0">
                <a:solidFill>
                  <a:srgbClr val="DFE6D0"/>
                </a:solidFill>
                <a:latin typeface="Arial"/>
                <a:cs typeface="Arial"/>
              </a:rPr>
              <a:t>them to you. </a:t>
            </a:r>
            <a:r>
              <a:rPr sz="2400" spc="-80" dirty="0">
                <a:solidFill>
                  <a:srgbClr val="DFE6D0"/>
                </a:solidFill>
                <a:latin typeface="Arial"/>
                <a:cs typeface="Arial"/>
              </a:rPr>
              <a:t>You </a:t>
            </a:r>
            <a:r>
              <a:rPr sz="2400" spc="-5" dirty="0">
                <a:solidFill>
                  <a:srgbClr val="DFE6D0"/>
                </a:solidFill>
                <a:latin typeface="Arial"/>
                <a:cs typeface="Arial"/>
              </a:rPr>
              <a:t>can use </a:t>
            </a:r>
            <a:r>
              <a:rPr sz="2400" dirty="0">
                <a:solidFill>
                  <a:srgbClr val="DFE6D0"/>
                </a:solidFill>
                <a:latin typeface="Arial"/>
                <a:cs typeface="Arial"/>
              </a:rPr>
              <a:t>this </a:t>
            </a:r>
            <a:r>
              <a:rPr sz="2400" spc="-5" dirty="0">
                <a:solidFill>
                  <a:srgbClr val="DFE6D0"/>
                </a:solidFill>
                <a:latin typeface="Arial"/>
                <a:cs typeface="Arial"/>
              </a:rPr>
              <a:t>understanding </a:t>
            </a:r>
            <a:r>
              <a:rPr sz="2400" dirty="0">
                <a:solidFill>
                  <a:srgbClr val="DFE6D0"/>
                </a:solidFill>
                <a:latin typeface="Arial"/>
                <a:cs typeface="Arial"/>
              </a:rPr>
              <a:t>of  </a:t>
            </a:r>
            <a:r>
              <a:rPr sz="2400" spc="-5" dirty="0">
                <a:solidFill>
                  <a:srgbClr val="DFE6D0"/>
                </a:solidFill>
                <a:latin typeface="Arial"/>
                <a:cs typeface="Arial"/>
              </a:rPr>
              <a:t>emotions </a:t>
            </a:r>
            <a:r>
              <a:rPr sz="2400" dirty="0">
                <a:solidFill>
                  <a:srgbClr val="DFE6D0"/>
                </a:solidFill>
                <a:latin typeface="Arial"/>
                <a:cs typeface="Arial"/>
              </a:rPr>
              <a:t>to </a:t>
            </a:r>
            <a:r>
              <a:rPr sz="2400" spc="-5" dirty="0">
                <a:solidFill>
                  <a:srgbClr val="DFE6D0"/>
                </a:solidFill>
                <a:latin typeface="Arial"/>
                <a:cs typeface="Arial"/>
              </a:rPr>
              <a:t>relate </a:t>
            </a:r>
            <a:r>
              <a:rPr sz="2400" dirty="0">
                <a:solidFill>
                  <a:srgbClr val="DFE6D0"/>
                </a:solidFill>
                <a:latin typeface="Arial"/>
                <a:cs typeface="Arial"/>
              </a:rPr>
              <a:t>better to other </a:t>
            </a:r>
            <a:r>
              <a:rPr sz="2400" spc="-5" dirty="0">
                <a:solidFill>
                  <a:srgbClr val="DFE6D0"/>
                </a:solidFill>
                <a:latin typeface="Arial"/>
                <a:cs typeface="Arial"/>
              </a:rPr>
              <a:t>people, </a:t>
            </a:r>
            <a:r>
              <a:rPr sz="2400" dirty="0">
                <a:solidFill>
                  <a:srgbClr val="DFE6D0"/>
                </a:solidFill>
                <a:latin typeface="Arial"/>
                <a:cs typeface="Arial"/>
              </a:rPr>
              <a:t>form </a:t>
            </a:r>
            <a:r>
              <a:rPr sz="2400" spc="-5" dirty="0">
                <a:solidFill>
                  <a:srgbClr val="DFE6D0"/>
                </a:solidFill>
                <a:latin typeface="Arial"/>
                <a:cs typeface="Arial"/>
              </a:rPr>
              <a:t>healthier  relationships, achieve greater </a:t>
            </a:r>
            <a:r>
              <a:rPr sz="2400" dirty="0">
                <a:solidFill>
                  <a:srgbClr val="DFE6D0"/>
                </a:solidFill>
                <a:latin typeface="Arial"/>
                <a:cs typeface="Arial"/>
              </a:rPr>
              <a:t>success at </a:t>
            </a:r>
            <a:r>
              <a:rPr sz="2400" spc="-5" dirty="0">
                <a:solidFill>
                  <a:srgbClr val="DFE6D0"/>
                </a:solidFill>
                <a:latin typeface="Arial"/>
                <a:cs typeface="Arial"/>
              </a:rPr>
              <a:t>work, and lead  a more fulfilling</a:t>
            </a:r>
            <a:r>
              <a:rPr sz="2400" spc="15" dirty="0">
                <a:solidFill>
                  <a:srgbClr val="DFE6D0"/>
                </a:solidFill>
                <a:latin typeface="Arial"/>
                <a:cs typeface="Arial"/>
              </a:rPr>
              <a:t> </a:t>
            </a:r>
            <a:r>
              <a:rPr sz="2400" spc="-5" dirty="0">
                <a:solidFill>
                  <a:srgbClr val="DFE6D0"/>
                </a:solidFill>
                <a:latin typeface="Arial"/>
                <a:cs typeface="Arial"/>
              </a:rPr>
              <a:t>life.</a:t>
            </a:r>
            <a:endParaRPr sz="2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2536</Words>
  <Application>Microsoft Office PowerPoint</Application>
  <PresentationFormat>On-screen Show (4:3)</PresentationFormat>
  <Paragraphs>122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FACULTY OF MANAGEMENT STUDIES                          UDAIPUR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OF MANAGEMENT STUDIES                          UDAIPUR </dc:title>
  <dc:creator>admin</dc:creator>
  <cp:lastModifiedBy>admin</cp:lastModifiedBy>
  <cp:revision>1</cp:revision>
  <dcterms:created xsi:type="dcterms:W3CDTF">2019-10-05T05:16:54Z</dcterms:created>
  <dcterms:modified xsi:type="dcterms:W3CDTF">2019-10-05T05:19:30Z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2013-08-10T00:00:00Z</vt:filetime>
  </property>
  <property fmtid="{D5CDD505-2E9C-101B-9397-08002B2CF9AE}" pid="3" name="Creator">
    <vt:lpwstr>Microsoft® Office PowerPoint® 2007</vt:lpwstr>
  </property>
  <property fmtid="{D5CDD505-2E9C-101B-9397-08002B2CF9AE}" pid="4" name="LastSaved">
    <vt:filetime>2019-10-05T00:00:00Z</vt:filetime>
  </property>
</Properties>
</file>