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8" r:id="rId3"/>
    <p:sldId id="257" r:id="rId4"/>
    <p:sldId id="263" r:id="rId5"/>
    <p:sldId id="264" r:id="rId6"/>
    <p:sldId id="260" r:id="rId7"/>
    <p:sldId id="259" r:id="rId8"/>
    <p:sldId id="261" r:id="rId9"/>
    <p:sldId id="269" r:id="rId10"/>
    <p:sldId id="262" r:id="rId11"/>
    <p:sldId id="268" r:id="rId12"/>
    <p:sldId id="266" r:id="rId13"/>
    <p:sldId id="270" r:id="rId14"/>
    <p:sldId id="271" r:id="rId15"/>
    <p:sldId id="272"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AB40B-7420-A141-B8B2-B907B724ABB1}" type="doc">
      <dgm:prSet loTypeId="urn:microsoft.com/office/officeart/2005/8/layout/radial4" loCatId="" qsTypeId="urn:microsoft.com/office/officeart/2005/8/quickstyle/3D1" qsCatId="3D" csTypeId="urn:microsoft.com/office/officeart/2005/8/colors/colorful1#1" csCatId="colorful" phldr="1"/>
      <dgm:spPr/>
      <dgm:t>
        <a:bodyPr/>
        <a:lstStyle/>
        <a:p>
          <a:endParaRPr lang="en-US"/>
        </a:p>
      </dgm:t>
    </dgm:pt>
    <dgm:pt modelId="{F9741D85-66C5-2B44-82BA-0C61CD85C506}">
      <dgm:prSet phldrT="[Text]"/>
      <dgm:spPr/>
      <dgm:t>
        <a:bodyPr/>
        <a:lstStyle/>
        <a:p>
          <a:r>
            <a:rPr lang="en-US" dirty="0"/>
            <a:t>Characteristics of EI</a:t>
          </a:r>
        </a:p>
      </dgm:t>
    </dgm:pt>
    <dgm:pt modelId="{6193F747-6AEF-744D-96E7-D6A07722B028}" type="parTrans" cxnId="{3FBD920C-7AE5-4046-BFFC-38320782E185}">
      <dgm:prSet/>
      <dgm:spPr/>
      <dgm:t>
        <a:bodyPr/>
        <a:lstStyle/>
        <a:p>
          <a:endParaRPr lang="en-US"/>
        </a:p>
      </dgm:t>
    </dgm:pt>
    <dgm:pt modelId="{A26EC67E-E8D3-FC43-9697-E52418913CA3}" type="sibTrans" cxnId="{3FBD920C-7AE5-4046-BFFC-38320782E185}">
      <dgm:prSet/>
      <dgm:spPr/>
      <dgm:t>
        <a:bodyPr/>
        <a:lstStyle/>
        <a:p>
          <a:endParaRPr lang="en-US"/>
        </a:p>
      </dgm:t>
    </dgm:pt>
    <dgm:pt modelId="{DE1E3BAA-DE7E-2948-9339-716C627C352B}">
      <dgm:prSet phldrT="[Text]"/>
      <dgm:spPr/>
      <dgm:t>
        <a:bodyPr/>
        <a:lstStyle/>
        <a:p>
          <a:r>
            <a:rPr lang="en-US" dirty="0"/>
            <a:t>Self control</a:t>
          </a:r>
        </a:p>
      </dgm:t>
    </dgm:pt>
    <dgm:pt modelId="{324C7E7A-A8F8-E948-9227-4EFD30CD8902}" type="parTrans" cxnId="{553B14B6-5239-2349-9D26-2193D9A52258}">
      <dgm:prSet/>
      <dgm:spPr/>
      <dgm:t>
        <a:bodyPr/>
        <a:lstStyle/>
        <a:p>
          <a:endParaRPr lang="en-US"/>
        </a:p>
      </dgm:t>
    </dgm:pt>
    <dgm:pt modelId="{211C4884-0EA7-AE49-983A-E53ABD655C6D}" type="sibTrans" cxnId="{553B14B6-5239-2349-9D26-2193D9A52258}">
      <dgm:prSet/>
      <dgm:spPr/>
      <dgm:t>
        <a:bodyPr/>
        <a:lstStyle/>
        <a:p>
          <a:endParaRPr lang="en-US"/>
        </a:p>
      </dgm:t>
    </dgm:pt>
    <dgm:pt modelId="{BB17AB6D-AD67-0049-A0AA-BED071DBF3B8}">
      <dgm:prSet phldrT="[Text]"/>
      <dgm:spPr/>
      <dgm:t>
        <a:bodyPr/>
        <a:lstStyle/>
        <a:p>
          <a:r>
            <a:rPr lang="en-US" dirty="0"/>
            <a:t>passion</a:t>
          </a:r>
        </a:p>
      </dgm:t>
    </dgm:pt>
    <dgm:pt modelId="{9DD00BBA-68B1-A54D-850C-103B6A3D0515}" type="parTrans" cxnId="{10C5BDEC-2FFB-3642-9502-80939A234336}">
      <dgm:prSet/>
      <dgm:spPr/>
      <dgm:t>
        <a:bodyPr/>
        <a:lstStyle/>
        <a:p>
          <a:endParaRPr lang="en-US"/>
        </a:p>
      </dgm:t>
    </dgm:pt>
    <dgm:pt modelId="{05E78C9A-3110-A848-9F94-7948C6891DF7}" type="sibTrans" cxnId="{10C5BDEC-2FFB-3642-9502-80939A234336}">
      <dgm:prSet/>
      <dgm:spPr/>
      <dgm:t>
        <a:bodyPr/>
        <a:lstStyle/>
        <a:p>
          <a:endParaRPr lang="en-US"/>
        </a:p>
      </dgm:t>
    </dgm:pt>
    <dgm:pt modelId="{78E55BFC-73C6-D744-AE59-17FAC5920F43}">
      <dgm:prSet phldrT="[Text]"/>
      <dgm:spPr/>
      <dgm:t>
        <a:bodyPr/>
        <a:lstStyle/>
        <a:p>
          <a:r>
            <a:rPr lang="en-US" dirty="0"/>
            <a:t>Self motivation</a:t>
          </a:r>
        </a:p>
      </dgm:t>
    </dgm:pt>
    <dgm:pt modelId="{EF93AAEB-8B38-B747-AA4E-C7C47D2EB19E}" type="parTrans" cxnId="{480AC274-171E-D345-8BA2-FE81BCD0122A}">
      <dgm:prSet/>
      <dgm:spPr/>
      <dgm:t>
        <a:bodyPr/>
        <a:lstStyle/>
        <a:p>
          <a:endParaRPr lang="en-US"/>
        </a:p>
      </dgm:t>
    </dgm:pt>
    <dgm:pt modelId="{D7FADBC7-E9E0-C04C-BE65-9917FC448104}" type="sibTrans" cxnId="{480AC274-171E-D345-8BA2-FE81BCD0122A}">
      <dgm:prSet/>
      <dgm:spPr/>
      <dgm:t>
        <a:bodyPr/>
        <a:lstStyle/>
        <a:p>
          <a:endParaRPr lang="en-US"/>
        </a:p>
      </dgm:t>
    </dgm:pt>
    <dgm:pt modelId="{B7D18E60-2B22-2C47-95CF-0373B7385B37}">
      <dgm:prSet/>
      <dgm:spPr/>
      <dgm:t>
        <a:bodyPr/>
        <a:lstStyle/>
        <a:p>
          <a:r>
            <a:rPr lang="en-US" dirty="0"/>
            <a:t>Determination </a:t>
          </a:r>
        </a:p>
      </dgm:t>
    </dgm:pt>
    <dgm:pt modelId="{E4660A88-6492-B945-BD90-CDD5216CF725}" type="parTrans" cxnId="{B65E62EA-DD01-C946-9B38-BAA0D5F9F66A}">
      <dgm:prSet/>
      <dgm:spPr/>
      <dgm:t>
        <a:bodyPr/>
        <a:lstStyle/>
        <a:p>
          <a:endParaRPr lang="en-US"/>
        </a:p>
      </dgm:t>
    </dgm:pt>
    <dgm:pt modelId="{67D172EE-7847-AB42-90D3-E5A8FEAD2291}" type="sibTrans" cxnId="{B65E62EA-DD01-C946-9B38-BAA0D5F9F66A}">
      <dgm:prSet/>
      <dgm:spPr/>
      <dgm:t>
        <a:bodyPr/>
        <a:lstStyle/>
        <a:p>
          <a:endParaRPr lang="en-US"/>
        </a:p>
      </dgm:t>
    </dgm:pt>
    <dgm:pt modelId="{0E94B6EE-7062-894A-BDB0-0A7A62B0E0E0}" type="pres">
      <dgm:prSet presAssocID="{23DAB40B-7420-A141-B8B2-B907B724ABB1}" presName="cycle" presStyleCnt="0">
        <dgm:presLayoutVars>
          <dgm:chMax val="1"/>
          <dgm:dir/>
          <dgm:animLvl val="ctr"/>
          <dgm:resizeHandles val="exact"/>
        </dgm:presLayoutVars>
      </dgm:prSet>
      <dgm:spPr/>
    </dgm:pt>
    <dgm:pt modelId="{293EB822-6B66-1541-A718-6040B169A401}" type="pres">
      <dgm:prSet presAssocID="{F9741D85-66C5-2B44-82BA-0C61CD85C506}" presName="centerShape" presStyleLbl="node0" presStyleIdx="0" presStyleCnt="1" custScaleX="139701" custScaleY="115822" custLinFactNeighborX="-285" custLinFactNeighborY="-10804"/>
      <dgm:spPr/>
    </dgm:pt>
    <dgm:pt modelId="{CA601E5C-28E2-234C-94E7-15BB9732916C}" type="pres">
      <dgm:prSet presAssocID="{324C7E7A-A8F8-E948-9227-4EFD30CD8902}" presName="parTrans" presStyleLbl="bgSibTrans2D1" presStyleIdx="0" presStyleCnt="4"/>
      <dgm:spPr/>
    </dgm:pt>
    <dgm:pt modelId="{51FC2C07-1BD7-754B-B7F7-7C11202D25B3}" type="pres">
      <dgm:prSet presAssocID="{DE1E3BAA-DE7E-2948-9339-716C627C352B}" presName="node" presStyleLbl="node1" presStyleIdx="0" presStyleCnt="4" custRadScaleRad="100192" custRadScaleInc="-67358">
        <dgm:presLayoutVars>
          <dgm:bulletEnabled val="1"/>
        </dgm:presLayoutVars>
      </dgm:prSet>
      <dgm:spPr/>
    </dgm:pt>
    <dgm:pt modelId="{19526E57-D001-924A-B429-16E1399329C9}" type="pres">
      <dgm:prSet presAssocID="{9DD00BBA-68B1-A54D-850C-103B6A3D0515}" presName="parTrans" presStyleLbl="bgSibTrans2D1" presStyleIdx="1" presStyleCnt="4"/>
      <dgm:spPr/>
    </dgm:pt>
    <dgm:pt modelId="{A594E625-A51D-F84B-A4C5-3538B6EECEE4}" type="pres">
      <dgm:prSet presAssocID="{BB17AB6D-AD67-0049-A0AA-BED071DBF3B8}" presName="node" presStyleLbl="node1" presStyleIdx="1" presStyleCnt="4" custRadScaleRad="136553" custRadScaleInc="-44548">
        <dgm:presLayoutVars>
          <dgm:bulletEnabled val="1"/>
        </dgm:presLayoutVars>
      </dgm:prSet>
      <dgm:spPr/>
    </dgm:pt>
    <dgm:pt modelId="{8CBBBDD8-3D19-9943-A62E-C46F5BE78604}" type="pres">
      <dgm:prSet presAssocID="{EF93AAEB-8B38-B747-AA4E-C7C47D2EB19E}" presName="parTrans" presStyleLbl="bgSibTrans2D1" presStyleIdx="2" presStyleCnt="4"/>
      <dgm:spPr/>
    </dgm:pt>
    <dgm:pt modelId="{AB6EFA2C-98D4-A842-A677-A70D8E13FD1C}" type="pres">
      <dgm:prSet presAssocID="{78E55BFC-73C6-D744-AE59-17FAC5920F43}" presName="node" presStyleLbl="node1" presStyleIdx="2" presStyleCnt="4" custRadScaleRad="136553" custRadScaleInc="44548">
        <dgm:presLayoutVars>
          <dgm:bulletEnabled val="1"/>
        </dgm:presLayoutVars>
      </dgm:prSet>
      <dgm:spPr/>
    </dgm:pt>
    <dgm:pt modelId="{AA073E42-EC8A-6348-9B13-70C1B9C1D065}" type="pres">
      <dgm:prSet presAssocID="{E4660A88-6492-B945-BD90-CDD5216CF725}" presName="parTrans" presStyleLbl="bgSibTrans2D1" presStyleIdx="3" presStyleCnt="4"/>
      <dgm:spPr/>
    </dgm:pt>
    <dgm:pt modelId="{6F376E04-B5B9-9C4E-8598-C7546C7BE6C2}" type="pres">
      <dgm:prSet presAssocID="{B7D18E60-2B22-2C47-95CF-0373B7385B37}" presName="node" presStyleLbl="node1" presStyleIdx="3" presStyleCnt="4" custRadScaleRad="100192" custRadScaleInc="67358">
        <dgm:presLayoutVars>
          <dgm:bulletEnabled val="1"/>
        </dgm:presLayoutVars>
      </dgm:prSet>
      <dgm:spPr/>
    </dgm:pt>
  </dgm:ptLst>
  <dgm:cxnLst>
    <dgm:cxn modelId="{54DBA50B-42C2-6049-B2BE-9162D7EAE942}" type="presOf" srcId="{F9741D85-66C5-2B44-82BA-0C61CD85C506}" destId="{293EB822-6B66-1541-A718-6040B169A401}" srcOrd="0" destOrd="0" presId="urn:microsoft.com/office/officeart/2005/8/layout/radial4"/>
    <dgm:cxn modelId="{3FBD920C-7AE5-4046-BFFC-38320782E185}" srcId="{23DAB40B-7420-A141-B8B2-B907B724ABB1}" destId="{F9741D85-66C5-2B44-82BA-0C61CD85C506}" srcOrd="0" destOrd="0" parTransId="{6193F747-6AEF-744D-96E7-D6A07722B028}" sibTransId="{A26EC67E-E8D3-FC43-9697-E52418913CA3}"/>
    <dgm:cxn modelId="{4798A838-B7A6-A340-874E-4678AFE32E41}" type="presOf" srcId="{EF93AAEB-8B38-B747-AA4E-C7C47D2EB19E}" destId="{8CBBBDD8-3D19-9943-A62E-C46F5BE78604}" srcOrd="0" destOrd="0" presId="urn:microsoft.com/office/officeart/2005/8/layout/radial4"/>
    <dgm:cxn modelId="{480AC274-171E-D345-8BA2-FE81BCD0122A}" srcId="{F9741D85-66C5-2B44-82BA-0C61CD85C506}" destId="{78E55BFC-73C6-D744-AE59-17FAC5920F43}" srcOrd="2" destOrd="0" parTransId="{EF93AAEB-8B38-B747-AA4E-C7C47D2EB19E}" sibTransId="{D7FADBC7-E9E0-C04C-BE65-9917FC448104}"/>
    <dgm:cxn modelId="{040567A3-0EF1-9844-9466-7C34EB86E9FD}" type="presOf" srcId="{9DD00BBA-68B1-A54D-850C-103B6A3D0515}" destId="{19526E57-D001-924A-B429-16E1399329C9}" srcOrd="0" destOrd="0" presId="urn:microsoft.com/office/officeart/2005/8/layout/radial4"/>
    <dgm:cxn modelId="{553B14B6-5239-2349-9D26-2193D9A52258}" srcId="{F9741D85-66C5-2B44-82BA-0C61CD85C506}" destId="{DE1E3BAA-DE7E-2948-9339-716C627C352B}" srcOrd="0" destOrd="0" parTransId="{324C7E7A-A8F8-E948-9227-4EFD30CD8902}" sibTransId="{211C4884-0EA7-AE49-983A-E53ABD655C6D}"/>
    <dgm:cxn modelId="{F7209AB9-757F-A143-B931-1C27174FDD7C}" type="presOf" srcId="{BB17AB6D-AD67-0049-A0AA-BED071DBF3B8}" destId="{A594E625-A51D-F84B-A4C5-3538B6EECEE4}" srcOrd="0" destOrd="0" presId="urn:microsoft.com/office/officeart/2005/8/layout/radial4"/>
    <dgm:cxn modelId="{65DF5EC7-8AFE-9C4F-A3A8-CA8621E2EB57}" type="presOf" srcId="{E4660A88-6492-B945-BD90-CDD5216CF725}" destId="{AA073E42-EC8A-6348-9B13-70C1B9C1D065}" srcOrd="0" destOrd="0" presId="urn:microsoft.com/office/officeart/2005/8/layout/radial4"/>
    <dgm:cxn modelId="{42AD72CB-031C-D043-9594-84BC6DD2C9D1}" type="presOf" srcId="{B7D18E60-2B22-2C47-95CF-0373B7385B37}" destId="{6F376E04-B5B9-9C4E-8598-C7546C7BE6C2}" srcOrd="0" destOrd="0" presId="urn:microsoft.com/office/officeart/2005/8/layout/radial4"/>
    <dgm:cxn modelId="{B7A2C3CE-9675-1B45-B9A1-9E6563BDEE0D}" type="presOf" srcId="{DE1E3BAA-DE7E-2948-9339-716C627C352B}" destId="{51FC2C07-1BD7-754B-B7F7-7C11202D25B3}" srcOrd="0" destOrd="0" presId="urn:microsoft.com/office/officeart/2005/8/layout/radial4"/>
    <dgm:cxn modelId="{DAE9E9CF-A6AF-2241-9EA8-FBD1FBB66D31}" type="presOf" srcId="{78E55BFC-73C6-D744-AE59-17FAC5920F43}" destId="{AB6EFA2C-98D4-A842-A677-A70D8E13FD1C}" srcOrd="0" destOrd="0" presId="urn:microsoft.com/office/officeart/2005/8/layout/radial4"/>
    <dgm:cxn modelId="{C2F50AD5-4F37-C04D-BEBE-52AB070939B9}" type="presOf" srcId="{324C7E7A-A8F8-E948-9227-4EFD30CD8902}" destId="{CA601E5C-28E2-234C-94E7-15BB9732916C}" srcOrd="0" destOrd="0" presId="urn:microsoft.com/office/officeart/2005/8/layout/radial4"/>
    <dgm:cxn modelId="{C29CBED5-298A-0045-8D11-B4E4A038EE9E}" type="presOf" srcId="{23DAB40B-7420-A141-B8B2-B907B724ABB1}" destId="{0E94B6EE-7062-894A-BDB0-0A7A62B0E0E0}" srcOrd="0" destOrd="0" presId="urn:microsoft.com/office/officeart/2005/8/layout/radial4"/>
    <dgm:cxn modelId="{B65E62EA-DD01-C946-9B38-BAA0D5F9F66A}" srcId="{F9741D85-66C5-2B44-82BA-0C61CD85C506}" destId="{B7D18E60-2B22-2C47-95CF-0373B7385B37}" srcOrd="3" destOrd="0" parTransId="{E4660A88-6492-B945-BD90-CDD5216CF725}" sibTransId="{67D172EE-7847-AB42-90D3-E5A8FEAD2291}"/>
    <dgm:cxn modelId="{10C5BDEC-2FFB-3642-9502-80939A234336}" srcId="{F9741D85-66C5-2B44-82BA-0C61CD85C506}" destId="{BB17AB6D-AD67-0049-A0AA-BED071DBF3B8}" srcOrd="1" destOrd="0" parTransId="{9DD00BBA-68B1-A54D-850C-103B6A3D0515}" sibTransId="{05E78C9A-3110-A848-9F94-7948C6891DF7}"/>
    <dgm:cxn modelId="{8BE31290-1909-294A-8DC0-419F7C5FF51A}" type="presParOf" srcId="{0E94B6EE-7062-894A-BDB0-0A7A62B0E0E0}" destId="{293EB822-6B66-1541-A718-6040B169A401}" srcOrd="0" destOrd="0" presId="urn:microsoft.com/office/officeart/2005/8/layout/radial4"/>
    <dgm:cxn modelId="{6824A015-193F-B74B-9B4D-26ED25A8DE16}" type="presParOf" srcId="{0E94B6EE-7062-894A-BDB0-0A7A62B0E0E0}" destId="{CA601E5C-28E2-234C-94E7-15BB9732916C}" srcOrd="1" destOrd="0" presId="urn:microsoft.com/office/officeart/2005/8/layout/radial4"/>
    <dgm:cxn modelId="{3B8C933D-30B8-3047-BC07-17F60DC0F9D2}" type="presParOf" srcId="{0E94B6EE-7062-894A-BDB0-0A7A62B0E0E0}" destId="{51FC2C07-1BD7-754B-B7F7-7C11202D25B3}" srcOrd="2" destOrd="0" presId="urn:microsoft.com/office/officeart/2005/8/layout/radial4"/>
    <dgm:cxn modelId="{DF6EE6D8-BB95-1840-A0B3-DAE60BE73C78}" type="presParOf" srcId="{0E94B6EE-7062-894A-BDB0-0A7A62B0E0E0}" destId="{19526E57-D001-924A-B429-16E1399329C9}" srcOrd="3" destOrd="0" presId="urn:microsoft.com/office/officeart/2005/8/layout/radial4"/>
    <dgm:cxn modelId="{E7D52A49-C9F5-B047-8DAF-75A18CDD359A}" type="presParOf" srcId="{0E94B6EE-7062-894A-BDB0-0A7A62B0E0E0}" destId="{A594E625-A51D-F84B-A4C5-3538B6EECEE4}" srcOrd="4" destOrd="0" presId="urn:microsoft.com/office/officeart/2005/8/layout/radial4"/>
    <dgm:cxn modelId="{B17893F0-E9CB-8E46-80E6-2765E953251C}" type="presParOf" srcId="{0E94B6EE-7062-894A-BDB0-0A7A62B0E0E0}" destId="{8CBBBDD8-3D19-9943-A62E-C46F5BE78604}" srcOrd="5" destOrd="0" presId="urn:microsoft.com/office/officeart/2005/8/layout/radial4"/>
    <dgm:cxn modelId="{D5963C12-CF6C-1F4F-AE7F-CBAE88BF712D}" type="presParOf" srcId="{0E94B6EE-7062-894A-BDB0-0A7A62B0E0E0}" destId="{AB6EFA2C-98D4-A842-A677-A70D8E13FD1C}" srcOrd="6" destOrd="0" presId="urn:microsoft.com/office/officeart/2005/8/layout/radial4"/>
    <dgm:cxn modelId="{0C2E2732-B804-D946-B25F-DD3B797D04D9}" type="presParOf" srcId="{0E94B6EE-7062-894A-BDB0-0A7A62B0E0E0}" destId="{AA073E42-EC8A-6348-9B13-70C1B9C1D065}" srcOrd="7" destOrd="0" presId="urn:microsoft.com/office/officeart/2005/8/layout/radial4"/>
    <dgm:cxn modelId="{68773A1C-F52F-244C-BC00-4FC467E29059}" type="presParOf" srcId="{0E94B6EE-7062-894A-BDB0-0A7A62B0E0E0}" destId="{6F376E04-B5B9-9C4E-8598-C7546C7BE6C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433F1-00CA-4A1A-9CA5-04270236456A}"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IN"/>
        </a:p>
      </dgm:t>
    </dgm:pt>
    <dgm:pt modelId="{EDCE2909-EFF1-4051-84AF-AF9E67F91BD0}">
      <dgm:prSet phldrT="[Text]" custT="1"/>
      <dgm:spPr/>
      <dgm:t>
        <a:bodyPr/>
        <a:lstStyle/>
        <a:p>
          <a:r>
            <a:rPr lang="en-US" sz="3200" dirty="0"/>
            <a:t>Emotional Intelligence</a:t>
          </a:r>
          <a:endParaRPr lang="en-IN" sz="3200" dirty="0"/>
        </a:p>
      </dgm:t>
    </dgm:pt>
    <dgm:pt modelId="{C6D40A88-4AF9-4168-904D-A256A1D305AF}" type="parTrans" cxnId="{D3D16807-1E0D-418C-8476-9FFC9B611A79}">
      <dgm:prSet/>
      <dgm:spPr/>
      <dgm:t>
        <a:bodyPr/>
        <a:lstStyle/>
        <a:p>
          <a:endParaRPr lang="en-IN" sz="3200"/>
        </a:p>
      </dgm:t>
    </dgm:pt>
    <dgm:pt modelId="{D648FAF9-4DB3-4972-A880-086891837288}" type="sibTrans" cxnId="{D3D16807-1E0D-418C-8476-9FFC9B611A79}">
      <dgm:prSet/>
      <dgm:spPr/>
      <dgm:t>
        <a:bodyPr/>
        <a:lstStyle/>
        <a:p>
          <a:endParaRPr lang="en-IN" sz="3200"/>
        </a:p>
      </dgm:t>
    </dgm:pt>
    <dgm:pt modelId="{9BC95641-7B3D-4CDE-BE82-E0F7AAD4A927}">
      <dgm:prSet phldrT="[Text]" custT="1"/>
      <dgm:spPr/>
      <dgm:t>
        <a:bodyPr/>
        <a:lstStyle/>
        <a:p>
          <a:r>
            <a:rPr lang="en-US" sz="2000" dirty="0"/>
            <a:t>Better team work</a:t>
          </a:r>
          <a:endParaRPr lang="en-IN" sz="2000" dirty="0"/>
        </a:p>
      </dgm:t>
    </dgm:pt>
    <dgm:pt modelId="{6727DAB1-AC25-4E41-8E19-3B24DE2BECD1}" type="parTrans" cxnId="{27B7FAC4-AE0F-463D-B86A-6CB0D25CA282}">
      <dgm:prSet/>
      <dgm:spPr/>
      <dgm:t>
        <a:bodyPr/>
        <a:lstStyle/>
        <a:p>
          <a:endParaRPr lang="en-IN" sz="3200"/>
        </a:p>
      </dgm:t>
    </dgm:pt>
    <dgm:pt modelId="{FF6B000F-FDA0-47A2-88BB-A1B421757D52}" type="sibTrans" cxnId="{27B7FAC4-AE0F-463D-B86A-6CB0D25CA282}">
      <dgm:prSet/>
      <dgm:spPr/>
      <dgm:t>
        <a:bodyPr/>
        <a:lstStyle/>
        <a:p>
          <a:endParaRPr lang="en-IN" sz="3200"/>
        </a:p>
      </dgm:t>
    </dgm:pt>
    <dgm:pt modelId="{E2B95A3D-61F2-49AD-8679-9F8A5537481B}">
      <dgm:prSet phldrT="[Text]" custT="1"/>
      <dgm:spPr/>
      <dgm:t>
        <a:bodyPr/>
        <a:lstStyle/>
        <a:p>
          <a:r>
            <a:rPr lang="en-US" sz="2000" dirty="0"/>
            <a:t>Deal with change</a:t>
          </a:r>
          <a:endParaRPr lang="en-IN" sz="2000" dirty="0"/>
        </a:p>
      </dgm:t>
    </dgm:pt>
    <dgm:pt modelId="{A496EEE3-E81E-4CC8-9FAB-A6FB00A6963E}" type="parTrans" cxnId="{A87E152B-E181-4034-9389-07C0224384AA}">
      <dgm:prSet/>
      <dgm:spPr/>
      <dgm:t>
        <a:bodyPr/>
        <a:lstStyle/>
        <a:p>
          <a:endParaRPr lang="en-IN" sz="3200"/>
        </a:p>
      </dgm:t>
    </dgm:pt>
    <dgm:pt modelId="{A09C9BF6-866A-4A79-A411-694A8EC7EF60}" type="sibTrans" cxnId="{A87E152B-E181-4034-9389-07C0224384AA}">
      <dgm:prSet/>
      <dgm:spPr/>
      <dgm:t>
        <a:bodyPr/>
        <a:lstStyle/>
        <a:p>
          <a:endParaRPr lang="en-IN" sz="3200"/>
        </a:p>
      </dgm:t>
    </dgm:pt>
    <dgm:pt modelId="{EE6BF718-2184-4A10-8E2C-8501E2ED264E}">
      <dgm:prSet phldrT="[Text]" custT="1"/>
      <dgm:spPr/>
      <dgm:t>
        <a:bodyPr/>
        <a:lstStyle/>
        <a:p>
          <a:r>
            <a:rPr lang="en-US" sz="2000" dirty="0"/>
            <a:t>Handle tough conversations</a:t>
          </a:r>
          <a:endParaRPr lang="en-IN" sz="2000" dirty="0"/>
        </a:p>
      </dgm:t>
    </dgm:pt>
    <dgm:pt modelId="{596291BE-15EB-4833-9A83-B4EF30B879B7}" type="parTrans" cxnId="{95383989-C784-4D00-B91D-F695678FCE1A}">
      <dgm:prSet/>
      <dgm:spPr/>
      <dgm:t>
        <a:bodyPr/>
        <a:lstStyle/>
        <a:p>
          <a:endParaRPr lang="en-IN" sz="3200"/>
        </a:p>
      </dgm:t>
    </dgm:pt>
    <dgm:pt modelId="{4F3E3F4D-DF8E-497B-8127-6635AA5246DE}" type="sibTrans" cxnId="{95383989-C784-4D00-B91D-F695678FCE1A}">
      <dgm:prSet/>
      <dgm:spPr/>
      <dgm:t>
        <a:bodyPr/>
        <a:lstStyle/>
        <a:p>
          <a:endParaRPr lang="en-IN" sz="3200"/>
        </a:p>
      </dgm:t>
    </dgm:pt>
    <dgm:pt modelId="{486F2CD0-433E-4E43-A2FB-CB437C104022}">
      <dgm:prSet phldrT="[Text]" custT="1"/>
      <dgm:spPr/>
      <dgm:t>
        <a:bodyPr/>
        <a:lstStyle/>
        <a:p>
          <a:r>
            <a:rPr lang="en-US" sz="2000" dirty="0"/>
            <a:t>Essential people skill</a:t>
          </a:r>
          <a:endParaRPr lang="en-IN" sz="2000" dirty="0"/>
        </a:p>
      </dgm:t>
    </dgm:pt>
    <dgm:pt modelId="{83ED56E5-679B-4A4E-9052-6A468D35D137}" type="parTrans" cxnId="{5CF19E0E-A21B-4CAE-9F73-964F59D986AD}">
      <dgm:prSet/>
      <dgm:spPr/>
      <dgm:t>
        <a:bodyPr/>
        <a:lstStyle/>
        <a:p>
          <a:endParaRPr lang="en-IN" sz="3200"/>
        </a:p>
      </dgm:t>
    </dgm:pt>
    <dgm:pt modelId="{DA2A20F8-B050-4603-B60D-6D4758780163}" type="sibTrans" cxnId="{5CF19E0E-A21B-4CAE-9F73-964F59D986AD}">
      <dgm:prSet/>
      <dgm:spPr/>
      <dgm:t>
        <a:bodyPr/>
        <a:lstStyle/>
        <a:p>
          <a:endParaRPr lang="en-IN" sz="3200"/>
        </a:p>
      </dgm:t>
    </dgm:pt>
    <dgm:pt modelId="{B3960C02-21ED-4DEA-9A16-FCD6BCA96C78}">
      <dgm:prSet custT="1"/>
      <dgm:spPr/>
      <dgm:t>
        <a:bodyPr/>
        <a:lstStyle/>
        <a:p>
          <a:r>
            <a:rPr lang="en-US" sz="2000" dirty="0"/>
            <a:t>Strong leader</a:t>
          </a:r>
          <a:endParaRPr lang="en-IN" sz="2000" dirty="0"/>
        </a:p>
      </dgm:t>
    </dgm:pt>
    <dgm:pt modelId="{E2478294-8675-460F-8131-A199F4F4C98D}" type="parTrans" cxnId="{3A5B3876-D980-4774-B1EE-1E5877EBD1CB}">
      <dgm:prSet/>
      <dgm:spPr/>
      <dgm:t>
        <a:bodyPr/>
        <a:lstStyle/>
        <a:p>
          <a:endParaRPr lang="en-IN" sz="3200"/>
        </a:p>
      </dgm:t>
    </dgm:pt>
    <dgm:pt modelId="{BBD65D63-6534-4AA6-A6C9-89125535892D}" type="sibTrans" cxnId="{3A5B3876-D980-4774-B1EE-1E5877EBD1CB}">
      <dgm:prSet/>
      <dgm:spPr/>
      <dgm:t>
        <a:bodyPr/>
        <a:lstStyle/>
        <a:p>
          <a:endParaRPr lang="en-IN" sz="3200"/>
        </a:p>
      </dgm:t>
    </dgm:pt>
    <dgm:pt modelId="{5A85B94B-A60C-4FBD-9C89-5269E58F38D9}">
      <dgm:prSet/>
      <dgm:spPr/>
      <dgm:t>
        <a:bodyPr/>
        <a:lstStyle/>
        <a:p>
          <a:endParaRPr lang="en-IN" sz="3200" dirty="0"/>
        </a:p>
      </dgm:t>
    </dgm:pt>
    <dgm:pt modelId="{8D754CF2-8CEE-474B-A009-14AEF60B4C8B}" type="parTrans" cxnId="{E5E74547-98A2-4075-903E-CA839772E287}">
      <dgm:prSet/>
      <dgm:spPr/>
      <dgm:t>
        <a:bodyPr/>
        <a:lstStyle/>
        <a:p>
          <a:endParaRPr lang="en-IN" sz="3200"/>
        </a:p>
      </dgm:t>
    </dgm:pt>
    <dgm:pt modelId="{AA78A4AB-8DEB-45EF-9E61-D3A1A579413F}" type="sibTrans" cxnId="{E5E74547-98A2-4075-903E-CA839772E287}">
      <dgm:prSet/>
      <dgm:spPr/>
      <dgm:t>
        <a:bodyPr/>
        <a:lstStyle/>
        <a:p>
          <a:endParaRPr lang="en-IN" sz="3200"/>
        </a:p>
      </dgm:t>
    </dgm:pt>
    <dgm:pt modelId="{ACD6F39A-4BC6-4BC2-95EB-ABC2E783FDE6}">
      <dgm:prSet custT="1"/>
      <dgm:spPr/>
      <dgm:t>
        <a:bodyPr/>
        <a:lstStyle/>
        <a:p>
          <a:r>
            <a:rPr lang="en-US" sz="2000" dirty="0"/>
            <a:t>Communication </a:t>
          </a:r>
          <a:endParaRPr lang="en-IN" sz="2000" dirty="0"/>
        </a:p>
      </dgm:t>
    </dgm:pt>
    <dgm:pt modelId="{B76981A0-0B62-4DCD-8C1C-6BA50C8993B7}" type="parTrans" cxnId="{B6C59E63-48A9-4304-AEBC-51421F5151EF}">
      <dgm:prSet/>
      <dgm:spPr/>
      <dgm:t>
        <a:bodyPr/>
        <a:lstStyle/>
        <a:p>
          <a:endParaRPr lang="en-IN" sz="3200"/>
        </a:p>
      </dgm:t>
    </dgm:pt>
    <dgm:pt modelId="{EC39075A-AB4E-4B26-BC9B-2D3B5A88943F}" type="sibTrans" cxnId="{B6C59E63-48A9-4304-AEBC-51421F5151EF}">
      <dgm:prSet/>
      <dgm:spPr/>
      <dgm:t>
        <a:bodyPr/>
        <a:lstStyle/>
        <a:p>
          <a:endParaRPr lang="en-IN" sz="3200"/>
        </a:p>
      </dgm:t>
    </dgm:pt>
    <dgm:pt modelId="{AE13D26D-82A6-487D-ADC1-269B693BD498}" type="pres">
      <dgm:prSet presAssocID="{804433F1-00CA-4A1A-9CA5-04270236456A}" presName="composite" presStyleCnt="0">
        <dgm:presLayoutVars>
          <dgm:chMax val="1"/>
          <dgm:dir/>
          <dgm:resizeHandles val="exact"/>
        </dgm:presLayoutVars>
      </dgm:prSet>
      <dgm:spPr/>
    </dgm:pt>
    <dgm:pt modelId="{50FD4B2D-8D46-42C2-B83A-6FC0256A4BCC}" type="pres">
      <dgm:prSet presAssocID="{804433F1-00CA-4A1A-9CA5-04270236456A}" presName="radial" presStyleCnt="0">
        <dgm:presLayoutVars>
          <dgm:animLvl val="ctr"/>
        </dgm:presLayoutVars>
      </dgm:prSet>
      <dgm:spPr/>
    </dgm:pt>
    <dgm:pt modelId="{4A9B8243-263F-4D39-8494-893ECCE49BF1}" type="pres">
      <dgm:prSet presAssocID="{EDCE2909-EFF1-4051-84AF-AF9E67F91BD0}" presName="centerShape" presStyleLbl="vennNode1" presStyleIdx="0" presStyleCnt="7" custScaleX="103509" custScaleY="103300" custLinFactNeighborX="0" custLinFactNeighborY="4189"/>
      <dgm:spPr/>
    </dgm:pt>
    <dgm:pt modelId="{816E8245-C2B2-4ACF-994D-759F9875D518}" type="pres">
      <dgm:prSet presAssocID="{9BC95641-7B3D-4CDE-BE82-E0F7AAD4A927}" presName="node" presStyleLbl="vennNode1" presStyleIdx="1" presStyleCnt="7" custRadScaleRad="89522">
        <dgm:presLayoutVars>
          <dgm:bulletEnabled val="1"/>
        </dgm:presLayoutVars>
      </dgm:prSet>
      <dgm:spPr/>
    </dgm:pt>
    <dgm:pt modelId="{8B50C826-B879-4CA8-A7BE-B0F0F24D0B7E}" type="pres">
      <dgm:prSet presAssocID="{E2B95A3D-61F2-49AD-8679-9F8A5537481B}" presName="node" presStyleLbl="vennNode1" presStyleIdx="2" presStyleCnt="7" custRadScaleRad="105289" custRadScaleInc="-1173">
        <dgm:presLayoutVars>
          <dgm:bulletEnabled val="1"/>
        </dgm:presLayoutVars>
      </dgm:prSet>
      <dgm:spPr/>
    </dgm:pt>
    <dgm:pt modelId="{EDA5A66E-49CA-4B43-AA1A-6DFDC9A2B5B7}" type="pres">
      <dgm:prSet presAssocID="{EE6BF718-2184-4A10-8E2C-8501E2ED264E}" presName="node" presStyleLbl="vennNode1" presStyleIdx="3" presStyleCnt="7" custRadScaleRad="113781" custRadScaleInc="-6979">
        <dgm:presLayoutVars>
          <dgm:bulletEnabled val="1"/>
        </dgm:presLayoutVars>
      </dgm:prSet>
      <dgm:spPr/>
    </dgm:pt>
    <dgm:pt modelId="{D6CC6FFB-D522-4C6D-BD1D-72148E35175D}" type="pres">
      <dgm:prSet presAssocID="{486F2CD0-433E-4E43-A2FB-CB437C104022}" presName="node" presStyleLbl="vennNode1" presStyleIdx="4" presStyleCnt="7" custRadScaleRad="103973" custRadScaleInc="0">
        <dgm:presLayoutVars>
          <dgm:bulletEnabled val="1"/>
        </dgm:presLayoutVars>
      </dgm:prSet>
      <dgm:spPr/>
    </dgm:pt>
    <dgm:pt modelId="{12433076-0DFD-4A76-B2CC-96E9F74B6DDC}" type="pres">
      <dgm:prSet presAssocID="{B3960C02-21ED-4DEA-9A16-FCD6BCA96C78}" presName="node" presStyleLbl="vennNode1" presStyleIdx="5" presStyleCnt="7" custRadScaleRad="109050" custRadScaleInc="9358">
        <dgm:presLayoutVars>
          <dgm:bulletEnabled val="1"/>
        </dgm:presLayoutVars>
      </dgm:prSet>
      <dgm:spPr/>
    </dgm:pt>
    <dgm:pt modelId="{FA07C130-7516-48E2-AA88-0C58F7E8F8E0}" type="pres">
      <dgm:prSet presAssocID="{ACD6F39A-4BC6-4BC2-95EB-ABC2E783FDE6}" presName="node" presStyleLbl="vennNode1" presStyleIdx="6" presStyleCnt="7">
        <dgm:presLayoutVars>
          <dgm:bulletEnabled val="1"/>
        </dgm:presLayoutVars>
      </dgm:prSet>
      <dgm:spPr/>
    </dgm:pt>
  </dgm:ptLst>
  <dgm:cxnLst>
    <dgm:cxn modelId="{D3D16807-1E0D-418C-8476-9FFC9B611A79}" srcId="{804433F1-00CA-4A1A-9CA5-04270236456A}" destId="{EDCE2909-EFF1-4051-84AF-AF9E67F91BD0}" srcOrd="0" destOrd="0" parTransId="{C6D40A88-4AF9-4168-904D-A256A1D305AF}" sibTransId="{D648FAF9-4DB3-4972-A880-086891837288}"/>
    <dgm:cxn modelId="{5CF19E0E-A21B-4CAE-9F73-964F59D986AD}" srcId="{EDCE2909-EFF1-4051-84AF-AF9E67F91BD0}" destId="{486F2CD0-433E-4E43-A2FB-CB437C104022}" srcOrd="3" destOrd="0" parTransId="{83ED56E5-679B-4A4E-9052-6A468D35D137}" sibTransId="{DA2A20F8-B050-4603-B60D-6D4758780163}"/>
    <dgm:cxn modelId="{2A36A522-CEC4-4C2A-96F5-6E1E9D674972}" type="presOf" srcId="{EDCE2909-EFF1-4051-84AF-AF9E67F91BD0}" destId="{4A9B8243-263F-4D39-8494-893ECCE49BF1}" srcOrd="0" destOrd="0" presId="urn:microsoft.com/office/officeart/2005/8/layout/radial3"/>
    <dgm:cxn modelId="{A87E152B-E181-4034-9389-07C0224384AA}" srcId="{EDCE2909-EFF1-4051-84AF-AF9E67F91BD0}" destId="{E2B95A3D-61F2-49AD-8679-9F8A5537481B}" srcOrd="1" destOrd="0" parTransId="{A496EEE3-E81E-4CC8-9FAB-A6FB00A6963E}" sibTransId="{A09C9BF6-866A-4A79-A411-694A8EC7EF60}"/>
    <dgm:cxn modelId="{14967931-532F-4E39-AB50-AA920943C509}" type="presOf" srcId="{ACD6F39A-4BC6-4BC2-95EB-ABC2E783FDE6}" destId="{FA07C130-7516-48E2-AA88-0C58F7E8F8E0}" srcOrd="0" destOrd="0" presId="urn:microsoft.com/office/officeart/2005/8/layout/radial3"/>
    <dgm:cxn modelId="{B9438E36-0333-4B82-B7D9-5EEA8D92AFBA}" type="presOf" srcId="{804433F1-00CA-4A1A-9CA5-04270236456A}" destId="{AE13D26D-82A6-487D-ADC1-269B693BD498}" srcOrd="0" destOrd="0" presId="urn:microsoft.com/office/officeart/2005/8/layout/radial3"/>
    <dgm:cxn modelId="{B6C59E63-48A9-4304-AEBC-51421F5151EF}" srcId="{EDCE2909-EFF1-4051-84AF-AF9E67F91BD0}" destId="{ACD6F39A-4BC6-4BC2-95EB-ABC2E783FDE6}" srcOrd="5" destOrd="0" parTransId="{B76981A0-0B62-4DCD-8C1C-6BA50C8993B7}" sibTransId="{EC39075A-AB4E-4B26-BC9B-2D3B5A88943F}"/>
    <dgm:cxn modelId="{E5E74547-98A2-4075-903E-CA839772E287}" srcId="{804433F1-00CA-4A1A-9CA5-04270236456A}" destId="{5A85B94B-A60C-4FBD-9C89-5269E58F38D9}" srcOrd="1" destOrd="0" parTransId="{8D754CF2-8CEE-474B-A009-14AEF60B4C8B}" sibTransId="{AA78A4AB-8DEB-45EF-9E61-D3A1A579413F}"/>
    <dgm:cxn modelId="{C0C70B55-262C-41F1-8149-8FE6BD8E01E4}" type="presOf" srcId="{E2B95A3D-61F2-49AD-8679-9F8A5537481B}" destId="{8B50C826-B879-4CA8-A7BE-B0F0F24D0B7E}" srcOrd="0" destOrd="0" presId="urn:microsoft.com/office/officeart/2005/8/layout/radial3"/>
    <dgm:cxn modelId="{3A5B3876-D980-4774-B1EE-1E5877EBD1CB}" srcId="{EDCE2909-EFF1-4051-84AF-AF9E67F91BD0}" destId="{B3960C02-21ED-4DEA-9A16-FCD6BCA96C78}" srcOrd="4" destOrd="0" parTransId="{E2478294-8675-460F-8131-A199F4F4C98D}" sibTransId="{BBD65D63-6534-4AA6-A6C9-89125535892D}"/>
    <dgm:cxn modelId="{752C3687-54DF-44BE-8B65-04C0B7316AB8}" type="presOf" srcId="{EE6BF718-2184-4A10-8E2C-8501E2ED264E}" destId="{EDA5A66E-49CA-4B43-AA1A-6DFDC9A2B5B7}" srcOrd="0" destOrd="0" presId="urn:microsoft.com/office/officeart/2005/8/layout/radial3"/>
    <dgm:cxn modelId="{95383989-C784-4D00-B91D-F695678FCE1A}" srcId="{EDCE2909-EFF1-4051-84AF-AF9E67F91BD0}" destId="{EE6BF718-2184-4A10-8E2C-8501E2ED264E}" srcOrd="2" destOrd="0" parTransId="{596291BE-15EB-4833-9A83-B4EF30B879B7}" sibTransId="{4F3E3F4D-DF8E-497B-8127-6635AA5246DE}"/>
    <dgm:cxn modelId="{C72EF6A8-C0F1-44B4-8E2D-538D9D943715}" type="presOf" srcId="{B3960C02-21ED-4DEA-9A16-FCD6BCA96C78}" destId="{12433076-0DFD-4A76-B2CC-96E9F74B6DDC}" srcOrd="0" destOrd="0" presId="urn:microsoft.com/office/officeart/2005/8/layout/radial3"/>
    <dgm:cxn modelId="{27B7FAC4-AE0F-463D-B86A-6CB0D25CA282}" srcId="{EDCE2909-EFF1-4051-84AF-AF9E67F91BD0}" destId="{9BC95641-7B3D-4CDE-BE82-E0F7AAD4A927}" srcOrd="0" destOrd="0" parTransId="{6727DAB1-AC25-4E41-8E19-3B24DE2BECD1}" sibTransId="{FF6B000F-FDA0-47A2-88BB-A1B421757D52}"/>
    <dgm:cxn modelId="{C6F5A1E7-506E-415F-9082-D77FC0617AC8}" type="presOf" srcId="{9BC95641-7B3D-4CDE-BE82-E0F7AAD4A927}" destId="{816E8245-C2B2-4ACF-994D-759F9875D518}" srcOrd="0" destOrd="0" presId="urn:microsoft.com/office/officeart/2005/8/layout/radial3"/>
    <dgm:cxn modelId="{CB03AFF2-E949-4BF0-B02A-213E307642C4}" type="presOf" srcId="{486F2CD0-433E-4E43-A2FB-CB437C104022}" destId="{D6CC6FFB-D522-4C6D-BD1D-72148E35175D}" srcOrd="0" destOrd="0" presId="urn:microsoft.com/office/officeart/2005/8/layout/radial3"/>
    <dgm:cxn modelId="{2E4B5C36-5F7F-493C-A975-A59636FD45F2}" type="presParOf" srcId="{AE13D26D-82A6-487D-ADC1-269B693BD498}" destId="{50FD4B2D-8D46-42C2-B83A-6FC0256A4BCC}" srcOrd="0" destOrd="0" presId="urn:microsoft.com/office/officeart/2005/8/layout/radial3"/>
    <dgm:cxn modelId="{2F380277-F867-4DB4-AEC9-B085491A3A67}" type="presParOf" srcId="{50FD4B2D-8D46-42C2-B83A-6FC0256A4BCC}" destId="{4A9B8243-263F-4D39-8494-893ECCE49BF1}" srcOrd="0" destOrd="0" presId="urn:microsoft.com/office/officeart/2005/8/layout/radial3"/>
    <dgm:cxn modelId="{02265C88-848E-4B28-A5B2-0541A0A63655}" type="presParOf" srcId="{50FD4B2D-8D46-42C2-B83A-6FC0256A4BCC}" destId="{816E8245-C2B2-4ACF-994D-759F9875D518}" srcOrd="1" destOrd="0" presId="urn:microsoft.com/office/officeart/2005/8/layout/radial3"/>
    <dgm:cxn modelId="{A2605589-51AF-4366-A3DB-9451E71AACD0}" type="presParOf" srcId="{50FD4B2D-8D46-42C2-B83A-6FC0256A4BCC}" destId="{8B50C826-B879-4CA8-A7BE-B0F0F24D0B7E}" srcOrd="2" destOrd="0" presId="urn:microsoft.com/office/officeart/2005/8/layout/radial3"/>
    <dgm:cxn modelId="{FC23312C-528E-45FF-9608-63A4E7897FAF}" type="presParOf" srcId="{50FD4B2D-8D46-42C2-B83A-6FC0256A4BCC}" destId="{EDA5A66E-49CA-4B43-AA1A-6DFDC9A2B5B7}" srcOrd="3" destOrd="0" presId="urn:microsoft.com/office/officeart/2005/8/layout/radial3"/>
    <dgm:cxn modelId="{E6860058-E843-421A-83F6-445D297C7982}" type="presParOf" srcId="{50FD4B2D-8D46-42C2-B83A-6FC0256A4BCC}" destId="{D6CC6FFB-D522-4C6D-BD1D-72148E35175D}" srcOrd="4" destOrd="0" presId="urn:microsoft.com/office/officeart/2005/8/layout/radial3"/>
    <dgm:cxn modelId="{9340CF5C-F7F1-4745-8467-5142E4B4B42F}" type="presParOf" srcId="{50FD4B2D-8D46-42C2-B83A-6FC0256A4BCC}" destId="{12433076-0DFD-4A76-B2CC-96E9F74B6DDC}" srcOrd="5" destOrd="0" presId="urn:microsoft.com/office/officeart/2005/8/layout/radial3"/>
    <dgm:cxn modelId="{C6592797-5555-4C52-A8E6-28E1A5A492A8}" type="presParOf" srcId="{50FD4B2D-8D46-42C2-B83A-6FC0256A4BCC}" destId="{FA07C130-7516-48E2-AA88-0C58F7E8F8E0}" srcOrd="6"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BC876-05B3-054E-A69B-7FDB64893FE5}" type="doc">
      <dgm:prSet loTypeId="urn:microsoft.com/office/officeart/2005/8/layout/radial6" loCatId="" qsTypeId="urn:microsoft.com/office/officeart/2005/8/quickstyle/3D2" qsCatId="3D" csTypeId="urn:microsoft.com/office/officeart/2005/8/colors/colorful3" csCatId="colorful" phldr="1"/>
      <dgm:spPr/>
      <dgm:t>
        <a:bodyPr/>
        <a:lstStyle/>
        <a:p>
          <a:endParaRPr lang="en-US"/>
        </a:p>
      </dgm:t>
    </dgm:pt>
    <dgm:pt modelId="{D1DE6E85-428E-8844-87D7-60122A190F0F}">
      <dgm:prSet phldrT="[Text]"/>
      <dgm:spPr/>
      <dgm:t>
        <a:bodyPr/>
        <a:lstStyle/>
        <a:p>
          <a:r>
            <a:rPr lang="en-US" dirty="0"/>
            <a:t>Emotional intelligence</a:t>
          </a:r>
        </a:p>
      </dgm:t>
    </dgm:pt>
    <dgm:pt modelId="{BA481320-D4B8-4947-8764-D0100ED747CF}" type="parTrans" cxnId="{4600F540-CC61-9649-910E-16AC4263DAC2}">
      <dgm:prSet/>
      <dgm:spPr/>
      <dgm:t>
        <a:bodyPr/>
        <a:lstStyle/>
        <a:p>
          <a:endParaRPr lang="en-US"/>
        </a:p>
      </dgm:t>
    </dgm:pt>
    <dgm:pt modelId="{F9D7B2BB-958F-2046-A3E9-4A2254CBF3BE}" type="sibTrans" cxnId="{4600F540-CC61-9649-910E-16AC4263DAC2}">
      <dgm:prSet/>
      <dgm:spPr/>
      <dgm:t>
        <a:bodyPr/>
        <a:lstStyle/>
        <a:p>
          <a:endParaRPr lang="en-US"/>
        </a:p>
      </dgm:t>
    </dgm:pt>
    <dgm:pt modelId="{DAB1FF8B-71B8-1B49-A7FF-C7C5CE4379D8}">
      <dgm:prSet phldrT="[Text]"/>
      <dgm:spPr/>
      <dgm:t>
        <a:bodyPr/>
        <a:lstStyle/>
        <a:p>
          <a:r>
            <a:rPr lang="en-US" dirty="0"/>
            <a:t>Self-awareness</a:t>
          </a:r>
        </a:p>
      </dgm:t>
    </dgm:pt>
    <dgm:pt modelId="{B80B7F6A-CA2D-A146-8E8C-4DC7FE565464}" type="parTrans" cxnId="{EC5C25D9-28A6-CE45-A050-9E9F56BE3FE8}">
      <dgm:prSet/>
      <dgm:spPr/>
      <dgm:t>
        <a:bodyPr/>
        <a:lstStyle/>
        <a:p>
          <a:endParaRPr lang="en-US"/>
        </a:p>
      </dgm:t>
    </dgm:pt>
    <dgm:pt modelId="{739F80FE-A3E4-CE4A-8814-AD5004FFFCEC}" type="sibTrans" cxnId="{EC5C25D9-28A6-CE45-A050-9E9F56BE3FE8}">
      <dgm:prSet/>
      <dgm:spPr/>
      <dgm:t>
        <a:bodyPr/>
        <a:lstStyle/>
        <a:p>
          <a:endParaRPr lang="en-US"/>
        </a:p>
      </dgm:t>
    </dgm:pt>
    <dgm:pt modelId="{A5992D55-AD04-714D-AA01-3B1E28D0C687}">
      <dgm:prSet phldrT="[Text]"/>
      <dgm:spPr/>
      <dgm:t>
        <a:bodyPr/>
        <a:lstStyle/>
        <a:p>
          <a:r>
            <a:rPr lang="en-US" dirty="0"/>
            <a:t>Self-regulation</a:t>
          </a:r>
        </a:p>
      </dgm:t>
    </dgm:pt>
    <dgm:pt modelId="{32FCD10C-4219-F342-B277-339C216A80AA}" type="parTrans" cxnId="{6C96ED3E-D33C-844D-9DFC-B4B588F28E73}">
      <dgm:prSet/>
      <dgm:spPr/>
      <dgm:t>
        <a:bodyPr/>
        <a:lstStyle/>
        <a:p>
          <a:endParaRPr lang="en-US"/>
        </a:p>
      </dgm:t>
    </dgm:pt>
    <dgm:pt modelId="{6B05CDAA-9060-7C40-98C9-FC3B08993139}" type="sibTrans" cxnId="{6C96ED3E-D33C-844D-9DFC-B4B588F28E73}">
      <dgm:prSet/>
      <dgm:spPr/>
      <dgm:t>
        <a:bodyPr/>
        <a:lstStyle/>
        <a:p>
          <a:endParaRPr lang="en-US"/>
        </a:p>
      </dgm:t>
    </dgm:pt>
    <dgm:pt modelId="{58735F09-C967-3F4E-A25B-E407D33DE379}">
      <dgm:prSet phldrT="[Text]"/>
      <dgm:spPr/>
      <dgm:t>
        <a:bodyPr/>
        <a:lstStyle/>
        <a:p>
          <a:r>
            <a:rPr lang="en-US" dirty="0"/>
            <a:t>Motivation </a:t>
          </a:r>
        </a:p>
      </dgm:t>
    </dgm:pt>
    <dgm:pt modelId="{8D7F6E1A-D5DD-CD44-84A1-D9F4833D9247}" type="parTrans" cxnId="{D6AE2A3F-C2B4-DB40-9394-5E3A428E15A9}">
      <dgm:prSet/>
      <dgm:spPr/>
      <dgm:t>
        <a:bodyPr/>
        <a:lstStyle/>
        <a:p>
          <a:endParaRPr lang="en-US"/>
        </a:p>
      </dgm:t>
    </dgm:pt>
    <dgm:pt modelId="{5159A618-1E34-9C45-99ED-C16F63E983DE}" type="sibTrans" cxnId="{D6AE2A3F-C2B4-DB40-9394-5E3A428E15A9}">
      <dgm:prSet/>
      <dgm:spPr/>
      <dgm:t>
        <a:bodyPr/>
        <a:lstStyle/>
        <a:p>
          <a:endParaRPr lang="en-US"/>
        </a:p>
      </dgm:t>
    </dgm:pt>
    <dgm:pt modelId="{DB511B75-5B62-BA43-9469-249EAD01AC0D}">
      <dgm:prSet phldrT="[Text]"/>
      <dgm:spPr/>
      <dgm:t>
        <a:bodyPr/>
        <a:lstStyle/>
        <a:p>
          <a:r>
            <a:rPr lang="en-US" dirty="0"/>
            <a:t>Empathy </a:t>
          </a:r>
        </a:p>
      </dgm:t>
    </dgm:pt>
    <dgm:pt modelId="{EAED24B6-5801-0044-B554-5C742ED195CB}" type="parTrans" cxnId="{1C288126-A60E-6346-9BEE-A37B14D293EC}">
      <dgm:prSet/>
      <dgm:spPr/>
      <dgm:t>
        <a:bodyPr/>
        <a:lstStyle/>
        <a:p>
          <a:endParaRPr lang="en-US"/>
        </a:p>
      </dgm:t>
    </dgm:pt>
    <dgm:pt modelId="{D1B3AF7C-2654-D24D-AF8C-8AE8B05FEB4D}" type="sibTrans" cxnId="{1C288126-A60E-6346-9BEE-A37B14D293EC}">
      <dgm:prSet/>
      <dgm:spPr/>
      <dgm:t>
        <a:bodyPr/>
        <a:lstStyle/>
        <a:p>
          <a:endParaRPr lang="en-US"/>
        </a:p>
      </dgm:t>
    </dgm:pt>
    <dgm:pt modelId="{90314027-418B-EE4B-99E1-48C99885C96D}">
      <dgm:prSet/>
      <dgm:spPr/>
      <dgm:t>
        <a:bodyPr/>
        <a:lstStyle/>
        <a:p>
          <a:r>
            <a:rPr lang="en-US" dirty="0"/>
            <a:t>Social skills</a:t>
          </a:r>
        </a:p>
      </dgm:t>
    </dgm:pt>
    <dgm:pt modelId="{502F17B6-24D7-F243-A5E9-F18FC049734F}" type="parTrans" cxnId="{3E832E57-6096-8E4C-935E-DB27AA88BCB6}">
      <dgm:prSet/>
      <dgm:spPr/>
      <dgm:t>
        <a:bodyPr/>
        <a:lstStyle/>
        <a:p>
          <a:endParaRPr lang="en-US"/>
        </a:p>
      </dgm:t>
    </dgm:pt>
    <dgm:pt modelId="{1EE670FB-E8AE-E946-8B81-00158938739D}" type="sibTrans" cxnId="{3E832E57-6096-8E4C-935E-DB27AA88BCB6}">
      <dgm:prSet/>
      <dgm:spPr/>
      <dgm:t>
        <a:bodyPr/>
        <a:lstStyle/>
        <a:p>
          <a:endParaRPr lang="en-US"/>
        </a:p>
      </dgm:t>
    </dgm:pt>
    <dgm:pt modelId="{4AE3073B-907A-C641-96AE-B545C08184ED}" type="pres">
      <dgm:prSet presAssocID="{3BABC876-05B3-054E-A69B-7FDB64893FE5}" presName="Name0" presStyleCnt="0">
        <dgm:presLayoutVars>
          <dgm:chMax val="1"/>
          <dgm:dir/>
          <dgm:animLvl val="ctr"/>
          <dgm:resizeHandles val="exact"/>
        </dgm:presLayoutVars>
      </dgm:prSet>
      <dgm:spPr/>
    </dgm:pt>
    <dgm:pt modelId="{C16CD4F4-686B-C64D-AAC7-3D6B62F1E729}" type="pres">
      <dgm:prSet presAssocID="{D1DE6E85-428E-8844-87D7-60122A190F0F}" presName="centerShape" presStyleLbl="node0" presStyleIdx="0" presStyleCnt="1"/>
      <dgm:spPr/>
    </dgm:pt>
    <dgm:pt modelId="{B399779D-F854-5E44-A8B6-C930CB561799}" type="pres">
      <dgm:prSet presAssocID="{DAB1FF8B-71B8-1B49-A7FF-C7C5CE4379D8}" presName="node" presStyleLbl="node1" presStyleIdx="0" presStyleCnt="5">
        <dgm:presLayoutVars>
          <dgm:bulletEnabled val="1"/>
        </dgm:presLayoutVars>
      </dgm:prSet>
      <dgm:spPr/>
    </dgm:pt>
    <dgm:pt modelId="{BDCF2248-F7D7-994E-8D83-3DF074BF1E86}" type="pres">
      <dgm:prSet presAssocID="{DAB1FF8B-71B8-1B49-A7FF-C7C5CE4379D8}" presName="dummy" presStyleCnt="0"/>
      <dgm:spPr/>
    </dgm:pt>
    <dgm:pt modelId="{EC08B858-EF52-FF40-B8AB-A14FA80703E3}" type="pres">
      <dgm:prSet presAssocID="{739F80FE-A3E4-CE4A-8814-AD5004FFFCEC}" presName="sibTrans" presStyleLbl="sibTrans2D1" presStyleIdx="0" presStyleCnt="5"/>
      <dgm:spPr/>
    </dgm:pt>
    <dgm:pt modelId="{E6C6916E-D468-4A40-96EE-D298F1BA57F4}" type="pres">
      <dgm:prSet presAssocID="{A5992D55-AD04-714D-AA01-3B1E28D0C687}" presName="node" presStyleLbl="node1" presStyleIdx="1" presStyleCnt="5">
        <dgm:presLayoutVars>
          <dgm:bulletEnabled val="1"/>
        </dgm:presLayoutVars>
      </dgm:prSet>
      <dgm:spPr/>
    </dgm:pt>
    <dgm:pt modelId="{51A05267-98CE-B240-83E9-C65BA849DD1B}" type="pres">
      <dgm:prSet presAssocID="{A5992D55-AD04-714D-AA01-3B1E28D0C687}" presName="dummy" presStyleCnt="0"/>
      <dgm:spPr/>
    </dgm:pt>
    <dgm:pt modelId="{8B35ECCC-380F-494B-98C1-808D8427AF47}" type="pres">
      <dgm:prSet presAssocID="{6B05CDAA-9060-7C40-98C9-FC3B08993139}" presName="sibTrans" presStyleLbl="sibTrans2D1" presStyleIdx="1" presStyleCnt="5"/>
      <dgm:spPr/>
    </dgm:pt>
    <dgm:pt modelId="{E5E6B16B-02BD-1742-9DD5-6D1574B405F8}" type="pres">
      <dgm:prSet presAssocID="{58735F09-C967-3F4E-A25B-E407D33DE379}" presName="node" presStyleLbl="node1" presStyleIdx="2" presStyleCnt="5">
        <dgm:presLayoutVars>
          <dgm:bulletEnabled val="1"/>
        </dgm:presLayoutVars>
      </dgm:prSet>
      <dgm:spPr/>
    </dgm:pt>
    <dgm:pt modelId="{0EB0283E-867D-7049-9F72-63B468DB37F7}" type="pres">
      <dgm:prSet presAssocID="{58735F09-C967-3F4E-A25B-E407D33DE379}" presName="dummy" presStyleCnt="0"/>
      <dgm:spPr/>
    </dgm:pt>
    <dgm:pt modelId="{1B1CA728-E3B9-F243-8420-28B2494EFBDD}" type="pres">
      <dgm:prSet presAssocID="{5159A618-1E34-9C45-99ED-C16F63E983DE}" presName="sibTrans" presStyleLbl="sibTrans2D1" presStyleIdx="2" presStyleCnt="5"/>
      <dgm:spPr/>
    </dgm:pt>
    <dgm:pt modelId="{F4D14A18-881A-014F-9BDC-93F4BD854E7D}" type="pres">
      <dgm:prSet presAssocID="{DB511B75-5B62-BA43-9469-249EAD01AC0D}" presName="node" presStyleLbl="node1" presStyleIdx="3" presStyleCnt="5">
        <dgm:presLayoutVars>
          <dgm:bulletEnabled val="1"/>
        </dgm:presLayoutVars>
      </dgm:prSet>
      <dgm:spPr/>
    </dgm:pt>
    <dgm:pt modelId="{36BFCED4-7DDF-9240-A5A1-3FDC948B5D72}" type="pres">
      <dgm:prSet presAssocID="{DB511B75-5B62-BA43-9469-249EAD01AC0D}" presName="dummy" presStyleCnt="0"/>
      <dgm:spPr/>
    </dgm:pt>
    <dgm:pt modelId="{536E6BE2-DE96-6B43-9693-19B2C141D825}" type="pres">
      <dgm:prSet presAssocID="{D1B3AF7C-2654-D24D-AF8C-8AE8B05FEB4D}" presName="sibTrans" presStyleLbl="sibTrans2D1" presStyleIdx="3" presStyleCnt="5"/>
      <dgm:spPr/>
    </dgm:pt>
    <dgm:pt modelId="{D5A5484D-0D58-9949-A435-E3D83661DAB7}" type="pres">
      <dgm:prSet presAssocID="{90314027-418B-EE4B-99E1-48C99885C96D}" presName="node" presStyleLbl="node1" presStyleIdx="4" presStyleCnt="5">
        <dgm:presLayoutVars>
          <dgm:bulletEnabled val="1"/>
        </dgm:presLayoutVars>
      </dgm:prSet>
      <dgm:spPr/>
    </dgm:pt>
    <dgm:pt modelId="{7329710C-D581-7F43-834B-1D8FCEE8F342}" type="pres">
      <dgm:prSet presAssocID="{90314027-418B-EE4B-99E1-48C99885C96D}" presName="dummy" presStyleCnt="0"/>
      <dgm:spPr/>
    </dgm:pt>
    <dgm:pt modelId="{8AAAB318-3DD9-B445-AAFD-C99AD254250B}" type="pres">
      <dgm:prSet presAssocID="{1EE670FB-E8AE-E946-8B81-00158938739D}" presName="sibTrans" presStyleLbl="sibTrans2D1" presStyleIdx="4" presStyleCnt="5"/>
      <dgm:spPr/>
    </dgm:pt>
  </dgm:ptLst>
  <dgm:cxnLst>
    <dgm:cxn modelId="{2C3B600F-678D-394C-B0D4-1A667A9A84A5}" type="presOf" srcId="{1EE670FB-E8AE-E946-8B81-00158938739D}" destId="{8AAAB318-3DD9-B445-AAFD-C99AD254250B}" srcOrd="0" destOrd="0" presId="urn:microsoft.com/office/officeart/2005/8/layout/radial6"/>
    <dgm:cxn modelId="{C4713E10-986D-7944-9B62-48443FED6F0B}" type="presOf" srcId="{58735F09-C967-3F4E-A25B-E407D33DE379}" destId="{E5E6B16B-02BD-1742-9DD5-6D1574B405F8}" srcOrd="0" destOrd="0" presId="urn:microsoft.com/office/officeart/2005/8/layout/radial6"/>
    <dgm:cxn modelId="{1C288126-A60E-6346-9BEE-A37B14D293EC}" srcId="{D1DE6E85-428E-8844-87D7-60122A190F0F}" destId="{DB511B75-5B62-BA43-9469-249EAD01AC0D}" srcOrd="3" destOrd="0" parTransId="{EAED24B6-5801-0044-B554-5C742ED195CB}" sibTransId="{D1B3AF7C-2654-D24D-AF8C-8AE8B05FEB4D}"/>
    <dgm:cxn modelId="{F0476B38-1BB7-B343-9C4B-F66DFC42462C}" type="presOf" srcId="{DB511B75-5B62-BA43-9469-249EAD01AC0D}" destId="{F4D14A18-881A-014F-9BDC-93F4BD854E7D}" srcOrd="0" destOrd="0" presId="urn:microsoft.com/office/officeart/2005/8/layout/radial6"/>
    <dgm:cxn modelId="{6C96ED3E-D33C-844D-9DFC-B4B588F28E73}" srcId="{D1DE6E85-428E-8844-87D7-60122A190F0F}" destId="{A5992D55-AD04-714D-AA01-3B1E28D0C687}" srcOrd="1" destOrd="0" parTransId="{32FCD10C-4219-F342-B277-339C216A80AA}" sibTransId="{6B05CDAA-9060-7C40-98C9-FC3B08993139}"/>
    <dgm:cxn modelId="{D6AE2A3F-C2B4-DB40-9394-5E3A428E15A9}" srcId="{D1DE6E85-428E-8844-87D7-60122A190F0F}" destId="{58735F09-C967-3F4E-A25B-E407D33DE379}" srcOrd="2" destOrd="0" parTransId="{8D7F6E1A-D5DD-CD44-84A1-D9F4833D9247}" sibTransId="{5159A618-1E34-9C45-99ED-C16F63E983DE}"/>
    <dgm:cxn modelId="{4600F540-CC61-9649-910E-16AC4263DAC2}" srcId="{3BABC876-05B3-054E-A69B-7FDB64893FE5}" destId="{D1DE6E85-428E-8844-87D7-60122A190F0F}" srcOrd="0" destOrd="0" parTransId="{BA481320-D4B8-4947-8764-D0100ED747CF}" sibTransId="{F9D7B2BB-958F-2046-A3E9-4A2254CBF3BE}"/>
    <dgm:cxn modelId="{12DCC061-7282-3347-8E89-653227BCCA83}" type="presOf" srcId="{5159A618-1E34-9C45-99ED-C16F63E983DE}" destId="{1B1CA728-E3B9-F243-8420-28B2494EFBDD}" srcOrd="0" destOrd="0" presId="urn:microsoft.com/office/officeart/2005/8/layout/radial6"/>
    <dgm:cxn modelId="{23235A50-2A6F-AF4A-850E-DE1FD32FDA27}" type="presOf" srcId="{A5992D55-AD04-714D-AA01-3B1E28D0C687}" destId="{E6C6916E-D468-4A40-96EE-D298F1BA57F4}" srcOrd="0" destOrd="0" presId="urn:microsoft.com/office/officeart/2005/8/layout/radial6"/>
    <dgm:cxn modelId="{3E832E57-6096-8E4C-935E-DB27AA88BCB6}" srcId="{D1DE6E85-428E-8844-87D7-60122A190F0F}" destId="{90314027-418B-EE4B-99E1-48C99885C96D}" srcOrd="4" destOrd="0" parTransId="{502F17B6-24D7-F243-A5E9-F18FC049734F}" sibTransId="{1EE670FB-E8AE-E946-8B81-00158938739D}"/>
    <dgm:cxn modelId="{96E6C793-E8CF-C54B-B0D4-4509E7F44268}" type="presOf" srcId="{739F80FE-A3E4-CE4A-8814-AD5004FFFCEC}" destId="{EC08B858-EF52-FF40-B8AB-A14FA80703E3}" srcOrd="0" destOrd="0" presId="urn:microsoft.com/office/officeart/2005/8/layout/radial6"/>
    <dgm:cxn modelId="{22FAA5AF-BE43-5A4F-8F54-13A94AD9A5FA}" type="presOf" srcId="{90314027-418B-EE4B-99E1-48C99885C96D}" destId="{D5A5484D-0D58-9949-A435-E3D83661DAB7}" srcOrd="0" destOrd="0" presId="urn:microsoft.com/office/officeart/2005/8/layout/radial6"/>
    <dgm:cxn modelId="{B99BA2C5-2459-E34F-898C-1D74AFFC8144}" type="presOf" srcId="{DAB1FF8B-71B8-1B49-A7FF-C7C5CE4379D8}" destId="{B399779D-F854-5E44-A8B6-C930CB561799}" srcOrd="0" destOrd="0" presId="urn:microsoft.com/office/officeart/2005/8/layout/radial6"/>
    <dgm:cxn modelId="{EC5C25D9-28A6-CE45-A050-9E9F56BE3FE8}" srcId="{D1DE6E85-428E-8844-87D7-60122A190F0F}" destId="{DAB1FF8B-71B8-1B49-A7FF-C7C5CE4379D8}" srcOrd="0" destOrd="0" parTransId="{B80B7F6A-CA2D-A146-8E8C-4DC7FE565464}" sibTransId="{739F80FE-A3E4-CE4A-8814-AD5004FFFCEC}"/>
    <dgm:cxn modelId="{1000BBD9-7224-294B-90E9-C4AC95B9946E}" type="presOf" srcId="{6B05CDAA-9060-7C40-98C9-FC3B08993139}" destId="{8B35ECCC-380F-494B-98C1-808D8427AF47}" srcOrd="0" destOrd="0" presId="urn:microsoft.com/office/officeart/2005/8/layout/radial6"/>
    <dgm:cxn modelId="{24C350DA-0287-AA43-82BB-3A14E0CC64D4}" type="presOf" srcId="{3BABC876-05B3-054E-A69B-7FDB64893FE5}" destId="{4AE3073B-907A-C641-96AE-B545C08184ED}" srcOrd="0" destOrd="0" presId="urn:microsoft.com/office/officeart/2005/8/layout/radial6"/>
    <dgm:cxn modelId="{44C8DFED-943F-344C-9ABD-EEB655D45F60}" type="presOf" srcId="{D1DE6E85-428E-8844-87D7-60122A190F0F}" destId="{C16CD4F4-686B-C64D-AAC7-3D6B62F1E729}" srcOrd="0" destOrd="0" presId="urn:microsoft.com/office/officeart/2005/8/layout/radial6"/>
    <dgm:cxn modelId="{558095F1-219F-804F-8A91-C1D84E86AB1B}" type="presOf" srcId="{D1B3AF7C-2654-D24D-AF8C-8AE8B05FEB4D}" destId="{536E6BE2-DE96-6B43-9693-19B2C141D825}" srcOrd="0" destOrd="0" presId="urn:microsoft.com/office/officeart/2005/8/layout/radial6"/>
    <dgm:cxn modelId="{BE34EA16-2D30-F248-8018-C241222230B1}" type="presParOf" srcId="{4AE3073B-907A-C641-96AE-B545C08184ED}" destId="{C16CD4F4-686B-C64D-AAC7-3D6B62F1E729}" srcOrd="0" destOrd="0" presId="urn:microsoft.com/office/officeart/2005/8/layout/radial6"/>
    <dgm:cxn modelId="{C5C2C03F-78E0-0647-B52B-A8EE30BCCDF2}" type="presParOf" srcId="{4AE3073B-907A-C641-96AE-B545C08184ED}" destId="{B399779D-F854-5E44-A8B6-C930CB561799}" srcOrd="1" destOrd="0" presId="urn:microsoft.com/office/officeart/2005/8/layout/radial6"/>
    <dgm:cxn modelId="{5CA75641-3353-2E4C-916B-DA20EBE93759}" type="presParOf" srcId="{4AE3073B-907A-C641-96AE-B545C08184ED}" destId="{BDCF2248-F7D7-994E-8D83-3DF074BF1E86}" srcOrd="2" destOrd="0" presId="urn:microsoft.com/office/officeart/2005/8/layout/radial6"/>
    <dgm:cxn modelId="{74EA347F-6DEB-5D41-8445-ED6B45FDDABA}" type="presParOf" srcId="{4AE3073B-907A-C641-96AE-B545C08184ED}" destId="{EC08B858-EF52-FF40-B8AB-A14FA80703E3}" srcOrd="3" destOrd="0" presId="urn:microsoft.com/office/officeart/2005/8/layout/radial6"/>
    <dgm:cxn modelId="{291F606B-056A-CA48-B0A4-4E538B890873}" type="presParOf" srcId="{4AE3073B-907A-C641-96AE-B545C08184ED}" destId="{E6C6916E-D468-4A40-96EE-D298F1BA57F4}" srcOrd="4" destOrd="0" presId="urn:microsoft.com/office/officeart/2005/8/layout/radial6"/>
    <dgm:cxn modelId="{1B22968C-DAEC-B64A-8118-1662907CB704}" type="presParOf" srcId="{4AE3073B-907A-C641-96AE-B545C08184ED}" destId="{51A05267-98CE-B240-83E9-C65BA849DD1B}" srcOrd="5" destOrd="0" presId="urn:microsoft.com/office/officeart/2005/8/layout/radial6"/>
    <dgm:cxn modelId="{A9FA44F4-DC80-F048-96E4-44F4999ADD93}" type="presParOf" srcId="{4AE3073B-907A-C641-96AE-B545C08184ED}" destId="{8B35ECCC-380F-494B-98C1-808D8427AF47}" srcOrd="6" destOrd="0" presId="urn:microsoft.com/office/officeart/2005/8/layout/radial6"/>
    <dgm:cxn modelId="{E205D489-7588-1D4A-B39E-E1EF7F06788D}" type="presParOf" srcId="{4AE3073B-907A-C641-96AE-B545C08184ED}" destId="{E5E6B16B-02BD-1742-9DD5-6D1574B405F8}" srcOrd="7" destOrd="0" presId="urn:microsoft.com/office/officeart/2005/8/layout/radial6"/>
    <dgm:cxn modelId="{B7FA9F13-CD3B-254B-900C-0F589C7C25EE}" type="presParOf" srcId="{4AE3073B-907A-C641-96AE-B545C08184ED}" destId="{0EB0283E-867D-7049-9F72-63B468DB37F7}" srcOrd="8" destOrd="0" presId="urn:microsoft.com/office/officeart/2005/8/layout/radial6"/>
    <dgm:cxn modelId="{4CB60242-E503-7E46-8FF1-2D3259E0F205}" type="presParOf" srcId="{4AE3073B-907A-C641-96AE-B545C08184ED}" destId="{1B1CA728-E3B9-F243-8420-28B2494EFBDD}" srcOrd="9" destOrd="0" presId="urn:microsoft.com/office/officeart/2005/8/layout/radial6"/>
    <dgm:cxn modelId="{074AB43D-8379-B94C-B179-D9E3DD8A383E}" type="presParOf" srcId="{4AE3073B-907A-C641-96AE-B545C08184ED}" destId="{F4D14A18-881A-014F-9BDC-93F4BD854E7D}" srcOrd="10" destOrd="0" presId="urn:microsoft.com/office/officeart/2005/8/layout/radial6"/>
    <dgm:cxn modelId="{21C23D57-3684-CE40-89BE-AA53B2E95476}" type="presParOf" srcId="{4AE3073B-907A-C641-96AE-B545C08184ED}" destId="{36BFCED4-7DDF-9240-A5A1-3FDC948B5D72}" srcOrd="11" destOrd="0" presId="urn:microsoft.com/office/officeart/2005/8/layout/radial6"/>
    <dgm:cxn modelId="{ECED2600-D6D1-D243-884F-4E3CDFB53957}" type="presParOf" srcId="{4AE3073B-907A-C641-96AE-B545C08184ED}" destId="{536E6BE2-DE96-6B43-9693-19B2C141D825}" srcOrd="12" destOrd="0" presId="urn:microsoft.com/office/officeart/2005/8/layout/radial6"/>
    <dgm:cxn modelId="{08E0DBEA-C390-5A43-B68A-E3447EEA87C8}" type="presParOf" srcId="{4AE3073B-907A-C641-96AE-B545C08184ED}" destId="{D5A5484D-0D58-9949-A435-E3D83661DAB7}" srcOrd="13" destOrd="0" presId="urn:microsoft.com/office/officeart/2005/8/layout/radial6"/>
    <dgm:cxn modelId="{94314331-3C7F-F046-88E7-1E323AAEF915}" type="presParOf" srcId="{4AE3073B-907A-C641-96AE-B545C08184ED}" destId="{7329710C-D581-7F43-834B-1D8FCEE8F342}" srcOrd="14" destOrd="0" presId="urn:microsoft.com/office/officeart/2005/8/layout/radial6"/>
    <dgm:cxn modelId="{78BDD583-18F0-A94D-BD39-5236817E9FD7}" type="presParOf" srcId="{4AE3073B-907A-C641-96AE-B545C08184ED}" destId="{8AAAB318-3DD9-B445-AAFD-C99AD254250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D38B0A-7E70-5F4E-A680-B90AADE514FC}" type="doc">
      <dgm:prSet loTypeId="urn:microsoft.com/office/officeart/2005/8/layout/radial1" loCatId="" qsTypeId="urn:microsoft.com/office/officeart/2005/8/quickstyle/simple5" qsCatId="simple" csTypeId="urn:microsoft.com/office/officeart/2005/8/colors/colorful4" csCatId="colorful" phldr="1"/>
      <dgm:spPr/>
      <dgm:t>
        <a:bodyPr/>
        <a:lstStyle/>
        <a:p>
          <a:endParaRPr lang="en-US"/>
        </a:p>
      </dgm:t>
    </dgm:pt>
    <dgm:pt modelId="{0F0CA54E-1416-F248-9DD1-C07C81CC0639}">
      <dgm:prSet phldrT="[Text]"/>
      <dgm:spPr/>
      <dgm:t>
        <a:bodyPr/>
        <a:lstStyle/>
        <a:p>
          <a:r>
            <a:rPr lang="en-US" dirty="0"/>
            <a:t>Emotional intelligence</a:t>
          </a:r>
        </a:p>
      </dgm:t>
    </dgm:pt>
    <dgm:pt modelId="{C0D64AFB-6E6D-D64C-9152-E8352D59FFE4}" type="parTrans" cxnId="{5FD0EDCF-2240-A74F-8F7A-C5C5490F04D3}">
      <dgm:prSet/>
      <dgm:spPr/>
      <dgm:t>
        <a:bodyPr/>
        <a:lstStyle/>
        <a:p>
          <a:endParaRPr lang="en-US"/>
        </a:p>
      </dgm:t>
    </dgm:pt>
    <dgm:pt modelId="{8CA24D5A-5192-E942-9833-D2E79588896A}" type="sibTrans" cxnId="{5FD0EDCF-2240-A74F-8F7A-C5C5490F04D3}">
      <dgm:prSet/>
      <dgm:spPr/>
      <dgm:t>
        <a:bodyPr/>
        <a:lstStyle/>
        <a:p>
          <a:endParaRPr lang="en-US"/>
        </a:p>
      </dgm:t>
    </dgm:pt>
    <dgm:pt modelId="{1E7C0150-2C1E-5D48-B026-CDF5D9226B00}">
      <dgm:prSet phldrT="[Text]"/>
      <dgm:spPr/>
      <dgm:t>
        <a:bodyPr/>
        <a:lstStyle/>
        <a:p>
          <a:r>
            <a:rPr lang="en-US" dirty="0"/>
            <a:t>Physical health</a:t>
          </a:r>
        </a:p>
      </dgm:t>
    </dgm:pt>
    <dgm:pt modelId="{A1B31E0D-7B61-8A46-8426-5A3EBDB09160}" type="parTrans" cxnId="{1BCFC6D0-2278-E54B-99F7-26F707DA867F}">
      <dgm:prSet/>
      <dgm:spPr/>
      <dgm:t>
        <a:bodyPr/>
        <a:lstStyle/>
        <a:p>
          <a:endParaRPr lang="en-US"/>
        </a:p>
      </dgm:t>
    </dgm:pt>
    <dgm:pt modelId="{FFD2B1BC-E2E7-9E49-B32C-5DFFFF6B1501}" type="sibTrans" cxnId="{1BCFC6D0-2278-E54B-99F7-26F707DA867F}">
      <dgm:prSet/>
      <dgm:spPr/>
      <dgm:t>
        <a:bodyPr/>
        <a:lstStyle/>
        <a:p>
          <a:endParaRPr lang="en-US"/>
        </a:p>
      </dgm:t>
    </dgm:pt>
    <dgm:pt modelId="{8BE75AFC-2955-C94F-90A5-EA70A5770907}">
      <dgm:prSet phldrT="[Text]"/>
      <dgm:spPr/>
      <dgm:t>
        <a:bodyPr/>
        <a:lstStyle/>
        <a:p>
          <a:r>
            <a:rPr lang="en-US" dirty="0"/>
            <a:t>Success </a:t>
          </a:r>
        </a:p>
      </dgm:t>
    </dgm:pt>
    <dgm:pt modelId="{237FD10B-F343-A14F-9B32-64B31E0F3EA5}" type="parTrans" cxnId="{27DA32F4-9C25-7547-904F-5F52A2C09D81}">
      <dgm:prSet/>
      <dgm:spPr/>
      <dgm:t>
        <a:bodyPr/>
        <a:lstStyle/>
        <a:p>
          <a:endParaRPr lang="en-US"/>
        </a:p>
      </dgm:t>
    </dgm:pt>
    <dgm:pt modelId="{E8A18257-AEE4-6245-A652-947BF19D5408}" type="sibTrans" cxnId="{27DA32F4-9C25-7547-904F-5F52A2C09D81}">
      <dgm:prSet/>
      <dgm:spPr/>
      <dgm:t>
        <a:bodyPr/>
        <a:lstStyle/>
        <a:p>
          <a:endParaRPr lang="en-US"/>
        </a:p>
      </dgm:t>
    </dgm:pt>
    <dgm:pt modelId="{2DD98F93-6757-BD41-9182-06059C278954}">
      <dgm:prSet phldrT="[Text]"/>
      <dgm:spPr/>
      <dgm:t>
        <a:bodyPr/>
        <a:lstStyle/>
        <a:p>
          <a:r>
            <a:rPr lang="en-US" dirty="0"/>
            <a:t>Relationships </a:t>
          </a:r>
        </a:p>
      </dgm:t>
    </dgm:pt>
    <dgm:pt modelId="{3BE669C2-1978-FF47-8C47-8B552441BEA9}" type="parTrans" cxnId="{AD66541F-D763-5643-807D-C7688546E603}">
      <dgm:prSet/>
      <dgm:spPr/>
      <dgm:t>
        <a:bodyPr/>
        <a:lstStyle/>
        <a:p>
          <a:endParaRPr lang="en-US"/>
        </a:p>
      </dgm:t>
    </dgm:pt>
    <dgm:pt modelId="{6BA1F527-8BA7-3B47-9A73-6737B46EE97F}" type="sibTrans" cxnId="{AD66541F-D763-5643-807D-C7688546E603}">
      <dgm:prSet/>
      <dgm:spPr/>
      <dgm:t>
        <a:bodyPr/>
        <a:lstStyle/>
        <a:p>
          <a:endParaRPr lang="en-US"/>
        </a:p>
      </dgm:t>
    </dgm:pt>
    <dgm:pt modelId="{CBBDC4C0-7CE8-7042-81A4-102FC6ACBF91}">
      <dgm:prSet phldrT="[Text]"/>
      <dgm:spPr/>
      <dgm:t>
        <a:bodyPr/>
        <a:lstStyle/>
        <a:p>
          <a:r>
            <a:rPr lang="en-US" dirty="0"/>
            <a:t>Mental well-being</a:t>
          </a:r>
        </a:p>
      </dgm:t>
    </dgm:pt>
    <dgm:pt modelId="{F8D810E1-9CEB-E94A-84F7-3E8837BA4BE6}" type="parTrans" cxnId="{C60F82CC-4674-654F-8368-61B548CABFE9}">
      <dgm:prSet/>
      <dgm:spPr/>
      <dgm:t>
        <a:bodyPr/>
        <a:lstStyle/>
        <a:p>
          <a:endParaRPr lang="en-US"/>
        </a:p>
      </dgm:t>
    </dgm:pt>
    <dgm:pt modelId="{52B3FF6A-3FEF-0449-96E6-1E514462EBBF}" type="sibTrans" cxnId="{C60F82CC-4674-654F-8368-61B548CABFE9}">
      <dgm:prSet/>
      <dgm:spPr/>
      <dgm:t>
        <a:bodyPr/>
        <a:lstStyle/>
        <a:p>
          <a:endParaRPr lang="en-US"/>
        </a:p>
      </dgm:t>
    </dgm:pt>
    <dgm:pt modelId="{F366C764-9E6A-7F43-A098-6CAF3768F6EC}">
      <dgm:prSet/>
      <dgm:spPr/>
      <dgm:t>
        <a:bodyPr/>
        <a:lstStyle/>
        <a:p>
          <a:r>
            <a:rPr lang="en-US" dirty="0"/>
            <a:t>Leadership </a:t>
          </a:r>
        </a:p>
      </dgm:t>
    </dgm:pt>
    <dgm:pt modelId="{E1B5887E-2F7E-6541-99FB-EA777D2FC1A1}" type="parTrans" cxnId="{6C407475-3E02-CE4F-B4BD-C9843713C02F}">
      <dgm:prSet/>
      <dgm:spPr/>
      <dgm:t>
        <a:bodyPr/>
        <a:lstStyle/>
        <a:p>
          <a:endParaRPr lang="en-US"/>
        </a:p>
      </dgm:t>
    </dgm:pt>
    <dgm:pt modelId="{71F848E2-8CC0-7E4C-ADB4-D8CBFBA6C8BD}" type="sibTrans" cxnId="{6C407475-3E02-CE4F-B4BD-C9843713C02F}">
      <dgm:prSet/>
      <dgm:spPr/>
      <dgm:t>
        <a:bodyPr/>
        <a:lstStyle/>
        <a:p>
          <a:endParaRPr lang="en-US"/>
        </a:p>
      </dgm:t>
    </dgm:pt>
    <dgm:pt modelId="{B829542F-2840-7548-BE09-9A0E26F0A25C}">
      <dgm:prSet/>
      <dgm:spPr/>
      <dgm:t>
        <a:bodyPr/>
        <a:lstStyle/>
        <a:p>
          <a:r>
            <a:rPr lang="en-US" dirty="0"/>
            <a:t>Conflict resolution</a:t>
          </a:r>
        </a:p>
      </dgm:t>
    </dgm:pt>
    <dgm:pt modelId="{38172CDA-7B55-1943-8E86-641203D39317}" type="parTrans" cxnId="{7134F7BB-368D-9544-903A-EFAAFAD2AAB1}">
      <dgm:prSet/>
      <dgm:spPr/>
      <dgm:t>
        <a:bodyPr/>
        <a:lstStyle/>
        <a:p>
          <a:endParaRPr lang="en-US"/>
        </a:p>
      </dgm:t>
    </dgm:pt>
    <dgm:pt modelId="{92190017-42FC-C44E-927C-27B9AEA33D2E}" type="sibTrans" cxnId="{7134F7BB-368D-9544-903A-EFAAFAD2AAB1}">
      <dgm:prSet/>
      <dgm:spPr/>
      <dgm:t>
        <a:bodyPr/>
        <a:lstStyle/>
        <a:p>
          <a:endParaRPr lang="en-US"/>
        </a:p>
      </dgm:t>
    </dgm:pt>
    <dgm:pt modelId="{B5525905-0050-8D43-B734-1BF88DC33F1F}" type="pres">
      <dgm:prSet presAssocID="{49D38B0A-7E70-5F4E-A680-B90AADE514FC}" presName="cycle" presStyleCnt="0">
        <dgm:presLayoutVars>
          <dgm:chMax val="1"/>
          <dgm:dir/>
          <dgm:animLvl val="ctr"/>
          <dgm:resizeHandles val="exact"/>
        </dgm:presLayoutVars>
      </dgm:prSet>
      <dgm:spPr/>
    </dgm:pt>
    <dgm:pt modelId="{A7E41F95-5D78-CF40-BDBA-607D203C9D56}" type="pres">
      <dgm:prSet presAssocID="{0F0CA54E-1416-F248-9DD1-C07C81CC0639}" presName="centerShape" presStyleLbl="node0" presStyleIdx="0" presStyleCnt="1" custScaleX="123662"/>
      <dgm:spPr/>
    </dgm:pt>
    <dgm:pt modelId="{87E73AF2-5848-7742-8E94-91E28175C3C7}" type="pres">
      <dgm:prSet presAssocID="{A1B31E0D-7B61-8A46-8426-5A3EBDB09160}" presName="Name9" presStyleLbl="parChTrans1D2" presStyleIdx="0" presStyleCnt="6"/>
      <dgm:spPr/>
    </dgm:pt>
    <dgm:pt modelId="{0C939A78-7206-3544-BCED-81CC5EAB4E2F}" type="pres">
      <dgm:prSet presAssocID="{A1B31E0D-7B61-8A46-8426-5A3EBDB09160}" presName="connTx" presStyleLbl="parChTrans1D2" presStyleIdx="0" presStyleCnt="6"/>
      <dgm:spPr/>
    </dgm:pt>
    <dgm:pt modelId="{081C02D8-AEDF-F142-8529-13A7C4DE4836}" type="pres">
      <dgm:prSet presAssocID="{1E7C0150-2C1E-5D48-B026-CDF5D9226B00}" presName="node" presStyleLbl="node1" presStyleIdx="0" presStyleCnt="6" custRadScaleRad="114905" custRadScaleInc="-3535">
        <dgm:presLayoutVars>
          <dgm:bulletEnabled val="1"/>
        </dgm:presLayoutVars>
      </dgm:prSet>
      <dgm:spPr/>
    </dgm:pt>
    <dgm:pt modelId="{48AD36F4-83D0-FA48-A2B7-D1710B932579}" type="pres">
      <dgm:prSet presAssocID="{237FD10B-F343-A14F-9B32-64B31E0F3EA5}" presName="Name9" presStyleLbl="parChTrans1D2" presStyleIdx="1" presStyleCnt="6"/>
      <dgm:spPr/>
    </dgm:pt>
    <dgm:pt modelId="{1488B83F-6363-6545-9365-B31AB18C6715}" type="pres">
      <dgm:prSet presAssocID="{237FD10B-F343-A14F-9B32-64B31E0F3EA5}" presName="connTx" presStyleLbl="parChTrans1D2" presStyleIdx="1" presStyleCnt="6"/>
      <dgm:spPr/>
    </dgm:pt>
    <dgm:pt modelId="{F19CB100-DFD4-6248-8900-38198E3F0F86}" type="pres">
      <dgm:prSet presAssocID="{8BE75AFC-2955-C94F-90A5-EA70A5770907}" presName="node" presStyleLbl="node1" presStyleIdx="1" presStyleCnt="6" custRadScaleRad="118221" custRadScaleInc="-2852">
        <dgm:presLayoutVars>
          <dgm:bulletEnabled val="1"/>
        </dgm:presLayoutVars>
      </dgm:prSet>
      <dgm:spPr/>
    </dgm:pt>
    <dgm:pt modelId="{683E61AB-5D73-E44A-B868-D04BFFC39581}" type="pres">
      <dgm:prSet presAssocID="{3BE669C2-1978-FF47-8C47-8B552441BEA9}" presName="Name9" presStyleLbl="parChTrans1D2" presStyleIdx="2" presStyleCnt="6"/>
      <dgm:spPr/>
    </dgm:pt>
    <dgm:pt modelId="{0D743146-5311-6F49-8A47-F0BBA37306FD}" type="pres">
      <dgm:prSet presAssocID="{3BE669C2-1978-FF47-8C47-8B552441BEA9}" presName="connTx" presStyleLbl="parChTrans1D2" presStyleIdx="2" presStyleCnt="6"/>
      <dgm:spPr/>
    </dgm:pt>
    <dgm:pt modelId="{8D3340BC-0EE9-B84A-99CA-653307518624}" type="pres">
      <dgm:prSet presAssocID="{2DD98F93-6757-BD41-9182-06059C278954}" presName="node" presStyleLbl="node1" presStyleIdx="2" presStyleCnt="6" custRadScaleRad="125410" custRadScaleInc="6390">
        <dgm:presLayoutVars>
          <dgm:bulletEnabled val="1"/>
        </dgm:presLayoutVars>
      </dgm:prSet>
      <dgm:spPr/>
    </dgm:pt>
    <dgm:pt modelId="{2D74F679-4C21-3540-B1DB-5D91DDF73176}" type="pres">
      <dgm:prSet presAssocID="{F8D810E1-9CEB-E94A-84F7-3E8837BA4BE6}" presName="Name9" presStyleLbl="parChTrans1D2" presStyleIdx="3" presStyleCnt="6"/>
      <dgm:spPr/>
    </dgm:pt>
    <dgm:pt modelId="{7DF7E4A6-B847-8C41-A76A-A88A9D48DE3B}" type="pres">
      <dgm:prSet presAssocID="{F8D810E1-9CEB-E94A-84F7-3E8837BA4BE6}" presName="connTx" presStyleLbl="parChTrans1D2" presStyleIdx="3" presStyleCnt="6"/>
      <dgm:spPr/>
    </dgm:pt>
    <dgm:pt modelId="{ED669430-0B66-E74D-9024-5C3E2D287651}" type="pres">
      <dgm:prSet presAssocID="{CBBDC4C0-7CE8-7042-81A4-102FC6ACBF91}" presName="node" presStyleLbl="node1" presStyleIdx="3" presStyleCnt="6">
        <dgm:presLayoutVars>
          <dgm:bulletEnabled val="1"/>
        </dgm:presLayoutVars>
      </dgm:prSet>
      <dgm:spPr/>
    </dgm:pt>
    <dgm:pt modelId="{D1284DB8-C3D8-7149-89B8-66C282F2D7FE}" type="pres">
      <dgm:prSet presAssocID="{E1B5887E-2F7E-6541-99FB-EA777D2FC1A1}" presName="Name9" presStyleLbl="parChTrans1D2" presStyleIdx="4" presStyleCnt="6"/>
      <dgm:spPr/>
    </dgm:pt>
    <dgm:pt modelId="{AD41DD6C-2CCE-0243-897B-96908B8C8B04}" type="pres">
      <dgm:prSet presAssocID="{E1B5887E-2F7E-6541-99FB-EA777D2FC1A1}" presName="connTx" presStyleLbl="parChTrans1D2" presStyleIdx="4" presStyleCnt="6"/>
      <dgm:spPr/>
    </dgm:pt>
    <dgm:pt modelId="{3A7904A6-3C05-2C48-9678-9D4DD88B7284}" type="pres">
      <dgm:prSet presAssocID="{F366C764-9E6A-7F43-A098-6CAF3768F6EC}" presName="node" presStyleLbl="node1" presStyleIdx="4" presStyleCnt="6" custRadScaleRad="122376" custRadScaleInc="6056">
        <dgm:presLayoutVars>
          <dgm:bulletEnabled val="1"/>
        </dgm:presLayoutVars>
      </dgm:prSet>
      <dgm:spPr/>
    </dgm:pt>
    <dgm:pt modelId="{14FE807E-3670-484C-820C-7D9C9F6E9D6B}" type="pres">
      <dgm:prSet presAssocID="{38172CDA-7B55-1943-8E86-641203D39317}" presName="Name9" presStyleLbl="parChTrans1D2" presStyleIdx="5" presStyleCnt="6"/>
      <dgm:spPr/>
    </dgm:pt>
    <dgm:pt modelId="{75DE2975-7EE3-AF44-9DAC-61C135344081}" type="pres">
      <dgm:prSet presAssocID="{38172CDA-7B55-1943-8E86-641203D39317}" presName="connTx" presStyleLbl="parChTrans1D2" presStyleIdx="5" presStyleCnt="6"/>
      <dgm:spPr/>
    </dgm:pt>
    <dgm:pt modelId="{01B85D7C-1737-9040-9599-6F461909512D}" type="pres">
      <dgm:prSet presAssocID="{B829542F-2840-7548-BE09-9A0E26F0A25C}" presName="node" presStyleLbl="node1" presStyleIdx="5" presStyleCnt="6" custRadScaleRad="129004" custRadScaleInc="-14782">
        <dgm:presLayoutVars>
          <dgm:bulletEnabled val="1"/>
        </dgm:presLayoutVars>
      </dgm:prSet>
      <dgm:spPr/>
    </dgm:pt>
  </dgm:ptLst>
  <dgm:cxnLst>
    <dgm:cxn modelId="{FBA68609-FD30-1E41-ADD8-BB3AD29339CC}" type="presOf" srcId="{3BE669C2-1978-FF47-8C47-8B552441BEA9}" destId="{0D743146-5311-6F49-8A47-F0BBA37306FD}" srcOrd="1" destOrd="0" presId="urn:microsoft.com/office/officeart/2005/8/layout/radial1"/>
    <dgm:cxn modelId="{2CFDAB0E-B1B0-B542-B149-55B2B13F184E}" type="presOf" srcId="{0F0CA54E-1416-F248-9DD1-C07C81CC0639}" destId="{A7E41F95-5D78-CF40-BDBA-607D203C9D56}" srcOrd="0" destOrd="0" presId="urn:microsoft.com/office/officeart/2005/8/layout/radial1"/>
    <dgm:cxn modelId="{52B3960F-8E1B-D64E-BFFA-3B4A702E9093}" type="presOf" srcId="{CBBDC4C0-7CE8-7042-81A4-102FC6ACBF91}" destId="{ED669430-0B66-E74D-9024-5C3E2D287651}" srcOrd="0" destOrd="0" presId="urn:microsoft.com/office/officeart/2005/8/layout/radial1"/>
    <dgm:cxn modelId="{2D6CFA17-20CA-4544-87F5-DC6104081CFE}" type="presOf" srcId="{49D38B0A-7E70-5F4E-A680-B90AADE514FC}" destId="{B5525905-0050-8D43-B734-1BF88DC33F1F}" srcOrd="0" destOrd="0" presId="urn:microsoft.com/office/officeart/2005/8/layout/radial1"/>
    <dgm:cxn modelId="{8ACBF518-81C0-E74F-BFEB-C2C067ED8A30}" type="presOf" srcId="{F8D810E1-9CEB-E94A-84F7-3E8837BA4BE6}" destId="{2D74F679-4C21-3540-B1DB-5D91DDF73176}" srcOrd="0" destOrd="0" presId="urn:microsoft.com/office/officeart/2005/8/layout/radial1"/>
    <dgm:cxn modelId="{3C8D421A-598A-774F-A1BB-C5B85AD0D42F}" type="presOf" srcId="{F8D810E1-9CEB-E94A-84F7-3E8837BA4BE6}" destId="{7DF7E4A6-B847-8C41-A76A-A88A9D48DE3B}" srcOrd="1" destOrd="0" presId="urn:microsoft.com/office/officeart/2005/8/layout/radial1"/>
    <dgm:cxn modelId="{AD66541F-D763-5643-807D-C7688546E603}" srcId="{0F0CA54E-1416-F248-9DD1-C07C81CC0639}" destId="{2DD98F93-6757-BD41-9182-06059C278954}" srcOrd="2" destOrd="0" parTransId="{3BE669C2-1978-FF47-8C47-8B552441BEA9}" sibTransId="{6BA1F527-8BA7-3B47-9A73-6737B46EE97F}"/>
    <dgm:cxn modelId="{7325E023-24CB-A44D-822C-7B8670F7F54E}" type="presOf" srcId="{E1B5887E-2F7E-6541-99FB-EA777D2FC1A1}" destId="{AD41DD6C-2CCE-0243-897B-96908B8C8B04}" srcOrd="1" destOrd="0" presId="urn:microsoft.com/office/officeart/2005/8/layout/radial1"/>
    <dgm:cxn modelId="{881C4037-AD3A-6141-832A-76A32C158AF8}" type="presOf" srcId="{3BE669C2-1978-FF47-8C47-8B552441BEA9}" destId="{683E61AB-5D73-E44A-B868-D04BFFC39581}" srcOrd="0" destOrd="0" presId="urn:microsoft.com/office/officeart/2005/8/layout/radial1"/>
    <dgm:cxn modelId="{FA88BC6A-5990-F148-AD4E-48BA77861BF3}" type="presOf" srcId="{A1B31E0D-7B61-8A46-8426-5A3EBDB09160}" destId="{87E73AF2-5848-7742-8E94-91E28175C3C7}" srcOrd="0" destOrd="0" presId="urn:microsoft.com/office/officeart/2005/8/layout/radial1"/>
    <dgm:cxn modelId="{12F1F652-32E5-044E-9AA8-41ECCEE08892}" type="presOf" srcId="{38172CDA-7B55-1943-8E86-641203D39317}" destId="{14FE807E-3670-484C-820C-7D9C9F6E9D6B}" srcOrd="0" destOrd="0" presId="urn:microsoft.com/office/officeart/2005/8/layout/radial1"/>
    <dgm:cxn modelId="{6C407475-3E02-CE4F-B4BD-C9843713C02F}" srcId="{0F0CA54E-1416-F248-9DD1-C07C81CC0639}" destId="{F366C764-9E6A-7F43-A098-6CAF3768F6EC}" srcOrd="4" destOrd="0" parTransId="{E1B5887E-2F7E-6541-99FB-EA777D2FC1A1}" sibTransId="{71F848E2-8CC0-7E4C-ADB4-D8CBFBA6C8BD}"/>
    <dgm:cxn modelId="{7668E28D-17F8-6E4D-A486-9A909A4C5512}" type="presOf" srcId="{F366C764-9E6A-7F43-A098-6CAF3768F6EC}" destId="{3A7904A6-3C05-2C48-9678-9D4DD88B7284}" srcOrd="0" destOrd="0" presId="urn:microsoft.com/office/officeart/2005/8/layout/radial1"/>
    <dgm:cxn modelId="{08C3839C-85CE-4647-902B-D729A638523C}" type="presOf" srcId="{B829542F-2840-7548-BE09-9A0E26F0A25C}" destId="{01B85D7C-1737-9040-9599-6F461909512D}" srcOrd="0" destOrd="0" presId="urn:microsoft.com/office/officeart/2005/8/layout/radial1"/>
    <dgm:cxn modelId="{7CCF82A1-A472-DE48-8043-8C9FCA2134DE}" type="presOf" srcId="{1E7C0150-2C1E-5D48-B026-CDF5D9226B00}" destId="{081C02D8-AEDF-F142-8529-13A7C4DE4836}" srcOrd="0" destOrd="0" presId="urn:microsoft.com/office/officeart/2005/8/layout/radial1"/>
    <dgm:cxn modelId="{803469AB-EC7F-1D4A-A2D2-185DF17C28A2}" type="presOf" srcId="{A1B31E0D-7B61-8A46-8426-5A3EBDB09160}" destId="{0C939A78-7206-3544-BCED-81CC5EAB4E2F}" srcOrd="1" destOrd="0" presId="urn:microsoft.com/office/officeart/2005/8/layout/radial1"/>
    <dgm:cxn modelId="{53CC32B3-F2B2-E249-A837-5780F8B5CBEB}" type="presOf" srcId="{8BE75AFC-2955-C94F-90A5-EA70A5770907}" destId="{F19CB100-DFD4-6248-8900-38198E3F0F86}" srcOrd="0" destOrd="0" presId="urn:microsoft.com/office/officeart/2005/8/layout/radial1"/>
    <dgm:cxn modelId="{7134F7BB-368D-9544-903A-EFAAFAD2AAB1}" srcId="{0F0CA54E-1416-F248-9DD1-C07C81CC0639}" destId="{B829542F-2840-7548-BE09-9A0E26F0A25C}" srcOrd="5" destOrd="0" parTransId="{38172CDA-7B55-1943-8E86-641203D39317}" sibTransId="{92190017-42FC-C44E-927C-27B9AEA33D2E}"/>
    <dgm:cxn modelId="{C60F82CC-4674-654F-8368-61B548CABFE9}" srcId="{0F0CA54E-1416-F248-9DD1-C07C81CC0639}" destId="{CBBDC4C0-7CE8-7042-81A4-102FC6ACBF91}" srcOrd="3" destOrd="0" parTransId="{F8D810E1-9CEB-E94A-84F7-3E8837BA4BE6}" sibTransId="{52B3FF6A-3FEF-0449-96E6-1E514462EBBF}"/>
    <dgm:cxn modelId="{5FD0EDCF-2240-A74F-8F7A-C5C5490F04D3}" srcId="{49D38B0A-7E70-5F4E-A680-B90AADE514FC}" destId="{0F0CA54E-1416-F248-9DD1-C07C81CC0639}" srcOrd="0" destOrd="0" parTransId="{C0D64AFB-6E6D-D64C-9152-E8352D59FFE4}" sibTransId="{8CA24D5A-5192-E942-9833-D2E79588896A}"/>
    <dgm:cxn modelId="{1BCFC6D0-2278-E54B-99F7-26F707DA867F}" srcId="{0F0CA54E-1416-F248-9DD1-C07C81CC0639}" destId="{1E7C0150-2C1E-5D48-B026-CDF5D9226B00}" srcOrd="0" destOrd="0" parTransId="{A1B31E0D-7B61-8A46-8426-5A3EBDB09160}" sibTransId="{FFD2B1BC-E2E7-9E49-B32C-5DFFFF6B1501}"/>
    <dgm:cxn modelId="{9C8A90DA-482B-084A-A7E3-0658DF9412EA}" type="presOf" srcId="{237FD10B-F343-A14F-9B32-64B31E0F3EA5}" destId="{1488B83F-6363-6545-9365-B31AB18C6715}" srcOrd="1" destOrd="0" presId="urn:microsoft.com/office/officeart/2005/8/layout/radial1"/>
    <dgm:cxn modelId="{BBBE2ADE-93F9-8642-94BC-55C4B6D8E765}" type="presOf" srcId="{38172CDA-7B55-1943-8E86-641203D39317}" destId="{75DE2975-7EE3-AF44-9DAC-61C135344081}" srcOrd="1" destOrd="0" presId="urn:microsoft.com/office/officeart/2005/8/layout/radial1"/>
    <dgm:cxn modelId="{B81D52E7-DD17-F843-A4E4-99B1590C46BC}" type="presOf" srcId="{237FD10B-F343-A14F-9B32-64B31E0F3EA5}" destId="{48AD36F4-83D0-FA48-A2B7-D1710B932579}" srcOrd="0" destOrd="0" presId="urn:microsoft.com/office/officeart/2005/8/layout/radial1"/>
    <dgm:cxn modelId="{37AAF2EB-F79E-D54A-965A-C19028772B18}" type="presOf" srcId="{E1B5887E-2F7E-6541-99FB-EA777D2FC1A1}" destId="{D1284DB8-C3D8-7149-89B8-66C282F2D7FE}" srcOrd="0" destOrd="0" presId="urn:microsoft.com/office/officeart/2005/8/layout/radial1"/>
    <dgm:cxn modelId="{27DA32F4-9C25-7547-904F-5F52A2C09D81}" srcId="{0F0CA54E-1416-F248-9DD1-C07C81CC0639}" destId="{8BE75AFC-2955-C94F-90A5-EA70A5770907}" srcOrd="1" destOrd="0" parTransId="{237FD10B-F343-A14F-9B32-64B31E0F3EA5}" sibTransId="{E8A18257-AEE4-6245-A652-947BF19D5408}"/>
    <dgm:cxn modelId="{D59C54FC-8C60-8A43-9030-3E6E65909720}" type="presOf" srcId="{2DD98F93-6757-BD41-9182-06059C278954}" destId="{8D3340BC-0EE9-B84A-99CA-653307518624}" srcOrd="0" destOrd="0" presId="urn:microsoft.com/office/officeart/2005/8/layout/radial1"/>
    <dgm:cxn modelId="{93EDFA60-9035-6540-8381-B907F32F5621}" type="presParOf" srcId="{B5525905-0050-8D43-B734-1BF88DC33F1F}" destId="{A7E41F95-5D78-CF40-BDBA-607D203C9D56}" srcOrd="0" destOrd="0" presId="urn:microsoft.com/office/officeart/2005/8/layout/radial1"/>
    <dgm:cxn modelId="{8EE880EA-665F-A743-BFC5-63766B835F00}" type="presParOf" srcId="{B5525905-0050-8D43-B734-1BF88DC33F1F}" destId="{87E73AF2-5848-7742-8E94-91E28175C3C7}" srcOrd="1" destOrd="0" presId="urn:microsoft.com/office/officeart/2005/8/layout/radial1"/>
    <dgm:cxn modelId="{285DB79C-21DE-8C43-A950-2AFC759C4134}" type="presParOf" srcId="{87E73AF2-5848-7742-8E94-91E28175C3C7}" destId="{0C939A78-7206-3544-BCED-81CC5EAB4E2F}" srcOrd="0" destOrd="0" presId="urn:microsoft.com/office/officeart/2005/8/layout/radial1"/>
    <dgm:cxn modelId="{D9A47823-A854-B943-9422-75D38F238D2A}" type="presParOf" srcId="{B5525905-0050-8D43-B734-1BF88DC33F1F}" destId="{081C02D8-AEDF-F142-8529-13A7C4DE4836}" srcOrd="2" destOrd="0" presId="urn:microsoft.com/office/officeart/2005/8/layout/radial1"/>
    <dgm:cxn modelId="{26F88AEA-172B-274F-ADDC-40BF2E5445A8}" type="presParOf" srcId="{B5525905-0050-8D43-B734-1BF88DC33F1F}" destId="{48AD36F4-83D0-FA48-A2B7-D1710B932579}" srcOrd="3" destOrd="0" presId="urn:microsoft.com/office/officeart/2005/8/layout/radial1"/>
    <dgm:cxn modelId="{C73E880A-0C39-6949-8106-8DEE777E9A9A}" type="presParOf" srcId="{48AD36F4-83D0-FA48-A2B7-D1710B932579}" destId="{1488B83F-6363-6545-9365-B31AB18C6715}" srcOrd="0" destOrd="0" presId="urn:microsoft.com/office/officeart/2005/8/layout/radial1"/>
    <dgm:cxn modelId="{FF1561E6-2520-D74B-92CA-B84D72CE70BF}" type="presParOf" srcId="{B5525905-0050-8D43-B734-1BF88DC33F1F}" destId="{F19CB100-DFD4-6248-8900-38198E3F0F86}" srcOrd="4" destOrd="0" presId="urn:microsoft.com/office/officeart/2005/8/layout/radial1"/>
    <dgm:cxn modelId="{ECBA5C31-EFCC-B44E-B43E-A0BBF2FFBC4B}" type="presParOf" srcId="{B5525905-0050-8D43-B734-1BF88DC33F1F}" destId="{683E61AB-5D73-E44A-B868-D04BFFC39581}" srcOrd="5" destOrd="0" presId="urn:microsoft.com/office/officeart/2005/8/layout/radial1"/>
    <dgm:cxn modelId="{D5C2F671-55C1-904A-9C6B-A5655829C0A5}" type="presParOf" srcId="{683E61AB-5D73-E44A-B868-D04BFFC39581}" destId="{0D743146-5311-6F49-8A47-F0BBA37306FD}" srcOrd="0" destOrd="0" presId="urn:microsoft.com/office/officeart/2005/8/layout/radial1"/>
    <dgm:cxn modelId="{DE0304EA-162B-B647-A02E-0FBB8D0F22FB}" type="presParOf" srcId="{B5525905-0050-8D43-B734-1BF88DC33F1F}" destId="{8D3340BC-0EE9-B84A-99CA-653307518624}" srcOrd="6" destOrd="0" presId="urn:microsoft.com/office/officeart/2005/8/layout/radial1"/>
    <dgm:cxn modelId="{61FC6ECB-2CF9-EA4A-9D93-7EB959CA7746}" type="presParOf" srcId="{B5525905-0050-8D43-B734-1BF88DC33F1F}" destId="{2D74F679-4C21-3540-B1DB-5D91DDF73176}" srcOrd="7" destOrd="0" presId="urn:microsoft.com/office/officeart/2005/8/layout/radial1"/>
    <dgm:cxn modelId="{0CB50545-BBCE-BB4D-93F9-C796472955BE}" type="presParOf" srcId="{2D74F679-4C21-3540-B1DB-5D91DDF73176}" destId="{7DF7E4A6-B847-8C41-A76A-A88A9D48DE3B}" srcOrd="0" destOrd="0" presId="urn:microsoft.com/office/officeart/2005/8/layout/radial1"/>
    <dgm:cxn modelId="{8FC90E5C-E248-E841-8294-217F734D2B13}" type="presParOf" srcId="{B5525905-0050-8D43-B734-1BF88DC33F1F}" destId="{ED669430-0B66-E74D-9024-5C3E2D287651}" srcOrd="8" destOrd="0" presId="urn:microsoft.com/office/officeart/2005/8/layout/radial1"/>
    <dgm:cxn modelId="{D4EB5EE9-5818-9441-A57D-E2748E1471C0}" type="presParOf" srcId="{B5525905-0050-8D43-B734-1BF88DC33F1F}" destId="{D1284DB8-C3D8-7149-89B8-66C282F2D7FE}" srcOrd="9" destOrd="0" presId="urn:microsoft.com/office/officeart/2005/8/layout/radial1"/>
    <dgm:cxn modelId="{93065FD2-AE95-E649-BC83-0E706C3257D3}" type="presParOf" srcId="{D1284DB8-C3D8-7149-89B8-66C282F2D7FE}" destId="{AD41DD6C-2CCE-0243-897B-96908B8C8B04}" srcOrd="0" destOrd="0" presId="urn:microsoft.com/office/officeart/2005/8/layout/radial1"/>
    <dgm:cxn modelId="{E28D49DE-9146-FE41-82CC-A3A5A6F1CBC7}" type="presParOf" srcId="{B5525905-0050-8D43-B734-1BF88DC33F1F}" destId="{3A7904A6-3C05-2C48-9678-9D4DD88B7284}" srcOrd="10" destOrd="0" presId="urn:microsoft.com/office/officeart/2005/8/layout/radial1"/>
    <dgm:cxn modelId="{EF93CC0F-065C-0848-A43D-739D64A685A0}" type="presParOf" srcId="{B5525905-0050-8D43-B734-1BF88DC33F1F}" destId="{14FE807E-3670-484C-820C-7D9C9F6E9D6B}" srcOrd="11" destOrd="0" presId="urn:microsoft.com/office/officeart/2005/8/layout/radial1"/>
    <dgm:cxn modelId="{68AC36DE-3C34-934C-AC4A-8A2EC3AC4A14}" type="presParOf" srcId="{14FE807E-3670-484C-820C-7D9C9F6E9D6B}" destId="{75DE2975-7EE3-AF44-9DAC-61C135344081}" srcOrd="0" destOrd="0" presId="urn:microsoft.com/office/officeart/2005/8/layout/radial1"/>
    <dgm:cxn modelId="{2543FC18-95EC-E440-824D-540D5529874A}" type="presParOf" srcId="{B5525905-0050-8D43-B734-1BF88DC33F1F}" destId="{01B85D7C-1737-9040-9599-6F461909512D}"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762ED8-FB6F-5B42-A9DB-AB9ED94ABE12}" type="doc">
      <dgm:prSet loTypeId="urn:microsoft.com/office/officeart/2005/8/layout/radial4" loCatId="" qsTypeId="urn:microsoft.com/office/officeart/2005/8/quickstyle/3D1" qsCatId="3D" csTypeId="urn:microsoft.com/office/officeart/2005/8/colors/colorful4" csCatId="colorful" phldr="1"/>
      <dgm:spPr/>
      <dgm:t>
        <a:bodyPr/>
        <a:lstStyle/>
        <a:p>
          <a:endParaRPr lang="en-US"/>
        </a:p>
      </dgm:t>
    </dgm:pt>
    <dgm:pt modelId="{A3CB9687-0E32-F742-A77C-E943785E1058}">
      <dgm:prSet phldrT="[Text]"/>
      <dgm:spPr/>
      <dgm:t>
        <a:bodyPr/>
        <a:lstStyle/>
        <a:p>
          <a:r>
            <a:rPr lang="en-US" dirty="0"/>
            <a:t>Applications of EI in organizations</a:t>
          </a:r>
        </a:p>
        <a:p>
          <a:endParaRPr lang="en-US" dirty="0"/>
        </a:p>
      </dgm:t>
    </dgm:pt>
    <dgm:pt modelId="{4C2F7C28-6947-B040-82AB-AC3E5FF5FD2F}" type="parTrans" cxnId="{746BA917-4348-EE4C-ADC6-A7FB312CFA1D}">
      <dgm:prSet/>
      <dgm:spPr/>
      <dgm:t>
        <a:bodyPr/>
        <a:lstStyle/>
        <a:p>
          <a:endParaRPr lang="en-US"/>
        </a:p>
      </dgm:t>
    </dgm:pt>
    <dgm:pt modelId="{29DC22FF-FC48-7C4A-8DE3-B25B891226B0}" type="sibTrans" cxnId="{746BA917-4348-EE4C-ADC6-A7FB312CFA1D}">
      <dgm:prSet/>
      <dgm:spPr/>
      <dgm:t>
        <a:bodyPr/>
        <a:lstStyle/>
        <a:p>
          <a:endParaRPr lang="en-US"/>
        </a:p>
      </dgm:t>
    </dgm:pt>
    <dgm:pt modelId="{01C561C7-83A1-E444-A289-4C9E1F084678}">
      <dgm:prSet phldrT="[Text]"/>
      <dgm:spPr/>
      <dgm:t>
        <a:bodyPr/>
        <a:lstStyle/>
        <a:p>
          <a:r>
            <a:rPr lang="en-US" dirty="0"/>
            <a:t>Leadership &amp; professional development</a:t>
          </a:r>
        </a:p>
      </dgm:t>
    </dgm:pt>
    <dgm:pt modelId="{CC6D6E2B-1412-AD43-8D85-1BC2B41F41F4}" type="parTrans" cxnId="{023CB3E1-0A9E-BA40-BEF9-30A20099DD1E}">
      <dgm:prSet/>
      <dgm:spPr/>
      <dgm:t>
        <a:bodyPr/>
        <a:lstStyle/>
        <a:p>
          <a:endParaRPr lang="en-US"/>
        </a:p>
      </dgm:t>
    </dgm:pt>
    <dgm:pt modelId="{893AC726-8F51-2E4F-9456-C33AD2FE2646}" type="sibTrans" cxnId="{023CB3E1-0A9E-BA40-BEF9-30A20099DD1E}">
      <dgm:prSet/>
      <dgm:spPr/>
      <dgm:t>
        <a:bodyPr/>
        <a:lstStyle/>
        <a:p>
          <a:endParaRPr lang="en-US"/>
        </a:p>
      </dgm:t>
    </dgm:pt>
    <dgm:pt modelId="{AC720774-CD9F-224B-A7CD-DD1A10B9C24D}">
      <dgm:prSet phldrT="[Text]"/>
      <dgm:spPr/>
      <dgm:t>
        <a:bodyPr/>
        <a:lstStyle/>
        <a:p>
          <a:r>
            <a:rPr lang="en-US" dirty="0"/>
            <a:t>Selection &amp; performance profiles</a:t>
          </a:r>
        </a:p>
      </dgm:t>
    </dgm:pt>
    <dgm:pt modelId="{E90C260A-9E96-4942-B517-F5C6D1DDF97C}" type="parTrans" cxnId="{BA64D387-F38D-0645-822E-516862C472D6}">
      <dgm:prSet/>
      <dgm:spPr/>
      <dgm:t>
        <a:bodyPr/>
        <a:lstStyle/>
        <a:p>
          <a:endParaRPr lang="en-US"/>
        </a:p>
      </dgm:t>
    </dgm:pt>
    <dgm:pt modelId="{F6620DF1-E484-6548-A522-91E6341C5885}" type="sibTrans" cxnId="{BA64D387-F38D-0645-822E-516862C472D6}">
      <dgm:prSet/>
      <dgm:spPr/>
      <dgm:t>
        <a:bodyPr/>
        <a:lstStyle/>
        <a:p>
          <a:endParaRPr lang="en-US"/>
        </a:p>
      </dgm:t>
    </dgm:pt>
    <dgm:pt modelId="{08B52E58-630E-F244-8227-D2FA152019B9}">
      <dgm:prSet/>
      <dgm:spPr/>
      <dgm:t>
        <a:bodyPr/>
        <a:lstStyle/>
        <a:p>
          <a:r>
            <a:rPr lang="en-US" dirty="0"/>
            <a:t>Development &amp; strengthening of teams</a:t>
          </a:r>
        </a:p>
      </dgm:t>
    </dgm:pt>
    <dgm:pt modelId="{6EEBC477-72A4-4047-8927-9CD54FC09AD8}" type="parTrans" cxnId="{25219982-3234-944D-B9B9-1BEFE7909E1E}">
      <dgm:prSet/>
      <dgm:spPr/>
      <dgm:t>
        <a:bodyPr/>
        <a:lstStyle/>
        <a:p>
          <a:endParaRPr lang="en-US"/>
        </a:p>
      </dgm:t>
    </dgm:pt>
    <dgm:pt modelId="{3615CBB9-F979-FE4B-A2C8-D3325AB8DE8C}" type="sibTrans" cxnId="{25219982-3234-944D-B9B9-1BEFE7909E1E}">
      <dgm:prSet/>
      <dgm:spPr/>
      <dgm:t>
        <a:bodyPr/>
        <a:lstStyle/>
        <a:p>
          <a:endParaRPr lang="en-US"/>
        </a:p>
      </dgm:t>
    </dgm:pt>
    <dgm:pt modelId="{399AED63-40CC-6740-A38C-A81617BF99DA}">
      <dgm:prSet/>
      <dgm:spPr/>
      <dgm:t>
        <a:bodyPr/>
        <a:lstStyle/>
        <a:p>
          <a:r>
            <a:rPr lang="en-US" dirty="0"/>
            <a:t>Interactions and agreements with customers &amp; suppliers</a:t>
          </a:r>
        </a:p>
      </dgm:t>
    </dgm:pt>
    <dgm:pt modelId="{0C6F809A-8BBF-7C4C-8CB5-5FFB80D32E54}" type="parTrans" cxnId="{4513462E-F009-574C-A892-2A67A2A42893}">
      <dgm:prSet/>
      <dgm:spPr/>
      <dgm:t>
        <a:bodyPr/>
        <a:lstStyle/>
        <a:p>
          <a:endParaRPr lang="en-US"/>
        </a:p>
      </dgm:t>
    </dgm:pt>
    <dgm:pt modelId="{79AC0F3D-736B-344E-AE9E-DC2A1A4B0B6D}" type="sibTrans" cxnId="{4513462E-F009-574C-A892-2A67A2A42893}">
      <dgm:prSet/>
      <dgm:spPr/>
      <dgm:t>
        <a:bodyPr/>
        <a:lstStyle/>
        <a:p>
          <a:endParaRPr lang="en-US"/>
        </a:p>
      </dgm:t>
    </dgm:pt>
    <dgm:pt modelId="{33184308-FA4F-8C46-8812-0B5F3F02B3F9}">
      <dgm:prSet/>
      <dgm:spPr/>
      <dgm:t>
        <a:bodyPr/>
        <a:lstStyle/>
        <a:p>
          <a:r>
            <a:rPr lang="en-US" dirty="0"/>
            <a:t>Development &amp; strengthening of culture &amp; climate </a:t>
          </a:r>
        </a:p>
      </dgm:t>
    </dgm:pt>
    <dgm:pt modelId="{63C1BB75-0B36-DA4B-A374-E3487CDBFE70}" type="parTrans" cxnId="{340ABEC8-B0F8-A247-86A6-22FF63CE3E31}">
      <dgm:prSet/>
      <dgm:spPr/>
      <dgm:t>
        <a:bodyPr/>
        <a:lstStyle/>
        <a:p>
          <a:endParaRPr lang="en-US"/>
        </a:p>
      </dgm:t>
    </dgm:pt>
    <dgm:pt modelId="{051590E6-F13C-3645-9382-C04E8285C0C5}" type="sibTrans" cxnId="{340ABEC8-B0F8-A247-86A6-22FF63CE3E31}">
      <dgm:prSet/>
      <dgm:spPr/>
      <dgm:t>
        <a:bodyPr/>
        <a:lstStyle/>
        <a:p>
          <a:endParaRPr lang="en-US"/>
        </a:p>
      </dgm:t>
    </dgm:pt>
    <dgm:pt modelId="{8705EE0A-49B0-9048-A50B-29647A7E3AE8}">
      <dgm:prSet/>
      <dgm:spPr/>
      <dgm:t>
        <a:bodyPr/>
        <a:lstStyle/>
        <a:p>
          <a:r>
            <a:rPr lang="en-US" dirty="0"/>
            <a:t>Improvement of process</a:t>
          </a:r>
        </a:p>
      </dgm:t>
    </dgm:pt>
    <dgm:pt modelId="{BEC4938D-FD10-534E-AAC9-D8E875F6CAD9}" type="parTrans" cxnId="{5C09E087-E06C-7E49-A06C-EFFF76BC657F}">
      <dgm:prSet/>
      <dgm:spPr/>
      <dgm:t>
        <a:bodyPr/>
        <a:lstStyle/>
        <a:p>
          <a:endParaRPr lang="en-US"/>
        </a:p>
      </dgm:t>
    </dgm:pt>
    <dgm:pt modelId="{0CDFEA8C-FB3E-CF4E-8602-7865973A0B03}" type="sibTrans" cxnId="{5C09E087-E06C-7E49-A06C-EFFF76BC657F}">
      <dgm:prSet/>
      <dgm:spPr/>
      <dgm:t>
        <a:bodyPr/>
        <a:lstStyle/>
        <a:p>
          <a:endParaRPr lang="en-US"/>
        </a:p>
      </dgm:t>
    </dgm:pt>
    <dgm:pt modelId="{47F20EAC-68A1-E445-A487-6E0A6274F2EF}" type="pres">
      <dgm:prSet presAssocID="{B5762ED8-FB6F-5B42-A9DB-AB9ED94ABE12}" presName="cycle" presStyleCnt="0">
        <dgm:presLayoutVars>
          <dgm:chMax val="1"/>
          <dgm:dir/>
          <dgm:animLvl val="ctr"/>
          <dgm:resizeHandles val="exact"/>
        </dgm:presLayoutVars>
      </dgm:prSet>
      <dgm:spPr/>
    </dgm:pt>
    <dgm:pt modelId="{A3C94181-8486-4A4A-A619-554078384B39}" type="pres">
      <dgm:prSet presAssocID="{A3CB9687-0E32-F742-A77C-E943785E1058}" presName="centerShape" presStyleLbl="node0" presStyleIdx="0" presStyleCnt="1" custScaleY="93926" custLinFactNeighborX="0" custLinFactNeighborY="-2909"/>
      <dgm:spPr/>
    </dgm:pt>
    <dgm:pt modelId="{C942A35A-224E-DC49-B5F8-86E2EAEB3876}" type="pres">
      <dgm:prSet presAssocID="{CC6D6E2B-1412-AD43-8D85-1BC2B41F41F4}" presName="parTrans" presStyleLbl="bgSibTrans2D1" presStyleIdx="0" presStyleCnt="6"/>
      <dgm:spPr/>
    </dgm:pt>
    <dgm:pt modelId="{252C6B8D-05D5-E74A-A5DD-71545315DB7C}" type="pres">
      <dgm:prSet presAssocID="{01C561C7-83A1-E444-A289-4C9E1F084678}" presName="node" presStyleLbl="node1" presStyleIdx="0" presStyleCnt="6">
        <dgm:presLayoutVars>
          <dgm:bulletEnabled val="1"/>
        </dgm:presLayoutVars>
      </dgm:prSet>
      <dgm:spPr/>
    </dgm:pt>
    <dgm:pt modelId="{C717B8E9-072F-0E4D-93ED-6891E2690F6B}" type="pres">
      <dgm:prSet presAssocID="{E90C260A-9E96-4942-B517-F5C6D1DDF97C}" presName="parTrans" presStyleLbl="bgSibTrans2D1" presStyleIdx="1" presStyleCnt="6"/>
      <dgm:spPr/>
    </dgm:pt>
    <dgm:pt modelId="{A7F3C549-A49D-E74C-8115-D8C645827065}" type="pres">
      <dgm:prSet presAssocID="{AC720774-CD9F-224B-A7CD-DD1A10B9C24D}" presName="node" presStyleLbl="node1" presStyleIdx="1" presStyleCnt="6">
        <dgm:presLayoutVars>
          <dgm:bulletEnabled val="1"/>
        </dgm:presLayoutVars>
      </dgm:prSet>
      <dgm:spPr/>
    </dgm:pt>
    <dgm:pt modelId="{0F78FCAC-0590-FB46-9350-BA2FB3C83BD1}" type="pres">
      <dgm:prSet presAssocID="{6EEBC477-72A4-4047-8927-9CD54FC09AD8}" presName="parTrans" presStyleLbl="bgSibTrans2D1" presStyleIdx="2" presStyleCnt="6"/>
      <dgm:spPr/>
    </dgm:pt>
    <dgm:pt modelId="{6C26A275-F12A-A949-9AF6-3D71ED2BB337}" type="pres">
      <dgm:prSet presAssocID="{08B52E58-630E-F244-8227-D2FA152019B9}" presName="node" presStyleLbl="node1" presStyleIdx="2" presStyleCnt="6">
        <dgm:presLayoutVars>
          <dgm:bulletEnabled val="1"/>
        </dgm:presLayoutVars>
      </dgm:prSet>
      <dgm:spPr/>
    </dgm:pt>
    <dgm:pt modelId="{5E80D38D-9069-8149-A527-B971032ED14F}" type="pres">
      <dgm:prSet presAssocID="{0C6F809A-8BBF-7C4C-8CB5-5FFB80D32E54}" presName="parTrans" presStyleLbl="bgSibTrans2D1" presStyleIdx="3" presStyleCnt="6"/>
      <dgm:spPr/>
    </dgm:pt>
    <dgm:pt modelId="{6CD95F13-F0E5-7F45-925F-00340CB777D3}" type="pres">
      <dgm:prSet presAssocID="{399AED63-40CC-6740-A38C-A81617BF99DA}" presName="node" presStyleLbl="node1" presStyleIdx="3" presStyleCnt="6">
        <dgm:presLayoutVars>
          <dgm:bulletEnabled val="1"/>
        </dgm:presLayoutVars>
      </dgm:prSet>
      <dgm:spPr/>
    </dgm:pt>
    <dgm:pt modelId="{AA626A3C-D9A4-C843-850A-51546011548B}" type="pres">
      <dgm:prSet presAssocID="{63C1BB75-0B36-DA4B-A374-E3487CDBFE70}" presName="parTrans" presStyleLbl="bgSibTrans2D1" presStyleIdx="4" presStyleCnt="6"/>
      <dgm:spPr/>
    </dgm:pt>
    <dgm:pt modelId="{A2151630-504F-E444-84D3-6117E43E5D71}" type="pres">
      <dgm:prSet presAssocID="{33184308-FA4F-8C46-8812-0B5F3F02B3F9}" presName="node" presStyleLbl="node1" presStyleIdx="4" presStyleCnt="6">
        <dgm:presLayoutVars>
          <dgm:bulletEnabled val="1"/>
        </dgm:presLayoutVars>
      </dgm:prSet>
      <dgm:spPr/>
    </dgm:pt>
    <dgm:pt modelId="{16CF175A-D3B0-D24E-8AB3-B67382003066}" type="pres">
      <dgm:prSet presAssocID="{BEC4938D-FD10-534E-AAC9-D8E875F6CAD9}" presName="parTrans" presStyleLbl="bgSibTrans2D1" presStyleIdx="5" presStyleCnt="6"/>
      <dgm:spPr/>
    </dgm:pt>
    <dgm:pt modelId="{8842E4C3-3B31-2747-948B-B530F07B120D}" type="pres">
      <dgm:prSet presAssocID="{8705EE0A-49B0-9048-A50B-29647A7E3AE8}" presName="node" presStyleLbl="node1" presStyleIdx="5" presStyleCnt="6">
        <dgm:presLayoutVars>
          <dgm:bulletEnabled val="1"/>
        </dgm:presLayoutVars>
      </dgm:prSet>
      <dgm:spPr/>
    </dgm:pt>
  </dgm:ptLst>
  <dgm:cxnLst>
    <dgm:cxn modelId="{99192405-1148-D345-827B-FC93849D7F3F}" type="presOf" srcId="{399AED63-40CC-6740-A38C-A81617BF99DA}" destId="{6CD95F13-F0E5-7F45-925F-00340CB777D3}" srcOrd="0" destOrd="0" presId="urn:microsoft.com/office/officeart/2005/8/layout/radial4"/>
    <dgm:cxn modelId="{0CF4140B-A8B0-0644-BD69-690C9DA55036}" type="presOf" srcId="{0C6F809A-8BBF-7C4C-8CB5-5FFB80D32E54}" destId="{5E80D38D-9069-8149-A527-B971032ED14F}" srcOrd="0" destOrd="0" presId="urn:microsoft.com/office/officeart/2005/8/layout/radial4"/>
    <dgm:cxn modelId="{6FD9880B-1F8C-9844-B429-3C85F41DB0AE}" type="presOf" srcId="{A3CB9687-0E32-F742-A77C-E943785E1058}" destId="{A3C94181-8486-4A4A-A619-554078384B39}" srcOrd="0" destOrd="0" presId="urn:microsoft.com/office/officeart/2005/8/layout/radial4"/>
    <dgm:cxn modelId="{746BA917-4348-EE4C-ADC6-A7FB312CFA1D}" srcId="{B5762ED8-FB6F-5B42-A9DB-AB9ED94ABE12}" destId="{A3CB9687-0E32-F742-A77C-E943785E1058}" srcOrd="0" destOrd="0" parTransId="{4C2F7C28-6947-B040-82AB-AC3E5FF5FD2F}" sibTransId="{29DC22FF-FC48-7C4A-8DE3-B25B891226B0}"/>
    <dgm:cxn modelId="{4513462E-F009-574C-A892-2A67A2A42893}" srcId="{A3CB9687-0E32-F742-A77C-E943785E1058}" destId="{399AED63-40CC-6740-A38C-A81617BF99DA}" srcOrd="3" destOrd="0" parTransId="{0C6F809A-8BBF-7C4C-8CB5-5FFB80D32E54}" sibTransId="{79AC0F3D-736B-344E-AE9E-DC2A1A4B0B6D}"/>
    <dgm:cxn modelId="{78D14F2E-D79C-FC4C-BBC1-BFA6DAF5F9B4}" type="presOf" srcId="{08B52E58-630E-F244-8227-D2FA152019B9}" destId="{6C26A275-F12A-A949-9AF6-3D71ED2BB337}" srcOrd="0" destOrd="0" presId="urn:microsoft.com/office/officeart/2005/8/layout/radial4"/>
    <dgm:cxn modelId="{1123B733-0344-0645-A845-E3463EB9580A}" type="presOf" srcId="{AC720774-CD9F-224B-A7CD-DD1A10B9C24D}" destId="{A7F3C549-A49D-E74C-8115-D8C645827065}" srcOrd="0" destOrd="0" presId="urn:microsoft.com/office/officeart/2005/8/layout/radial4"/>
    <dgm:cxn modelId="{756A3536-D642-924F-9FD3-0220E5EF80FF}" type="presOf" srcId="{8705EE0A-49B0-9048-A50B-29647A7E3AE8}" destId="{8842E4C3-3B31-2747-948B-B530F07B120D}" srcOrd="0" destOrd="0" presId="urn:microsoft.com/office/officeart/2005/8/layout/radial4"/>
    <dgm:cxn modelId="{C200583C-1540-B24F-BB3A-6EB9CDFECFBB}" type="presOf" srcId="{CC6D6E2B-1412-AD43-8D85-1BC2B41F41F4}" destId="{C942A35A-224E-DC49-B5F8-86E2EAEB3876}" srcOrd="0" destOrd="0" presId="urn:microsoft.com/office/officeart/2005/8/layout/radial4"/>
    <dgm:cxn modelId="{FCBA053F-088A-9A43-85C4-E41959BB3235}" type="presOf" srcId="{63C1BB75-0B36-DA4B-A374-E3487CDBFE70}" destId="{AA626A3C-D9A4-C843-850A-51546011548B}" srcOrd="0" destOrd="0" presId="urn:microsoft.com/office/officeart/2005/8/layout/radial4"/>
    <dgm:cxn modelId="{AB0F0D6A-A9EB-2A42-A059-B6B7587A1B4C}" type="presOf" srcId="{33184308-FA4F-8C46-8812-0B5F3F02B3F9}" destId="{A2151630-504F-E444-84D3-6117E43E5D71}" srcOrd="0" destOrd="0" presId="urn:microsoft.com/office/officeart/2005/8/layout/radial4"/>
    <dgm:cxn modelId="{25219982-3234-944D-B9B9-1BEFE7909E1E}" srcId="{A3CB9687-0E32-F742-A77C-E943785E1058}" destId="{08B52E58-630E-F244-8227-D2FA152019B9}" srcOrd="2" destOrd="0" parTransId="{6EEBC477-72A4-4047-8927-9CD54FC09AD8}" sibTransId="{3615CBB9-F979-FE4B-A2C8-D3325AB8DE8C}"/>
    <dgm:cxn modelId="{BA64D387-F38D-0645-822E-516862C472D6}" srcId="{A3CB9687-0E32-F742-A77C-E943785E1058}" destId="{AC720774-CD9F-224B-A7CD-DD1A10B9C24D}" srcOrd="1" destOrd="0" parTransId="{E90C260A-9E96-4942-B517-F5C6D1DDF97C}" sibTransId="{F6620DF1-E484-6548-A522-91E6341C5885}"/>
    <dgm:cxn modelId="{5C09E087-E06C-7E49-A06C-EFFF76BC657F}" srcId="{A3CB9687-0E32-F742-A77C-E943785E1058}" destId="{8705EE0A-49B0-9048-A50B-29647A7E3AE8}" srcOrd="5" destOrd="0" parTransId="{BEC4938D-FD10-534E-AAC9-D8E875F6CAD9}" sibTransId="{0CDFEA8C-FB3E-CF4E-8602-7865973A0B03}"/>
    <dgm:cxn modelId="{220AF78A-D90D-FC40-AEA8-7B62DB15D42A}" type="presOf" srcId="{E90C260A-9E96-4942-B517-F5C6D1DDF97C}" destId="{C717B8E9-072F-0E4D-93ED-6891E2690F6B}" srcOrd="0" destOrd="0" presId="urn:microsoft.com/office/officeart/2005/8/layout/radial4"/>
    <dgm:cxn modelId="{0C0EE091-BC87-F449-94FE-58D5A7986CA7}" type="presOf" srcId="{BEC4938D-FD10-534E-AAC9-D8E875F6CAD9}" destId="{16CF175A-D3B0-D24E-8AB3-B67382003066}" srcOrd="0" destOrd="0" presId="urn:microsoft.com/office/officeart/2005/8/layout/radial4"/>
    <dgm:cxn modelId="{A1C003B3-97E9-C945-9B26-87D8B1D27008}" type="presOf" srcId="{01C561C7-83A1-E444-A289-4C9E1F084678}" destId="{252C6B8D-05D5-E74A-A5DD-71545315DB7C}" srcOrd="0" destOrd="0" presId="urn:microsoft.com/office/officeart/2005/8/layout/radial4"/>
    <dgm:cxn modelId="{537A98B6-7E23-DA46-8984-9BBDDC0623E2}" type="presOf" srcId="{B5762ED8-FB6F-5B42-A9DB-AB9ED94ABE12}" destId="{47F20EAC-68A1-E445-A487-6E0A6274F2EF}" srcOrd="0" destOrd="0" presId="urn:microsoft.com/office/officeart/2005/8/layout/radial4"/>
    <dgm:cxn modelId="{340ABEC8-B0F8-A247-86A6-22FF63CE3E31}" srcId="{A3CB9687-0E32-F742-A77C-E943785E1058}" destId="{33184308-FA4F-8C46-8812-0B5F3F02B3F9}" srcOrd="4" destOrd="0" parTransId="{63C1BB75-0B36-DA4B-A374-E3487CDBFE70}" sibTransId="{051590E6-F13C-3645-9382-C04E8285C0C5}"/>
    <dgm:cxn modelId="{159AC1CA-CC1A-9149-8227-9099C83B0A16}" type="presOf" srcId="{6EEBC477-72A4-4047-8927-9CD54FC09AD8}" destId="{0F78FCAC-0590-FB46-9350-BA2FB3C83BD1}" srcOrd="0" destOrd="0" presId="urn:microsoft.com/office/officeart/2005/8/layout/radial4"/>
    <dgm:cxn modelId="{023CB3E1-0A9E-BA40-BEF9-30A20099DD1E}" srcId="{A3CB9687-0E32-F742-A77C-E943785E1058}" destId="{01C561C7-83A1-E444-A289-4C9E1F084678}" srcOrd="0" destOrd="0" parTransId="{CC6D6E2B-1412-AD43-8D85-1BC2B41F41F4}" sibTransId="{893AC726-8F51-2E4F-9456-C33AD2FE2646}"/>
    <dgm:cxn modelId="{E754954C-9AA2-E64E-A1FC-4E1224033111}" type="presParOf" srcId="{47F20EAC-68A1-E445-A487-6E0A6274F2EF}" destId="{A3C94181-8486-4A4A-A619-554078384B39}" srcOrd="0" destOrd="0" presId="urn:microsoft.com/office/officeart/2005/8/layout/radial4"/>
    <dgm:cxn modelId="{5EAD0F05-33CC-5F43-8302-D736E27E4FF9}" type="presParOf" srcId="{47F20EAC-68A1-E445-A487-6E0A6274F2EF}" destId="{C942A35A-224E-DC49-B5F8-86E2EAEB3876}" srcOrd="1" destOrd="0" presId="urn:microsoft.com/office/officeart/2005/8/layout/radial4"/>
    <dgm:cxn modelId="{F19C455D-AD7B-C14F-B81F-1B4EC8441DEE}" type="presParOf" srcId="{47F20EAC-68A1-E445-A487-6E0A6274F2EF}" destId="{252C6B8D-05D5-E74A-A5DD-71545315DB7C}" srcOrd="2" destOrd="0" presId="urn:microsoft.com/office/officeart/2005/8/layout/radial4"/>
    <dgm:cxn modelId="{74B193D5-A5A0-8148-BD42-05ADDCED77A4}" type="presParOf" srcId="{47F20EAC-68A1-E445-A487-6E0A6274F2EF}" destId="{C717B8E9-072F-0E4D-93ED-6891E2690F6B}" srcOrd="3" destOrd="0" presId="urn:microsoft.com/office/officeart/2005/8/layout/radial4"/>
    <dgm:cxn modelId="{54DE493F-11E6-8B46-8A6B-F45D4EB088E1}" type="presParOf" srcId="{47F20EAC-68A1-E445-A487-6E0A6274F2EF}" destId="{A7F3C549-A49D-E74C-8115-D8C645827065}" srcOrd="4" destOrd="0" presId="urn:microsoft.com/office/officeart/2005/8/layout/radial4"/>
    <dgm:cxn modelId="{5C62F049-52F4-3148-B452-A7C95905DEA3}" type="presParOf" srcId="{47F20EAC-68A1-E445-A487-6E0A6274F2EF}" destId="{0F78FCAC-0590-FB46-9350-BA2FB3C83BD1}" srcOrd="5" destOrd="0" presId="urn:microsoft.com/office/officeart/2005/8/layout/radial4"/>
    <dgm:cxn modelId="{6F01EFEE-FD60-934D-9A1F-C7188FDA461A}" type="presParOf" srcId="{47F20EAC-68A1-E445-A487-6E0A6274F2EF}" destId="{6C26A275-F12A-A949-9AF6-3D71ED2BB337}" srcOrd="6" destOrd="0" presId="urn:microsoft.com/office/officeart/2005/8/layout/radial4"/>
    <dgm:cxn modelId="{DE2606E5-389C-6A41-A2B7-60B0FD85CCC8}" type="presParOf" srcId="{47F20EAC-68A1-E445-A487-6E0A6274F2EF}" destId="{5E80D38D-9069-8149-A527-B971032ED14F}" srcOrd="7" destOrd="0" presId="urn:microsoft.com/office/officeart/2005/8/layout/radial4"/>
    <dgm:cxn modelId="{CF62864E-D6E5-F641-8081-0D1DD933EE15}" type="presParOf" srcId="{47F20EAC-68A1-E445-A487-6E0A6274F2EF}" destId="{6CD95F13-F0E5-7F45-925F-00340CB777D3}" srcOrd="8" destOrd="0" presId="urn:microsoft.com/office/officeart/2005/8/layout/radial4"/>
    <dgm:cxn modelId="{6DFC0EE6-B8AD-FC47-B335-1B7BD917C7B0}" type="presParOf" srcId="{47F20EAC-68A1-E445-A487-6E0A6274F2EF}" destId="{AA626A3C-D9A4-C843-850A-51546011548B}" srcOrd="9" destOrd="0" presId="urn:microsoft.com/office/officeart/2005/8/layout/radial4"/>
    <dgm:cxn modelId="{31AA7D00-E781-E34B-A0A4-A1C3F7CF7B4D}" type="presParOf" srcId="{47F20EAC-68A1-E445-A487-6E0A6274F2EF}" destId="{A2151630-504F-E444-84D3-6117E43E5D71}" srcOrd="10" destOrd="0" presId="urn:microsoft.com/office/officeart/2005/8/layout/radial4"/>
    <dgm:cxn modelId="{C4856FDA-9964-AF4F-B7FC-CC49AC01192C}" type="presParOf" srcId="{47F20EAC-68A1-E445-A487-6E0A6274F2EF}" destId="{16CF175A-D3B0-D24E-8AB3-B67382003066}" srcOrd="11" destOrd="0" presId="urn:microsoft.com/office/officeart/2005/8/layout/radial4"/>
    <dgm:cxn modelId="{AC45C07B-8E6D-CF43-B6E4-78A95DB84B10}" type="presParOf" srcId="{47F20EAC-68A1-E445-A487-6E0A6274F2EF}" destId="{8842E4C3-3B31-2747-948B-B530F07B120D}"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EB822-6B66-1541-A718-6040B169A401}">
      <dsp:nvSpPr>
        <dsp:cNvPr id="0" name=""/>
        <dsp:cNvSpPr/>
      </dsp:nvSpPr>
      <dsp:spPr>
        <a:xfrm>
          <a:off x="1884949" y="2513663"/>
          <a:ext cx="2299366" cy="1906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Characteristics of EI</a:t>
          </a:r>
        </a:p>
      </dsp:txBody>
      <dsp:txXfrm>
        <a:off x="2221683" y="2792840"/>
        <a:ext cx="1625898" cy="1347983"/>
      </dsp:txXfrm>
    </dsp:sp>
    <dsp:sp modelId="{CA601E5C-28E2-234C-94E7-15BB9732916C}">
      <dsp:nvSpPr>
        <dsp:cNvPr id="0" name=""/>
        <dsp:cNvSpPr/>
      </dsp:nvSpPr>
      <dsp:spPr>
        <a:xfrm rot="9205187">
          <a:off x="710988" y="4059562"/>
          <a:ext cx="1340381" cy="469087"/>
        </a:xfrm>
        <a:prstGeom prst="lef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FC2C07-1BD7-754B-B7F7-7C11202D25B3}">
      <dsp:nvSpPr>
        <dsp:cNvPr id="0" name=""/>
        <dsp:cNvSpPr/>
      </dsp:nvSpPr>
      <dsp:spPr>
        <a:xfrm>
          <a:off x="10" y="3968533"/>
          <a:ext cx="1563624" cy="125089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Self control</a:t>
          </a:r>
        </a:p>
      </dsp:txBody>
      <dsp:txXfrm>
        <a:off x="36648" y="4005171"/>
        <a:ext cx="1490348" cy="1177623"/>
      </dsp:txXfrm>
    </dsp:sp>
    <dsp:sp modelId="{19526E57-D001-924A-B429-16E1399329C9}">
      <dsp:nvSpPr>
        <dsp:cNvPr id="0" name=""/>
        <dsp:cNvSpPr/>
      </dsp:nvSpPr>
      <dsp:spPr>
        <a:xfrm rot="13075907">
          <a:off x="602723" y="1997642"/>
          <a:ext cx="1695500" cy="469087"/>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94E625-A51D-F84B-A4C5-3538B6EECEE4}">
      <dsp:nvSpPr>
        <dsp:cNvPr id="0" name=""/>
        <dsp:cNvSpPr/>
      </dsp:nvSpPr>
      <dsp:spPr>
        <a:xfrm>
          <a:off x="4" y="1085605"/>
          <a:ext cx="1563624" cy="125089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passion</a:t>
          </a:r>
        </a:p>
      </dsp:txBody>
      <dsp:txXfrm>
        <a:off x="36642" y="1122243"/>
        <a:ext cx="1490348" cy="1177623"/>
      </dsp:txXfrm>
    </dsp:sp>
    <dsp:sp modelId="{8CBBBDD8-3D19-9943-A62E-C46F5BE78604}">
      <dsp:nvSpPr>
        <dsp:cNvPr id="0" name=""/>
        <dsp:cNvSpPr/>
      </dsp:nvSpPr>
      <dsp:spPr>
        <a:xfrm rot="19343728">
          <a:off x="3777881" y="1999579"/>
          <a:ext cx="1714391" cy="469087"/>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6EFA2C-98D4-A842-A677-A70D8E13FD1C}">
      <dsp:nvSpPr>
        <dsp:cNvPr id="0" name=""/>
        <dsp:cNvSpPr/>
      </dsp:nvSpPr>
      <dsp:spPr>
        <a:xfrm>
          <a:off x="4532371" y="1085605"/>
          <a:ext cx="1563624" cy="125089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Self motivation</a:t>
          </a:r>
        </a:p>
      </dsp:txBody>
      <dsp:txXfrm>
        <a:off x="4569009" y="1122243"/>
        <a:ext cx="1490348" cy="1177623"/>
      </dsp:txXfrm>
    </dsp:sp>
    <dsp:sp modelId="{AA073E42-EC8A-6348-9B13-70C1B9C1D065}">
      <dsp:nvSpPr>
        <dsp:cNvPr id="0" name=""/>
        <dsp:cNvSpPr/>
      </dsp:nvSpPr>
      <dsp:spPr>
        <a:xfrm rot="1578642">
          <a:off x="4022549" y="4057552"/>
          <a:ext cx="1362187" cy="469087"/>
        </a:xfrm>
        <a:prstGeom prst="lef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F376E04-B5B9-9C4E-8598-C7546C7BE6C2}">
      <dsp:nvSpPr>
        <dsp:cNvPr id="0" name=""/>
        <dsp:cNvSpPr/>
      </dsp:nvSpPr>
      <dsp:spPr>
        <a:xfrm>
          <a:off x="4532365" y="3968533"/>
          <a:ext cx="1563624" cy="125089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Determination </a:t>
          </a:r>
        </a:p>
      </dsp:txBody>
      <dsp:txXfrm>
        <a:off x="4569003" y="4005171"/>
        <a:ext cx="1490348" cy="1177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8243-263F-4D39-8494-893ECCE49BF1}">
      <dsp:nvSpPr>
        <dsp:cNvPr id="0" name=""/>
        <dsp:cNvSpPr/>
      </dsp:nvSpPr>
      <dsp:spPr>
        <a:xfrm>
          <a:off x="2529175" y="1303281"/>
          <a:ext cx="3069648" cy="306345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Emotional Intelligence</a:t>
          </a:r>
          <a:endParaRPr lang="en-IN" sz="3200" kern="1200" dirty="0"/>
        </a:p>
      </dsp:txBody>
      <dsp:txXfrm>
        <a:off x="2978715" y="1751913"/>
        <a:ext cx="2170568" cy="2166186"/>
      </dsp:txXfrm>
    </dsp:sp>
    <dsp:sp modelId="{816E8245-C2B2-4ACF-994D-759F9875D518}">
      <dsp:nvSpPr>
        <dsp:cNvPr id="0" name=""/>
        <dsp:cNvSpPr/>
      </dsp:nvSpPr>
      <dsp:spPr>
        <a:xfrm>
          <a:off x="3322603" y="202888"/>
          <a:ext cx="1482792" cy="1482792"/>
        </a:xfrm>
        <a:prstGeom prst="ellipse">
          <a:avLst/>
        </a:prstGeom>
        <a:solidFill>
          <a:schemeClr val="accent4">
            <a:alpha val="50000"/>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Better team work</a:t>
          </a:r>
          <a:endParaRPr lang="en-IN" sz="2000" kern="1200" dirty="0"/>
        </a:p>
      </dsp:txBody>
      <dsp:txXfrm>
        <a:off x="3539753" y="420038"/>
        <a:ext cx="1048492" cy="1048492"/>
      </dsp:txXfrm>
    </dsp:sp>
    <dsp:sp modelId="{8B50C826-B879-4CA8-A7BE-B0F0F24D0B7E}">
      <dsp:nvSpPr>
        <dsp:cNvPr id="0" name=""/>
        <dsp:cNvSpPr/>
      </dsp:nvSpPr>
      <dsp:spPr>
        <a:xfrm>
          <a:off x="5070978" y="893541"/>
          <a:ext cx="1482792" cy="1482792"/>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Deal with change</a:t>
          </a:r>
          <a:endParaRPr lang="en-IN" sz="2000" kern="1200" dirty="0"/>
        </a:p>
      </dsp:txBody>
      <dsp:txXfrm>
        <a:off x="5288128" y="1110691"/>
        <a:ext cx="1048492" cy="1048492"/>
      </dsp:txXfrm>
    </dsp:sp>
    <dsp:sp modelId="{EDA5A66E-49CA-4B43-AA1A-6DFDC9A2B5B7}">
      <dsp:nvSpPr>
        <dsp:cNvPr id="0" name=""/>
        <dsp:cNvSpPr/>
      </dsp:nvSpPr>
      <dsp:spPr>
        <a:xfrm>
          <a:off x="5300778" y="2888631"/>
          <a:ext cx="1482792" cy="1482792"/>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Handle tough conversations</a:t>
          </a:r>
          <a:endParaRPr lang="en-IN" sz="2000" kern="1200" dirty="0"/>
        </a:p>
      </dsp:txBody>
      <dsp:txXfrm>
        <a:off x="5517928" y="3105781"/>
        <a:ext cx="1048492" cy="1048492"/>
      </dsp:txXfrm>
    </dsp:sp>
    <dsp:sp modelId="{D6CC6FFB-D522-4C6D-BD1D-72148E35175D}">
      <dsp:nvSpPr>
        <dsp:cNvPr id="0" name=""/>
        <dsp:cNvSpPr/>
      </dsp:nvSpPr>
      <dsp:spPr>
        <a:xfrm>
          <a:off x="3322603" y="3863615"/>
          <a:ext cx="1482792" cy="1482792"/>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Essential people skill</a:t>
          </a:r>
          <a:endParaRPr lang="en-IN" sz="2000" kern="1200" dirty="0"/>
        </a:p>
      </dsp:txBody>
      <dsp:txXfrm>
        <a:off x="3539753" y="4080765"/>
        <a:ext cx="1048492" cy="1048492"/>
      </dsp:txXfrm>
    </dsp:sp>
    <dsp:sp modelId="{12433076-0DFD-4A76-B2CC-96E9F74B6DDC}">
      <dsp:nvSpPr>
        <dsp:cNvPr id="0" name=""/>
        <dsp:cNvSpPr/>
      </dsp:nvSpPr>
      <dsp:spPr>
        <a:xfrm>
          <a:off x="1404425" y="2801334"/>
          <a:ext cx="1482792" cy="1482792"/>
        </a:xfrm>
        <a:prstGeom prst="ellipse">
          <a:avLst/>
        </a:prstGeom>
        <a:solidFill>
          <a:schemeClr val="accent4">
            <a:alpha val="50000"/>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Strong leader</a:t>
          </a:r>
          <a:endParaRPr lang="en-IN" sz="2000" kern="1200" dirty="0"/>
        </a:p>
      </dsp:txBody>
      <dsp:txXfrm>
        <a:off x="1621575" y="3018484"/>
        <a:ext cx="1048492" cy="1048492"/>
      </dsp:txXfrm>
    </dsp:sp>
    <dsp:sp modelId="{FA07C130-7516-48E2-AA88-0C58F7E8F8E0}">
      <dsp:nvSpPr>
        <dsp:cNvPr id="0" name=""/>
        <dsp:cNvSpPr/>
      </dsp:nvSpPr>
      <dsp:spPr>
        <a:xfrm>
          <a:off x="1650067" y="966168"/>
          <a:ext cx="1482792" cy="1482792"/>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Communication </a:t>
          </a:r>
          <a:endParaRPr lang="en-IN" sz="2000" kern="1200" dirty="0"/>
        </a:p>
      </dsp:txBody>
      <dsp:txXfrm>
        <a:off x="1867217" y="1183318"/>
        <a:ext cx="1048492" cy="1048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AB318-3DD9-B445-AAFD-C99AD254250B}">
      <dsp:nvSpPr>
        <dsp:cNvPr id="0" name=""/>
        <dsp:cNvSpPr/>
      </dsp:nvSpPr>
      <dsp:spPr>
        <a:xfrm>
          <a:off x="2251866" y="558065"/>
          <a:ext cx="3725867" cy="3725867"/>
        </a:xfrm>
        <a:prstGeom prst="blockArc">
          <a:avLst>
            <a:gd name="adj1" fmla="val 11880000"/>
            <a:gd name="adj2" fmla="val 16200000"/>
            <a:gd name="adj3" fmla="val 4642"/>
          </a:avLst>
        </a:prstGeom>
        <a:solidFill>
          <a:schemeClr val="accent3">
            <a:hueOff val="2710599"/>
            <a:satOff val="100000"/>
            <a:lumOff val="-14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6E6BE2-DE96-6B43-9693-19B2C141D825}">
      <dsp:nvSpPr>
        <dsp:cNvPr id="0" name=""/>
        <dsp:cNvSpPr/>
      </dsp:nvSpPr>
      <dsp:spPr>
        <a:xfrm>
          <a:off x="2251866" y="558065"/>
          <a:ext cx="3725867" cy="3725867"/>
        </a:xfrm>
        <a:prstGeom prst="blockArc">
          <a:avLst>
            <a:gd name="adj1" fmla="val 7560000"/>
            <a:gd name="adj2" fmla="val 11880000"/>
            <a:gd name="adj3" fmla="val 4642"/>
          </a:avLst>
        </a:prstGeom>
        <a:solidFill>
          <a:schemeClr val="accent3">
            <a:hueOff val="2032949"/>
            <a:satOff val="75000"/>
            <a:lumOff val="-1102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1CA728-E3B9-F243-8420-28B2494EFBDD}">
      <dsp:nvSpPr>
        <dsp:cNvPr id="0" name=""/>
        <dsp:cNvSpPr/>
      </dsp:nvSpPr>
      <dsp:spPr>
        <a:xfrm>
          <a:off x="2251866" y="558065"/>
          <a:ext cx="3725867" cy="3725867"/>
        </a:xfrm>
        <a:prstGeom prst="blockArc">
          <a:avLst>
            <a:gd name="adj1" fmla="val 3240000"/>
            <a:gd name="adj2" fmla="val 7560000"/>
            <a:gd name="adj3" fmla="val 4642"/>
          </a:avLst>
        </a:prstGeom>
        <a:solidFill>
          <a:schemeClr val="accent3">
            <a:hueOff val="1355300"/>
            <a:satOff val="50000"/>
            <a:lumOff val="-7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B35ECCC-380F-494B-98C1-808D8427AF47}">
      <dsp:nvSpPr>
        <dsp:cNvPr id="0" name=""/>
        <dsp:cNvSpPr/>
      </dsp:nvSpPr>
      <dsp:spPr>
        <a:xfrm>
          <a:off x="2251866" y="558065"/>
          <a:ext cx="3725867" cy="3725867"/>
        </a:xfrm>
        <a:prstGeom prst="blockArc">
          <a:avLst>
            <a:gd name="adj1" fmla="val 20520000"/>
            <a:gd name="adj2" fmla="val 3240000"/>
            <a:gd name="adj3" fmla="val 4642"/>
          </a:avLst>
        </a:prstGeom>
        <a:solidFill>
          <a:schemeClr val="accent3">
            <a:hueOff val="677650"/>
            <a:satOff val="25000"/>
            <a:lumOff val="-367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08B858-EF52-FF40-B8AB-A14FA80703E3}">
      <dsp:nvSpPr>
        <dsp:cNvPr id="0" name=""/>
        <dsp:cNvSpPr/>
      </dsp:nvSpPr>
      <dsp:spPr>
        <a:xfrm>
          <a:off x="2251866" y="558065"/>
          <a:ext cx="3725867" cy="3725867"/>
        </a:xfrm>
        <a:prstGeom prst="blockArc">
          <a:avLst>
            <a:gd name="adj1" fmla="val 16200000"/>
            <a:gd name="adj2" fmla="val 20520000"/>
            <a:gd name="adj3" fmla="val 4642"/>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16CD4F4-686B-C64D-AAC7-3D6B62F1E729}">
      <dsp:nvSpPr>
        <dsp:cNvPr id="0" name=""/>
        <dsp:cNvSpPr/>
      </dsp:nvSpPr>
      <dsp:spPr>
        <a:xfrm>
          <a:off x="3256880" y="1563079"/>
          <a:ext cx="1715839" cy="171583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Emotional intelligence</a:t>
          </a:r>
        </a:p>
      </dsp:txBody>
      <dsp:txXfrm>
        <a:off x="3508159" y="1814358"/>
        <a:ext cx="1213281" cy="1213281"/>
      </dsp:txXfrm>
    </dsp:sp>
    <dsp:sp modelId="{B399779D-F854-5E44-A8B6-C930CB561799}">
      <dsp:nvSpPr>
        <dsp:cNvPr id="0" name=""/>
        <dsp:cNvSpPr/>
      </dsp:nvSpPr>
      <dsp:spPr>
        <a:xfrm>
          <a:off x="3514256" y="761"/>
          <a:ext cx="1201087" cy="120108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Self-awareness</a:t>
          </a:r>
        </a:p>
      </dsp:txBody>
      <dsp:txXfrm>
        <a:off x="3690151" y="176656"/>
        <a:ext cx="849297" cy="849297"/>
      </dsp:txXfrm>
    </dsp:sp>
    <dsp:sp modelId="{E6C6916E-D468-4A40-96EE-D298F1BA57F4}">
      <dsp:nvSpPr>
        <dsp:cNvPr id="0" name=""/>
        <dsp:cNvSpPr/>
      </dsp:nvSpPr>
      <dsp:spPr>
        <a:xfrm>
          <a:off x="5244888" y="1258139"/>
          <a:ext cx="1201087" cy="1201087"/>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Self-regulation</a:t>
          </a:r>
        </a:p>
      </dsp:txBody>
      <dsp:txXfrm>
        <a:off x="5420783" y="1434034"/>
        <a:ext cx="849297" cy="849297"/>
      </dsp:txXfrm>
    </dsp:sp>
    <dsp:sp modelId="{E5E6B16B-02BD-1742-9DD5-6D1574B405F8}">
      <dsp:nvSpPr>
        <dsp:cNvPr id="0" name=""/>
        <dsp:cNvSpPr/>
      </dsp:nvSpPr>
      <dsp:spPr>
        <a:xfrm>
          <a:off x="4583845" y="3292619"/>
          <a:ext cx="1201087" cy="1201087"/>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Motivation </a:t>
          </a:r>
        </a:p>
      </dsp:txBody>
      <dsp:txXfrm>
        <a:off x="4759740" y="3468514"/>
        <a:ext cx="849297" cy="849297"/>
      </dsp:txXfrm>
    </dsp:sp>
    <dsp:sp modelId="{F4D14A18-881A-014F-9BDC-93F4BD854E7D}">
      <dsp:nvSpPr>
        <dsp:cNvPr id="0" name=""/>
        <dsp:cNvSpPr/>
      </dsp:nvSpPr>
      <dsp:spPr>
        <a:xfrm>
          <a:off x="2444666" y="3292619"/>
          <a:ext cx="1201087" cy="1201087"/>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Empathy </a:t>
          </a:r>
        </a:p>
      </dsp:txBody>
      <dsp:txXfrm>
        <a:off x="2620561" y="3468514"/>
        <a:ext cx="849297" cy="849297"/>
      </dsp:txXfrm>
    </dsp:sp>
    <dsp:sp modelId="{D5A5484D-0D58-9949-A435-E3D83661DAB7}">
      <dsp:nvSpPr>
        <dsp:cNvPr id="0" name=""/>
        <dsp:cNvSpPr/>
      </dsp:nvSpPr>
      <dsp:spPr>
        <a:xfrm>
          <a:off x="1783623" y="1258139"/>
          <a:ext cx="1201087" cy="120108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skills</a:t>
          </a:r>
        </a:p>
      </dsp:txBody>
      <dsp:txXfrm>
        <a:off x="1959518" y="1434034"/>
        <a:ext cx="849297" cy="849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41F95-5D78-CF40-BDBA-607D203C9D56}">
      <dsp:nvSpPr>
        <dsp:cNvPr id="0" name=""/>
        <dsp:cNvSpPr/>
      </dsp:nvSpPr>
      <dsp:spPr>
        <a:xfrm>
          <a:off x="3716196" y="1803499"/>
          <a:ext cx="1711607" cy="138410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Emotional intelligence</a:t>
          </a:r>
        </a:p>
      </dsp:txBody>
      <dsp:txXfrm>
        <a:off x="3966855" y="2006196"/>
        <a:ext cx="1210289" cy="978707"/>
      </dsp:txXfrm>
    </dsp:sp>
    <dsp:sp modelId="{87E73AF2-5848-7742-8E94-91E28175C3C7}">
      <dsp:nvSpPr>
        <dsp:cNvPr id="0" name=""/>
        <dsp:cNvSpPr/>
      </dsp:nvSpPr>
      <dsp:spPr>
        <a:xfrm rot="16126995">
          <a:off x="4342971" y="1580150"/>
          <a:ext cx="419750" cy="27246"/>
        </a:xfrm>
        <a:custGeom>
          <a:avLst/>
          <a:gdLst/>
          <a:ahLst/>
          <a:cxnLst/>
          <a:rect l="0" t="0" r="0" b="0"/>
          <a:pathLst>
            <a:path>
              <a:moveTo>
                <a:pt x="0" y="13623"/>
              </a:moveTo>
              <a:lnTo>
                <a:pt x="419750"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42353" y="1583279"/>
        <a:ext cx="20987" cy="20987"/>
      </dsp:txXfrm>
    </dsp:sp>
    <dsp:sp modelId="{081C02D8-AEDF-F142-8529-13A7C4DE4836}">
      <dsp:nvSpPr>
        <dsp:cNvPr id="0" name=""/>
        <dsp:cNvSpPr/>
      </dsp:nvSpPr>
      <dsp:spPr>
        <a:xfrm>
          <a:off x="3841644" y="0"/>
          <a:ext cx="1384101" cy="138410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Physical health</a:t>
          </a:r>
        </a:p>
      </dsp:txBody>
      <dsp:txXfrm>
        <a:off x="4044341" y="202697"/>
        <a:ext cx="978707" cy="978707"/>
      </dsp:txXfrm>
    </dsp:sp>
    <dsp:sp modelId="{48AD36F4-83D0-FA48-A2B7-D1710B932579}">
      <dsp:nvSpPr>
        <dsp:cNvPr id="0" name=""/>
        <dsp:cNvSpPr/>
      </dsp:nvSpPr>
      <dsp:spPr>
        <a:xfrm rot="19748664">
          <a:off x="5215351" y="1907730"/>
          <a:ext cx="635499" cy="27246"/>
        </a:xfrm>
        <a:custGeom>
          <a:avLst/>
          <a:gdLst/>
          <a:ahLst/>
          <a:cxnLst/>
          <a:rect l="0" t="0" r="0" b="0"/>
          <a:pathLst>
            <a:path>
              <a:moveTo>
                <a:pt x="0" y="13623"/>
              </a:moveTo>
              <a:lnTo>
                <a:pt x="635499"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7214" y="1905466"/>
        <a:ext cx="31774" cy="31774"/>
      </dsp:txXfrm>
    </dsp:sp>
    <dsp:sp modelId="{F19CB100-DFD4-6248-8900-38198E3F0F86}">
      <dsp:nvSpPr>
        <dsp:cNvPr id="0" name=""/>
        <dsp:cNvSpPr/>
      </dsp:nvSpPr>
      <dsp:spPr>
        <a:xfrm>
          <a:off x="5707926" y="711400"/>
          <a:ext cx="1384101" cy="1384101"/>
        </a:xfrm>
        <a:prstGeom prst="ellipse">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Success </a:t>
          </a:r>
        </a:p>
      </dsp:txBody>
      <dsp:txXfrm>
        <a:off x="5910623" y="914097"/>
        <a:ext cx="978707" cy="978707"/>
      </dsp:txXfrm>
    </dsp:sp>
    <dsp:sp modelId="{683E61AB-5D73-E44A-B868-D04BFFC39581}">
      <dsp:nvSpPr>
        <dsp:cNvPr id="0" name=""/>
        <dsp:cNvSpPr/>
      </dsp:nvSpPr>
      <dsp:spPr>
        <a:xfrm rot="1915020">
          <a:off x="5191942" y="3107250"/>
          <a:ext cx="768035" cy="27246"/>
        </a:xfrm>
        <a:custGeom>
          <a:avLst/>
          <a:gdLst/>
          <a:ahLst/>
          <a:cxnLst/>
          <a:rect l="0" t="0" r="0" b="0"/>
          <a:pathLst>
            <a:path>
              <a:moveTo>
                <a:pt x="0" y="13623"/>
              </a:moveTo>
              <a:lnTo>
                <a:pt x="768035"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56759" y="3101673"/>
        <a:ext cx="38401" cy="38401"/>
      </dsp:txXfrm>
    </dsp:sp>
    <dsp:sp modelId="{8D3340BC-0EE9-B84A-99CA-653307518624}">
      <dsp:nvSpPr>
        <dsp:cNvPr id="0" name=""/>
        <dsp:cNvSpPr/>
      </dsp:nvSpPr>
      <dsp:spPr>
        <a:xfrm>
          <a:off x="5797293" y="2997730"/>
          <a:ext cx="1384101" cy="1384101"/>
        </a:xfrm>
        <a:prstGeom prst="ellipse">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Relationships </a:t>
          </a:r>
        </a:p>
      </dsp:txBody>
      <dsp:txXfrm>
        <a:off x="5999990" y="3200427"/>
        <a:ext cx="978707" cy="978707"/>
      </dsp:txXfrm>
    </dsp:sp>
    <dsp:sp modelId="{2D74F679-4C21-3540-B1DB-5D91DDF73176}">
      <dsp:nvSpPr>
        <dsp:cNvPr id="0" name=""/>
        <dsp:cNvSpPr/>
      </dsp:nvSpPr>
      <dsp:spPr>
        <a:xfrm rot="5400000">
          <a:off x="4363465" y="3382512"/>
          <a:ext cx="417069" cy="27246"/>
        </a:xfrm>
        <a:custGeom>
          <a:avLst/>
          <a:gdLst/>
          <a:ahLst/>
          <a:cxnLst/>
          <a:rect l="0" t="0" r="0" b="0"/>
          <a:pathLst>
            <a:path>
              <a:moveTo>
                <a:pt x="0" y="13623"/>
              </a:moveTo>
              <a:lnTo>
                <a:pt x="417069"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1573" y="3385708"/>
        <a:ext cx="20853" cy="20853"/>
      </dsp:txXfrm>
    </dsp:sp>
    <dsp:sp modelId="{ED669430-0B66-E74D-9024-5C3E2D287651}">
      <dsp:nvSpPr>
        <dsp:cNvPr id="0" name=""/>
        <dsp:cNvSpPr/>
      </dsp:nvSpPr>
      <dsp:spPr>
        <a:xfrm>
          <a:off x="3879949" y="3604669"/>
          <a:ext cx="1384101" cy="1384101"/>
        </a:xfrm>
        <a:prstGeom prst="ellipse">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Mental well-being</a:t>
          </a:r>
        </a:p>
      </dsp:txBody>
      <dsp:txXfrm>
        <a:off x="4082646" y="3807366"/>
        <a:ext cx="978707" cy="978707"/>
      </dsp:txXfrm>
    </dsp:sp>
    <dsp:sp modelId="{D1284DB8-C3D8-7149-89B8-66C282F2D7FE}">
      <dsp:nvSpPr>
        <dsp:cNvPr id="0" name=""/>
        <dsp:cNvSpPr/>
      </dsp:nvSpPr>
      <dsp:spPr>
        <a:xfrm rot="9109008">
          <a:off x="3197467" y="3030143"/>
          <a:ext cx="702786" cy="27246"/>
        </a:xfrm>
        <a:custGeom>
          <a:avLst/>
          <a:gdLst/>
          <a:ahLst/>
          <a:cxnLst/>
          <a:rect l="0" t="0" r="0" b="0"/>
          <a:pathLst>
            <a:path>
              <a:moveTo>
                <a:pt x="0" y="13623"/>
              </a:moveTo>
              <a:lnTo>
                <a:pt x="702786"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31290" y="3026196"/>
        <a:ext cx="35139" cy="35139"/>
      </dsp:txXfrm>
    </dsp:sp>
    <dsp:sp modelId="{3A7904A6-3C05-2C48-9678-9D4DD88B7284}">
      <dsp:nvSpPr>
        <dsp:cNvPr id="0" name=""/>
        <dsp:cNvSpPr/>
      </dsp:nvSpPr>
      <dsp:spPr>
        <a:xfrm>
          <a:off x="1937074" y="2844526"/>
          <a:ext cx="1384101" cy="1384101"/>
        </a:xfrm>
        <a:prstGeom prst="ellipse">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a:t>
          </a:r>
        </a:p>
      </dsp:txBody>
      <dsp:txXfrm>
        <a:off x="2139771" y="3047223"/>
        <a:ext cx="978707" cy="978707"/>
      </dsp:txXfrm>
    </dsp:sp>
    <dsp:sp modelId="{14FE807E-3670-484C-820C-7D9C9F6E9D6B}">
      <dsp:nvSpPr>
        <dsp:cNvPr id="0" name=""/>
        <dsp:cNvSpPr/>
      </dsp:nvSpPr>
      <dsp:spPr>
        <a:xfrm rot="12333924">
          <a:off x="3060308" y="1953711"/>
          <a:ext cx="815018" cy="27246"/>
        </a:xfrm>
        <a:custGeom>
          <a:avLst/>
          <a:gdLst/>
          <a:ahLst/>
          <a:cxnLst/>
          <a:rect l="0" t="0" r="0" b="0"/>
          <a:pathLst>
            <a:path>
              <a:moveTo>
                <a:pt x="0" y="13623"/>
              </a:moveTo>
              <a:lnTo>
                <a:pt x="815018" y="136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47442" y="1946958"/>
        <a:ext cx="40750" cy="40750"/>
      </dsp:txXfrm>
    </dsp:sp>
    <dsp:sp modelId="{01B85D7C-1737-9040-9599-6F461909512D}">
      <dsp:nvSpPr>
        <dsp:cNvPr id="0" name=""/>
        <dsp:cNvSpPr/>
      </dsp:nvSpPr>
      <dsp:spPr>
        <a:xfrm>
          <a:off x="1783861" y="800778"/>
          <a:ext cx="1384101" cy="1384101"/>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Conflict resolution</a:t>
          </a:r>
        </a:p>
      </dsp:txBody>
      <dsp:txXfrm>
        <a:off x="1986558" y="1003475"/>
        <a:ext cx="978707" cy="9787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94181-8486-4A4A-A619-554078384B39}">
      <dsp:nvSpPr>
        <dsp:cNvPr id="0" name=""/>
        <dsp:cNvSpPr/>
      </dsp:nvSpPr>
      <dsp:spPr>
        <a:xfrm>
          <a:off x="3394218" y="2775877"/>
          <a:ext cx="2355562" cy="22124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Applications of EI in organizations</a:t>
          </a:r>
        </a:p>
        <a:p>
          <a:pPr marL="0" lvl="0" indent="0" algn="ctr" defTabSz="1022350">
            <a:lnSpc>
              <a:spcPct val="90000"/>
            </a:lnSpc>
            <a:spcBef>
              <a:spcPct val="0"/>
            </a:spcBef>
            <a:spcAft>
              <a:spcPct val="35000"/>
            </a:spcAft>
            <a:buNone/>
          </a:pPr>
          <a:endParaRPr lang="en-US" sz="2300" kern="1200" dirty="0"/>
        </a:p>
      </dsp:txBody>
      <dsp:txXfrm>
        <a:off x="3739182" y="3099888"/>
        <a:ext cx="1665634" cy="1564463"/>
      </dsp:txXfrm>
    </dsp:sp>
    <dsp:sp modelId="{C942A35A-224E-DC49-B5F8-86E2EAEB3876}">
      <dsp:nvSpPr>
        <dsp:cNvPr id="0" name=""/>
        <dsp:cNvSpPr/>
      </dsp:nvSpPr>
      <dsp:spPr>
        <a:xfrm rot="10600217">
          <a:off x="1003485" y="3688226"/>
          <a:ext cx="2263387" cy="671335"/>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2C6B8D-05D5-E74A-A5DD-71545315DB7C}">
      <dsp:nvSpPr>
        <dsp:cNvPr id="0" name=""/>
        <dsp:cNvSpPr/>
      </dsp:nvSpPr>
      <dsp:spPr>
        <a:xfrm>
          <a:off x="180949" y="3430067"/>
          <a:ext cx="1648893" cy="131911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Leadership &amp; professional development</a:t>
          </a:r>
        </a:p>
      </dsp:txBody>
      <dsp:txXfrm>
        <a:off x="219585" y="3468703"/>
        <a:ext cx="1571621" cy="1241842"/>
      </dsp:txXfrm>
    </dsp:sp>
    <dsp:sp modelId="{C717B8E9-072F-0E4D-93ED-6891E2690F6B}">
      <dsp:nvSpPr>
        <dsp:cNvPr id="0" name=""/>
        <dsp:cNvSpPr/>
      </dsp:nvSpPr>
      <dsp:spPr>
        <a:xfrm rot="12792593">
          <a:off x="1509532" y="2251188"/>
          <a:ext cx="2167682" cy="671335"/>
        </a:xfrm>
        <a:prstGeom prst="leftArrow">
          <a:avLst>
            <a:gd name="adj1" fmla="val 60000"/>
            <a:gd name="adj2" fmla="val 5000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F3C549-A49D-E74C-8115-D8C645827065}">
      <dsp:nvSpPr>
        <dsp:cNvPr id="0" name=""/>
        <dsp:cNvSpPr/>
      </dsp:nvSpPr>
      <dsp:spPr>
        <a:xfrm>
          <a:off x="862110" y="1333670"/>
          <a:ext cx="1648893" cy="1319114"/>
        </a:xfrm>
        <a:prstGeom prst="roundRect">
          <a:avLst>
            <a:gd name="adj" fmla="val 1000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Selection &amp; performance profiles</a:t>
          </a:r>
        </a:p>
      </dsp:txBody>
      <dsp:txXfrm>
        <a:off x="900746" y="1372306"/>
        <a:ext cx="1571621" cy="1241842"/>
      </dsp:txXfrm>
    </dsp:sp>
    <dsp:sp modelId="{0F78FCAC-0590-FB46-9350-BA2FB3C83BD1}">
      <dsp:nvSpPr>
        <dsp:cNvPr id="0" name=""/>
        <dsp:cNvSpPr/>
      </dsp:nvSpPr>
      <dsp:spPr>
        <a:xfrm rot="15054582">
          <a:off x="2752343" y="1369513"/>
          <a:ext cx="2132474" cy="671335"/>
        </a:xfrm>
        <a:prstGeom prst="leftArrow">
          <a:avLst>
            <a:gd name="adj1" fmla="val 60000"/>
            <a:gd name="adj2" fmla="val 5000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26A275-F12A-A949-9AF6-3D71ED2BB337}">
      <dsp:nvSpPr>
        <dsp:cNvPr id="0" name=""/>
        <dsp:cNvSpPr/>
      </dsp:nvSpPr>
      <dsp:spPr>
        <a:xfrm>
          <a:off x="2645412" y="38025"/>
          <a:ext cx="1648893" cy="1319114"/>
        </a:xfrm>
        <a:prstGeom prst="roundRect">
          <a:avLst>
            <a:gd name="adj" fmla="val 1000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&amp; strengthening of teams</a:t>
          </a:r>
        </a:p>
      </dsp:txBody>
      <dsp:txXfrm>
        <a:off x="2684048" y="76661"/>
        <a:ext cx="1571621" cy="1241842"/>
      </dsp:txXfrm>
    </dsp:sp>
    <dsp:sp modelId="{5E80D38D-9069-8149-A527-B971032ED14F}">
      <dsp:nvSpPr>
        <dsp:cNvPr id="0" name=""/>
        <dsp:cNvSpPr/>
      </dsp:nvSpPr>
      <dsp:spPr>
        <a:xfrm rot="17345418">
          <a:off x="4259182" y="1369513"/>
          <a:ext cx="2132474" cy="671335"/>
        </a:xfrm>
        <a:prstGeom prst="leftArrow">
          <a:avLst>
            <a:gd name="adj1" fmla="val 60000"/>
            <a:gd name="adj2" fmla="val 5000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D95F13-F0E5-7F45-925F-00340CB777D3}">
      <dsp:nvSpPr>
        <dsp:cNvPr id="0" name=""/>
        <dsp:cNvSpPr/>
      </dsp:nvSpPr>
      <dsp:spPr>
        <a:xfrm>
          <a:off x="4849694" y="38025"/>
          <a:ext cx="1648893" cy="1319114"/>
        </a:xfrm>
        <a:prstGeom prst="roundRect">
          <a:avLst>
            <a:gd name="adj" fmla="val 1000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Interactions and agreements with customers &amp; suppliers</a:t>
          </a:r>
        </a:p>
      </dsp:txBody>
      <dsp:txXfrm>
        <a:off x="4888330" y="76661"/>
        <a:ext cx="1571621" cy="1241842"/>
      </dsp:txXfrm>
    </dsp:sp>
    <dsp:sp modelId="{AA626A3C-D9A4-C843-850A-51546011548B}">
      <dsp:nvSpPr>
        <dsp:cNvPr id="0" name=""/>
        <dsp:cNvSpPr/>
      </dsp:nvSpPr>
      <dsp:spPr>
        <a:xfrm rot="19607407">
          <a:off x="5466784" y="2251188"/>
          <a:ext cx="2167682" cy="671335"/>
        </a:xfrm>
        <a:prstGeom prst="leftArrow">
          <a:avLst>
            <a:gd name="adj1" fmla="val 60000"/>
            <a:gd name="adj2" fmla="val 5000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151630-504F-E444-84D3-6117E43E5D71}">
      <dsp:nvSpPr>
        <dsp:cNvPr id="0" name=""/>
        <dsp:cNvSpPr/>
      </dsp:nvSpPr>
      <dsp:spPr>
        <a:xfrm>
          <a:off x="6632996" y="1333670"/>
          <a:ext cx="1648893" cy="1319114"/>
        </a:xfrm>
        <a:prstGeom prst="roundRect">
          <a:avLst>
            <a:gd name="adj" fmla="val 1000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&amp; strengthening of culture &amp; climate </a:t>
          </a:r>
        </a:p>
      </dsp:txBody>
      <dsp:txXfrm>
        <a:off x="6671632" y="1372306"/>
        <a:ext cx="1571621" cy="1241842"/>
      </dsp:txXfrm>
    </dsp:sp>
    <dsp:sp modelId="{16CF175A-D3B0-D24E-8AB3-B67382003066}">
      <dsp:nvSpPr>
        <dsp:cNvPr id="0" name=""/>
        <dsp:cNvSpPr/>
      </dsp:nvSpPr>
      <dsp:spPr>
        <a:xfrm rot="199783">
          <a:off x="5877126" y="3688226"/>
          <a:ext cx="2263387" cy="671335"/>
        </a:xfrm>
        <a:prstGeom prst="lef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42E4C3-3B31-2747-948B-B530F07B120D}">
      <dsp:nvSpPr>
        <dsp:cNvPr id="0" name=""/>
        <dsp:cNvSpPr/>
      </dsp:nvSpPr>
      <dsp:spPr>
        <a:xfrm>
          <a:off x="7314157" y="3430067"/>
          <a:ext cx="1648893" cy="1319114"/>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Improvement of process</a:t>
          </a:r>
        </a:p>
      </dsp:txBody>
      <dsp:txXfrm>
        <a:off x="7352793" y="3468703"/>
        <a:ext cx="1571621" cy="12418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108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3B68-EA7B-4B5D-8BD9-9671E330E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A3CFCDF-BCDF-4D8B-8408-D5C354C47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86AD394-0F9B-4D64-BCB6-747F52E79C58}"/>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D2948E41-7CCD-41F3-B1AC-666668C96D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F7A810-1FD2-436E-81AB-D6735BE3C930}"/>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116791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3BDF-213E-4BEC-A0CA-51645FE6A68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1F9196-719A-440E-80FA-2F75145A65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261415-70D5-4FCD-9A5C-AEDBFAB60525}"/>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76259BA1-06F6-4C92-9980-5893E63588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271AEE-1D47-489E-812D-4AB9DAD7F175}"/>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116505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4BEA3-61D4-4639-A59D-E8316F31A5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FB10DF2-6E1F-4120-8294-390D369CE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7A83AC-88B0-4BDF-BE95-1A16779D6DF4}"/>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7B8BB611-626F-498F-A97B-264035EBEF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E11CCF-9C9E-4D6E-B5BD-25396D92E2C3}"/>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352944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D5B0B-86C0-4B2B-A19C-CD967D59867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9A47654-891B-4792-8F9E-DCE0FE7340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0F5F41-6F28-42B9-B999-3A44269BFAE7}"/>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B1C53F43-4550-4CFD-9CD1-A5417DE82D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B81861-03C8-4143-BD67-AF6BC98FFA05}"/>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233182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CEDE-7259-4BFA-987B-4C8736312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F064C55-5F32-415F-9ECF-11DD09655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FE21A4-DB64-4764-8F54-7CEA50BD07BD}"/>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E2037F61-3567-4A4F-A296-11DE10B319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BC350F-5517-426F-8F7F-566BCC038749}"/>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202957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FE05-DD1B-410E-B36B-DB19D9C875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FDECEC-C9C6-4BBA-86E0-B0F436F30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5162B3A-BFB3-4B32-AC68-E17F151025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F3DF835-01F5-4D35-8EAE-1AF0814C2A86}"/>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6" name="Footer Placeholder 5">
            <a:extLst>
              <a:ext uri="{FF2B5EF4-FFF2-40B4-BE49-F238E27FC236}">
                <a16:creationId xmlns:a16="http://schemas.microsoft.com/office/drawing/2014/main" id="{1A6B5E15-788A-434F-9FD8-09560FE69A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687BD9-E135-41B0-9BB9-351E9BE63387}"/>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254093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8553-259B-4D9E-8307-F0B1A2FF00A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9C253CC-5A68-4CFE-B437-92483F132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FA4636-F68D-4C5E-8D91-AF6ECB1F3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7C8F6A8-0927-4FF1-813E-D3A5F932A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5BE3BC-1995-499B-8C35-71B2FA6AD0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BA9F32F-1500-4D13-8FCE-B70DB26A8A69}"/>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8" name="Footer Placeholder 7">
            <a:extLst>
              <a:ext uri="{FF2B5EF4-FFF2-40B4-BE49-F238E27FC236}">
                <a16:creationId xmlns:a16="http://schemas.microsoft.com/office/drawing/2014/main" id="{C6C50A0C-B2DB-4170-97D7-B6D9A5166AD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A471D3D-7372-425A-93D1-F281183D23AF}"/>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216853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D63E-392D-4A40-B584-897804D24A1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F351930-C99F-49C5-8644-CF0E753DDC86}"/>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4" name="Footer Placeholder 3">
            <a:extLst>
              <a:ext uri="{FF2B5EF4-FFF2-40B4-BE49-F238E27FC236}">
                <a16:creationId xmlns:a16="http://schemas.microsoft.com/office/drawing/2014/main" id="{5447C627-961A-478D-87B1-D6FE58A424D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5490D3B-D271-44BB-87F3-EA5849536610}"/>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311271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4BCE-A085-446F-8DB1-B37E8F3A43D3}"/>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3" name="Footer Placeholder 2">
            <a:extLst>
              <a:ext uri="{FF2B5EF4-FFF2-40B4-BE49-F238E27FC236}">
                <a16:creationId xmlns:a16="http://schemas.microsoft.com/office/drawing/2014/main" id="{B62C1626-EBBF-468F-8588-52BCCC7E2F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0842A79-576F-41AB-A0E7-BE713DBA906A}"/>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60611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8C32-B5A5-4635-96C8-6A2D079E0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26109AC-BB41-4C07-B0CE-35BA75E87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1CE7963-A158-4C3F-8365-54E770C4A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20361-E1D5-4820-AC5E-AEB23666BBD9}"/>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6" name="Footer Placeholder 5">
            <a:extLst>
              <a:ext uri="{FF2B5EF4-FFF2-40B4-BE49-F238E27FC236}">
                <a16:creationId xmlns:a16="http://schemas.microsoft.com/office/drawing/2014/main" id="{E68BE6AC-F5E7-490C-BECD-9089DBA7447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4260F1-45E2-4369-8F43-0842D0571B72}"/>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30543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9CB9-18C3-4E5E-BE4C-29C03DF5E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F22982D-645E-418D-A232-301C17DC7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4A5A030-BC91-4025-8880-102EEE355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BD53F-2A34-4ED4-8B6A-C350AB8021D1}"/>
              </a:ext>
            </a:extLst>
          </p:cNvPr>
          <p:cNvSpPr>
            <a:spLocks noGrp="1"/>
          </p:cNvSpPr>
          <p:nvPr>
            <p:ph type="dt" sz="half" idx="10"/>
          </p:nvPr>
        </p:nvSpPr>
        <p:spPr/>
        <p:txBody>
          <a:bodyPr/>
          <a:lstStyle/>
          <a:p>
            <a:fld id="{616198B7-A6FF-4CE9-92A6-0F1C519B14FA}" type="datetimeFigureOut">
              <a:rPr lang="en-IN" smtClean="0"/>
              <a:pPr/>
              <a:t>21-10-2020</a:t>
            </a:fld>
            <a:endParaRPr lang="en-IN"/>
          </a:p>
        </p:txBody>
      </p:sp>
      <p:sp>
        <p:nvSpPr>
          <p:cNvPr id="6" name="Footer Placeholder 5">
            <a:extLst>
              <a:ext uri="{FF2B5EF4-FFF2-40B4-BE49-F238E27FC236}">
                <a16:creationId xmlns:a16="http://schemas.microsoft.com/office/drawing/2014/main" id="{9DDB0E3E-311C-41CB-A019-40D6DEBB1E7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FB639B-246D-4528-8EB1-97805E4A78EA}"/>
              </a:ext>
            </a:extLst>
          </p:cNvPr>
          <p:cNvSpPr>
            <a:spLocks noGrp="1"/>
          </p:cNvSpPr>
          <p:nvPr>
            <p:ph type="sldNum" sz="quarter" idx="12"/>
          </p:nvPr>
        </p:nvSpPr>
        <p:spPr/>
        <p:txBody>
          <a:bodyPr/>
          <a:lstStyle/>
          <a:p>
            <a:fld id="{17318652-2D20-452B-B5ED-34A7ACE7C4F4}" type="slidenum">
              <a:rPr lang="en-IN" smtClean="0"/>
              <a:pPr/>
              <a:t>‹#›</a:t>
            </a:fld>
            <a:endParaRPr lang="en-IN"/>
          </a:p>
        </p:txBody>
      </p:sp>
    </p:spTree>
    <p:extLst>
      <p:ext uri="{BB962C8B-B14F-4D97-AF65-F5344CB8AC3E}">
        <p14:creationId xmlns:p14="http://schemas.microsoft.com/office/powerpoint/2010/main" val="367720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538B4-4455-41DF-A42C-B1B4941F8E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40DF286-3E52-4762-80A3-3E83EFDAF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FE934B3-B122-4ED8-9F9F-CA47E0C17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198B7-A6FF-4CE9-92A6-0F1C519B14FA}" type="datetimeFigureOut">
              <a:rPr lang="en-IN" smtClean="0"/>
              <a:pPr/>
              <a:t>21-10-2020</a:t>
            </a:fld>
            <a:endParaRPr lang="en-IN"/>
          </a:p>
        </p:txBody>
      </p:sp>
      <p:sp>
        <p:nvSpPr>
          <p:cNvPr id="5" name="Footer Placeholder 4">
            <a:extLst>
              <a:ext uri="{FF2B5EF4-FFF2-40B4-BE49-F238E27FC236}">
                <a16:creationId xmlns:a16="http://schemas.microsoft.com/office/drawing/2014/main" id="{78767FE0-B746-456A-8F41-6DBC4C91D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743B7E9-0288-4FEF-84F2-EEDAC94AC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8652-2D20-452B-B5ED-34A7ACE7C4F4}" type="slidenum">
              <a:rPr lang="en-IN" smtClean="0"/>
              <a:pPr/>
              <a:t>‹#›</a:t>
            </a:fld>
            <a:endParaRPr lang="en-IN"/>
          </a:p>
        </p:txBody>
      </p:sp>
    </p:spTree>
    <p:extLst>
      <p:ext uri="{BB962C8B-B14F-4D97-AF65-F5344CB8AC3E}">
        <p14:creationId xmlns:p14="http://schemas.microsoft.com/office/powerpoint/2010/main" val="299813681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6.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13.png"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6.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8" Type="http://schemas.openxmlformats.org/officeDocument/2006/relationships/image" Target="../media/image10.jpeg" /><Relationship Id="rId3" Type="http://schemas.openxmlformats.org/officeDocument/2006/relationships/diagramLayout" Target="../diagrams/layout1.xml" /><Relationship Id="rId7" Type="http://schemas.openxmlformats.org/officeDocument/2006/relationships/image" Target="../media/image9.jpe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10" Type="http://schemas.openxmlformats.org/officeDocument/2006/relationships/image" Target="../media/image12.jpeg" /><Relationship Id="rId4" Type="http://schemas.openxmlformats.org/officeDocument/2006/relationships/diagramQuickStyle" Target="../diagrams/quickStyle1.xml" /><Relationship Id="rId9" Type="http://schemas.openxmlformats.org/officeDocument/2006/relationships/image" Target="../media/image11.jpeg"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6.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3823-B2B9-48BA-9F6A-4624F6CF27AC}"/>
              </a:ext>
            </a:extLst>
          </p:cNvPr>
          <p:cNvSpPr>
            <a:spLocks noGrp="1"/>
          </p:cNvSpPr>
          <p:nvPr>
            <p:ph type="ctrTitle"/>
          </p:nvPr>
        </p:nvSpPr>
        <p:spPr>
          <a:xfrm>
            <a:off x="1524000" y="510466"/>
            <a:ext cx="9144000" cy="812970"/>
          </a:xfrm>
        </p:spPr>
        <p:txBody>
          <a:bodyPr>
            <a:normAutofit/>
          </a:bodyPr>
          <a:lstStyle/>
          <a:p>
            <a:r>
              <a:rPr lang="en-US" sz="3600" dirty="0">
                <a:solidFill>
                  <a:srgbClr val="C00000"/>
                </a:solidFill>
                <a:latin typeface="Arial Rounded MT Bold" panose="020F0704030504030204" pitchFamily="34" charset="0"/>
              </a:rPr>
              <a:t>FACULTY</a:t>
            </a:r>
            <a:r>
              <a:rPr lang="en-US" sz="3600" dirty="0">
                <a:solidFill>
                  <a:srgbClr val="C00000"/>
                </a:solidFill>
                <a:effectLst>
                  <a:outerShdw blurRad="38100" dist="38100" dir="2700000" algn="tl">
                    <a:srgbClr val="000000">
                      <a:alpha val="43137"/>
                    </a:srgbClr>
                  </a:outerShdw>
                </a:effectLst>
                <a:latin typeface="Arial Rounded MT Bold" panose="020F0704030504030204" pitchFamily="34" charset="0"/>
              </a:rPr>
              <a:t> </a:t>
            </a:r>
            <a:r>
              <a:rPr lang="en-US" sz="3600" dirty="0">
                <a:solidFill>
                  <a:srgbClr val="C00000"/>
                </a:solidFill>
                <a:latin typeface="Arial Rounded MT Bold" panose="020F0704030504030204" pitchFamily="34" charset="0"/>
              </a:rPr>
              <a:t>OF</a:t>
            </a:r>
            <a:r>
              <a:rPr lang="en-US" sz="3600" dirty="0">
                <a:solidFill>
                  <a:srgbClr val="C00000"/>
                </a:solidFill>
                <a:effectLst>
                  <a:outerShdw blurRad="38100" dist="38100" dir="2700000" algn="tl">
                    <a:srgbClr val="000000">
                      <a:alpha val="43137"/>
                    </a:srgbClr>
                  </a:outerShdw>
                </a:effectLst>
                <a:latin typeface="Arial Rounded MT Bold" panose="020F0704030504030204" pitchFamily="34" charset="0"/>
              </a:rPr>
              <a:t> </a:t>
            </a:r>
            <a:r>
              <a:rPr lang="en-US" sz="3600" dirty="0">
                <a:solidFill>
                  <a:srgbClr val="C00000"/>
                </a:solidFill>
                <a:latin typeface="Arial Rounded MT Bold" panose="020F0704030504030204" pitchFamily="34" charset="0"/>
              </a:rPr>
              <a:t>MANAGEMENT</a:t>
            </a:r>
            <a:r>
              <a:rPr lang="en-US" sz="3600" dirty="0">
                <a:solidFill>
                  <a:srgbClr val="C00000"/>
                </a:solidFill>
                <a:effectLst>
                  <a:outerShdw blurRad="38100" dist="38100" dir="2700000" algn="tl">
                    <a:srgbClr val="000000">
                      <a:alpha val="43137"/>
                    </a:srgbClr>
                  </a:outerShdw>
                </a:effectLst>
                <a:latin typeface="Arial Rounded MT Bold" panose="020F0704030504030204" pitchFamily="34" charset="0"/>
              </a:rPr>
              <a:t> </a:t>
            </a:r>
            <a:r>
              <a:rPr lang="en-US" sz="3600" dirty="0">
                <a:solidFill>
                  <a:srgbClr val="C00000"/>
                </a:solidFill>
                <a:latin typeface="Arial Rounded MT Bold" panose="020F0704030504030204" pitchFamily="34" charset="0"/>
              </a:rPr>
              <a:t>STUDIES</a:t>
            </a:r>
            <a:endParaRPr lang="en-IN" sz="3600" dirty="0">
              <a:solidFill>
                <a:srgbClr val="C00000"/>
              </a:solidFill>
            </a:endParaRPr>
          </a:p>
        </p:txBody>
      </p:sp>
      <p:sp>
        <p:nvSpPr>
          <p:cNvPr id="3" name="Subtitle 2">
            <a:extLst>
              <a:ext uri="{FF2B5EF4-FFF2-40B4-BE49-F238E27FC236}">
                <a16:creationId xmlns:a16="http://schemas.microsoft.com/office/drawing/2014/main" id="{85311328-5D56-4B6C-9DA4-827D354ED9BD}"/>
              </a:ext>
            </a:extLst>
          </p:cNvPr>
          <p:cNvSpPr>
            <a:spLocks noGrp="1"/>
          </p:cNvSpPr>
          <p:nvPr>
            <p:ph type="subTitle" idx="1"/>
          </p:nvPr>
        </p:nvSpPr>
        <p:spPr>
          <a:xfrm>
            <a:off x="1524000" y="4442085"/>
            <a:ext cx="9581965" cy="2219418"/>
          </a:xfrm>
        </p:spPr>
        <p:txBody>
          <a:bodyPr numCol="2">
            <a:normAutofit fontScale="25000" lnSpcReduction="20000"/>
          </a:bodyPr>
          <a:lstStyle/>
          <a:p>
            <a:pPr algn="l"/>
            <a:r>
              <a:rPr lang="en-US" sz="11200" dirty="0">
                <a:solidFill>
                  <a:srgbClr val="C00000"/>
                </a:solidFill>
                <a:latin typeface="Arial Rounded MT Bold" panose="020F0704030504030204" pitchFamily="34" charset="0"/>
              </a:rPr>
              <a:t>Submitted To :</a:t>
            </a:r>
            <a:r>
              <a:rPr lang="en-US" sz="11200" dirty="0">
                <a:solidFill>
                  <a:srgbClr val="C00000"/>
                </a:solidFill>
              </a:rPr>
              <a:t> </a:t>
            </a:r>
          </a:p>
          <a:p>
            <a:pPr algn="l"/>
            <a:r>
              <a:rPr lang="en-US" sz="7200" dirty="0"/>
              <a:t>PROF. MEERA MATHUR</a:t>
            </a:r>
          </a:p>
          <a:p>
            <a:endParaRPr lang="en-US" dirty="0"/>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endParaRPr lang="en-US" sz="3200" dirty="0">
              <a:latin typeface="Arial Rounded MT Bold" panose="020F0704030504030204" pitchFamily="34" charset="0"/>
            </a:endParaRPr>
          </a:p>
          <a:p>
            <a:pPr algn="r"/>
            <a:endParaRPr lang="en-US" sz="9600" dirty="0">
              <a:latin typeface="Arial Rounded MT Bold" panose="020F0704030504030204" pitchFamily="34" charset="0"/>
            </a:endParaRPr>
          </a:p>
          <a:p>
            <a:pPr algn="r"/>
            <a:endParaRPr lang="en-US" sz="9600" dirty="0">
              <a:latin typeface="Arial Rounded MT Bold" panose="020F0704030504030204" pitchFamily="34" charset="0"/>
            </a:endParaRPr>
          </a:p>
          <a:p>
            <a:pPr algn="r"/>
            <a:r>
              <a:rPr lang="en-US" sz="11200" dirty="0">
                <a:solidFill>
                  <a:srgbClr val="C00000"/>
                </a:solidFill>
                <a:latin typeface="Arial Rounded MT Bold" panose="020F0704030504030204" pitchFamily="34" charset="0"/>
              </a:rPr>
              <a:t>Submitted By:</a:t>
            </a:r>
          </a:p>
          <a:p>
            <a:pPr algn="r"/>
            <a:r>
              <a:rPr lang="en-US" sz="7200" dirty="0"/>
              <a:t>HIMANSHI BAGRECHA</a:t>
            </a:r>
          </a:p>
          <a:p>
            <a:pPr algn="r"/>
            <a:r>
              <a:rPr lang="en-US" sz="7200" dirty="0"/>
              <a:t>SEJAL CHAWAT</a:t>
            </a:r>
          </a:p>
          <a:p>
            <a:pPr algn="r"/>
            <a:r>
              <a:rPr lang="en-US" sz="7200" dirty="0"/>
              <a:t>SHREYA POKHARNA</a:t>
            </a:r>
          </a:p>
          <a:p>
            <a:pPr algn="r"/>
            <a:r>
              <a:rPr lang="en-US" sz="7200" dirty="0"/>
              <a:t>NIKHIL SINGH</a:t>
            </a:r>
          </a:p>
          <a:p>
            <a:pPr algn="r"/>
            <a:r>
              <a:rPr lang="en-US" sz="7200" dirty="0"/>
              <a:t>SIDDESH MEHTA</a:t>
            </a:r>
          </a:p>
          <a:p>
            <a:pPr algn="r"/>
            <a:r>
              <a:rPr lang="en-US" sz="7200" dirty="0"/>
              <a:t>Preeti Kannan Iyer</a:t>
            </a:r>
          </a:p>
          <a:p>
            <a:endParaRPr lang="en-IN" dirty="0"/>
          </a:p>
          <a:p>
            <a:endParaRPr lang="en-IN" dirty="0"/>
          </a:p>
        </p:txBody>
      </p:sp>
      <p:pic>
        <p:nvPicPr>
          <p:cNvPr id="5" name="Picture 4">
            <a:extLst>
              <a:ext uri="{FF2B5EF4-FFF2-40B4-BE49-F238E27FC236}">
                <a16:creationId xmlns:a16="http://schemas.microsoft.com/office/drawing/2014/main" id="{45B1FF35-738B-4D27-BF35-0E17D6F90160}"/>
              </a:ext>
            </a:extLst>
          </p:cNvPr>
          <p:cNvPicPr>
            <a:picLocks noChangeAspect="1"/>
          </p:cNvPicPr>
          <p:nvPr/>
        </p:nvPicPr>
        <p:blipFill>
          <a:blip r:embed="rId2"/>
          <a:stretch>
            <a:fillRect/>
          </a:stretch>
        </p:blipFill>
        <p:spPr>
          <a:xfrm>
            <a:off x="5273078" y="1427178"/>
            <a:ext cx="1841152" cy="1847248"/>
          </a:xfrm>
          <a:prstGeom prst="rect">
            <a:avLst/>
          </a:prstGeom>
        </p:spPr>
      </p:pic>
      <p:sp>
        <p:nvSpPr>
          <p:cNvPr id="4" name="TextBox 3">
            <a:extLst>
              <a:ext uri="{FF2B5EF4-FFF2-40B4-BE49-F238E27FC236}">
                <a16:creationId xmlns:a16="http://schemas.microsoft.com/office/drawing/2014/main" id="{15B496B6-EC1A-495D-8C03-6878EB6C8C7C}"/>
              </a:ext>
            </a:extLst>
          </p:cNvPr>
          <p:cNvSpPr txBox="1"/>
          <p:nvPr/>
        </p:nvSpPr>
        <p:spPr>
          <a:xfrm flipH="1">
            <a:off x="3343922" y="3583575"/>
            <a:ext cx="5504156" cy="523220"/>
          </a:xfrm>
          <a:prstGeom prst="rect">
            <a:avLst/>
          </a:prstGeom>
          <a:noFill/>
        </p:spPr>
        <p:txBody>
          <a:bodyPr wrap="square" rtlCol="0">
            <a:spAutoFit/>
          </a:bodyPr>
          <a:lstStyle/>
          <a:p>
            <a:pPr algn="ctr"/>
            <a:r>
              <a:rPr lang="en-US" sz="2800" dirty="0">
                <a:solidFill>
                  <a:srgbClr val="C00000"/>
                </a:solidFill>
                <a:latin typeface="Arial Rounded MT Bold" panose="020F0704030504030204" pitchFamily="34" charset="0"/>
              </a:rPr>
              <a:t>Managerial Skill Development</a:t>
            </a:r>
            <a:endParaRPr lang="en-IN"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10025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5207"/>
            <a:ext cx="8229600" cy="857250"/>
          </a:xfrm>
        </p:spPr>
        <p:txBody>
          <a:bodyPr/>
          <a:lstStyle/>
          <a:p>
            <a:pPr algn="ctr"/>
            <a:r>
              <a:rPr lang="en-US"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Black"/>
                <a:cs typeface="Arial Black"/>
              </a:rPr>
              <a:t>IMPORTANCE OF EI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216567"/>
              </p:ext>
            </p:extLst>
          </p:nvPr>
        </p:nvGraphicFramePr>
        <p:xfrm>
          <a:off x="1524000" y="1476283"/>
          <a:ext cx="91440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43862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71925572"/>
              </p:ext>
            </p:extLst>
          </p:nvPr>
        </p:nvGraphicFramePr>
        <p:xfrm>
          <a:off x="1524000" y="1522014"/>
          <a:ext cx="9144000" cy="523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C8A19501-E821-4330-A28A-B4A969584158}"/>
              </a:ext>
            </a:extLst>
          </p:cNvPr>
          <p:cNvSpPr>
            <a:spLocks noGrp="1"/>
          </p:cNvSpPr>
          <p:nvPr>
            <p:ph type="title"/>
          </p:nvPr>
        </p:nvSpPr>
        <p:spPr>
          <a:xfrm>
            <a:off x="838200" y="196450"/>
            <a:ext cx="10515600" cy="1325563"/>
          </a:xfrm>
        </p:spPr>
        <p:txBody>
          <a:bodyPr>
            <a:normAutofit/>
          </a:bodyPr>
          <a:lstStyle/>
          <a:p>
            <a:pPr algn="ctr"/>
            <a:r>
              <a:rPr lang="en-US" sz="8000" b="1" dirty="0">
                <a:solidFill>
                  <a:srgbClr val="C00000"/>
                </a:solidFill>
                <a:effectLst>
                  <a:outerShdw blurRad="38100" dist="38100" dir="2700000" algn="tl">
                    <a:srgbClr val="000000">
                      <a:alpha val="43137"/>
                    </a:srgbClr>
                  </a:outerShdw>
                </a:effectLst>
                <a:latin typeface="Arial Rounded MT Bold" panose="020F0704030504030204" pitchFamily="34" charset="0"/>
              </a:rPr>
              <a:t>Applications of EI</a:t>
            </a:r>
            <a:endParaRPr lang="en-IN" sz="8000" b="1"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35841920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C00000"/>
                </a:solidFill>
                <a:effectLst>
                  <a:outerShdw blurRad="38100" dist="38100" dir="2700000" algn="tl">
                    <a:srgbClr val="000000">
                      <a:alpha val="43137"/>
                    </a:srgbClr>
                  </a:outerShdw>
                </a:effectLst>
                <a:latin typeface="Arial Rounded MT Bold" panose="020F0704030504030204" pitchFamily="34" charset="0"/>
              </a:rPr>
              <a:t>Difference between EQ and IQ</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693794"/>
              </p:ext>
            </p:extLst>
          </p:nvPr>
        </p:nvGraphicFramePr>
        <p:xfrm>
          <a:off x="1981200" y="2238376"/>
          <a:ext cx="8229600" cy="3408680"/>
        </p:xfrm>
        <a:graphic>
          <a:graphicData uri="http://schemas.openxmlformats.org/drawingml/2006/table">
            <a:tbl>
              <a:tblPr firstRow="1" bandRow="1">
                <a:tableStyleId>{3C2FFA5D-87B4-456A-9821-1D502468CF0F}</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a:t>IQ</a:t>
                      </a:r>
                    </a:p>
                  </a:txBody>
                  <a:tcPr/>
                </a:tc>
                <a:tc>
                  <a:txBody>
                    <a:bodyPr/>
                    <a:lstStyle/>
                    <a:p>
                      <a:pPr algn="ctr"/>
                      <a:r>
                        <a:rPr lang="en-US" dirty="0"/>
                        <a:t>EQ</a:t>
                      </a:r>
                    </a:p>
                  </a:txBody>
                  <a:tcPr/>
                </a:tc>
                <a:extLst>
                  <a:ext uri="{0D108BD9-81ED-4DB2-BD59-A6C34878D82A}">
                    <a16:rowId xmlns:a16="http://schemas.microsoft.com/office/drawing/2014/main" val="10000"/>
                  </a:ext>
                </a:extLst>
              </a:tr>
              <a:tr h="370840">
                <a:tc>
                  <a:txBody>
                    <a:bodyPr/>
                    <a:lstStyle/>
                    <a:p>
                      <a:r>
                        <a:rPr lang="en-US" dirty="0"/>
                        <a:t>Helps</a:t>
                      </a:r>
                      <a:r>
                        <a:rPr lang="en-US" baseline="0" dirty="0"/>
                        <a:t> you get in the door</a:t>
                      </a:r>
                      <a:endParaRPr lang="en-US" dirty="0"/>
                    </a:p>
                  </a:txBody>
                  <a:tcPr/>
                </a:tc>
                <a:tc>
                  <a:txBody>
                    <a:bodyPr/>
                    <a:lstStyle/>
                    <a:p>
                      <a:r>
                        <a:rPr lang="en-US" dirty="0"/>
                        <a:t>Helps you succeed</a:t>
                      </a:r>
                      <a:r>
                        <a:rPr lang="en-US" baseline="0" dirty="0"/>
                        <a:t> in job</a:t>
                      </a:r>
                      <a:endParaRPr lang="en-US" dirty="0"/>
                    </a:p>
                  </a:txBody>
                  <a:tcPr/>
                </a:tc>
                <a:extLst>
                  <a:ext uri="{0D108BD9-81ED-4DB2-BD59-A6C34878D82A}">
                    <a16:rowId xmlns:a16="http://schemas.microsoft.com/office/drawing/2014/main" val="10001"/>
                  </a:ext>
                </a:extLst>
              </a:tr>
              <a:tr h="370840">
                <a:tc>
                  <a:txBody>
                    <a:bodyPr/>
                    <a:lstStyle/>
                    <a:p>
                      <a:r>
                        <a:rPr lang="en-US" dirty="0"/>
                        <a:t>Measure</a:t>
                      </a:r>
                      <a:r>
                        <a:rPr lang="en-US" baseline="0" dirty="0"/>
                        <a:t> of ability to learn or understand</a:t>
                      </a:r>
                    </a:p>
                  </a:txBody>
                  <a:tcPr/>
                </a:tc>
                <a:tc>
                  <a:txBody>
                    <a:bodyPr/>
                    <a:lstStyle/>
                    <a:p>
                      <a:r>
                        <a:rPr lang="en-US" dirty="0"/>
                        <a:t>Measure</a:t>
                      </a:r>
                      <a:r>
                        <a:rPr lang="en-US" baseline="0" dirty="0"/>
                        <a:t> of ability to use your emotions and logical skills</a:t>
                      </a:r>
                      <a:endParaRPr lang="en-US" dirty="0"/>
                    </a:p>
                  </a:txBody>
                  <a:tcPr/>
                </a:tc>
                <a:extLst>
                  <a:ext uri="{0D108BD9-81ED-4DB2-BD59-A6C34878D82A}">
                    <a16:rowId xmlns:a16="http://schemas.microsoft.com/office/drawing/2014/main" val="10002"/>
                  </a:ext>
                </a:extLst>
              </a:tr>
              <a:tr h="370840">
                <a:tc>
                  <a:txBody>
                    <a:bodyPr/>
                    <a:lstStyle/>
                    <a:p>
                      <a:r>
                        <a:rPr lang="en-US" dirty="0"/>
                        <a:t>Trying to convince</a:t>
                      </a:r>
                      <a:r>
                        <a:rPr lang="en-US" baseline="0" dirty="0"/>
                        <a:t> someone by facts</a:t>
                      </a:r>
                      <a:endParaRPr lang="en-US" dirty="0"/>
                    </a:p>
                  </a:txBody>
                  <a:tcPr/>
                </a:tc>
                <a:tc>
                  <a:txBody>
                    <a:bodyPr/>
                    <a:lstStyle/>
                    <a:p>
                      <a:r>
                        <a:rPr lang="en-US" dirty="0"/>
                        <a:t>Trying to convince someone</a:t>
                      </a:r>
                      <a:r>
                        <a:rPr lang="en-US" baseline="0" dirty="0"/>
                        <a:t> by reasoning</a:t>
                      </a:r>
                      <a:endParaRPr lang="en-US" dirty="0"/>
                    </a:p>
                  </a:txBody>
                  <a:tcPr/>
                </a:tc>
                <a:extLst>
                  <a:ext uri="{0D108BD9-81ED-4DB2-BD59-A6C34878D82A}">
                    <a16:rowId xmlns:a16="http://schemas.microsoft.com/office/drawing/2014/main" val="10003"/>
                  </a:ext>
                </a:extLst>
              </a:tr>
              <a:tr h="370840">
                <a:tc>
                  <a:txBody>
                    <a:bodyPr/>
                    <a:lstStyle/>
                    <a:p>
                      <a:r>
                        <a:rPr lang="en-US" dirty="0"/>
                        <a:t>Book smart</a:t>
                      </a:r>
                    </a:p>
                  </a:txBody>
                  <a:tcPr/>
                </a:tc>
                <a:tc>
                  <a:txBody>
                    <a:bodyPr/>
                    <a:lstStyle/>
                    <a:p>
                      <a:r>
                        <a:rPr lang="en-US" dirty="0"/>
                        <a:t>Heart smart</a:t>
                      </a:r>
                    </a:p>
                  </a:txBody>
                  <a:tcPr/>
                </a:tc>
                <a:extLst>
                  <a:ext uri="{0D108BD9-81ED-4DB2-BD59-A6C34878D82A}">
                    <a16:rowId xmlns:a16="http://schemas.microsoft.com/office/drawing/2014/main" val="10004"/>
                  </a:ext>
                </a:extLst>
              </a:tr>
              <a:tr h="370840">
                <a:tc>
                  <a:txBody>
                    <a:bodyPr/>
                    <a:lstStyle/>
                    <a:p>
                      <a:r>
                        <a:rPr lang="en-US" dirty="0"/>
                        <a:t>Gets you through school, college</a:t>
                      </a:r>
                      <a:r>
                        <a:rPr lang="en-US" baseline="0" dirty="0"/>
                        <a:t> &amp; job</a:t>
                      </a:r>
                      <a:endParaRPr lang="en-US" dirty="0"/>
                    </a:p>
                  </a:txBody>
                  <a:tcPr/>
                </a:tc>
                <a:tc>
                  <a:txBody>
                    <a:bodyPr/>
                    <a:lstStyle/>
                    <a:p>
                      <a:r>
                        <a:rPr lang="en-US" dirty="0"/>
                        <a:t>Gets you through</a:t>
                      </a:r>
                      <a:r>
                        <a:rPr lang="en-US" baseline="0" dirty="0"/>
                        <a:t> life</a:t>
                      </a:r>
                      <a:endParaRPr lang="en-US" dirty="0"/>
                    </a:p>
                  </a:txBody>
                  <a:tcPr/>
                </a:tc>
                <a:extLst>
                  <a:ext uri="{0D108BD9-81ED-4DB2-BD59-A6C34878D82A}">
                    <a16:rowId xmlns:a16="http://schemas.microsoft.com/office/drawing/2014/main" val="10005"/>
                  </a:ext>
                </a:extLst>
              </a:tr>
              <a:tr h="370840">
                <a:tc>
                  <a:txBody>
                    <a:bodyPr/>
                    <a:lstStyle/>
                    <a:p>
                      <a:r>
                        <a:rPr lang="en-US" dirty="0"/>
                        <a:t>Learn,</a:t>
                      </a:r>
                      <a:r>
                        <a:rPr lang="en-US" baseline="0" dirty="0"/>
                        <a:t> understand and Implement knowledge, logical reasoning and abstract thinking.</a:t>
                      </a:r>
                      <a:endParaRPr lang="en-US" dirty="0"/>
                    </a:p>
                  </a:txBody>
                  <a:tcPr/>
                </a:tc>
                <a:tc>
                  <a:txBody>
                    <a:bodyPr/>
                    <a:lstStyle/>
                    <a:p>
                      <a:r>
                        <a:rPr lang="en-US" dirty="0"/>
                        <a:t>Recognize, control and express</a:t>
                      </a:r>
                      <a:r>
                        <a:rPr lang="en-US" baseline="0" dirty="0"/>
                        <a:t> one’s own emotions and access other’s emotions.</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651768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2mate.com - a_story_of_emotional_intelligence_duuUlJ1pbiE_360p (online-video-cutter.com)">
            <a:hlinkClick r:id="" action="ppaction://media"/>
            <a:extLst>
              <a:ext uri="{FF2B5EF4-FFF2-40B4-BE49-F238E27FC236}">
                <a16:creationId xmlns:a16="http://schemas.microsoft.com/office/drawing/2014/main" id="{D65456FD-F914-4B1F-9D24-48574BCB7AE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495888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2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37700-BC23-41FF-8547-2EBBB090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441" y="1914523"/>
            <a:ext cx="4461713" cy="2959317"/>
          </a:xfrm>
          <a:prstGeom prst="rect">
            <a:avLst/>
          </a:prstGeom>
        </p:spPr>
      </p:pic>
      <p:sp>
        <p:nvSpPr>
          <p:cNvPr id="6" name="Flowchart: Alternate Process 5">
            <a:extLst>
              <a:ext uri="{FF2B5EF4-FFF2-40B4-BE49-F238E27FC236}">
                <a16:creationId xmlns:a16="http://schemas.microsoft.com/office/drawing/2014/main" id="{280E03A9-19C4-4873-AC10-F05E774912D1}"/>
              </a:ext>
            </a:extLst>
          </p:cNvPr>
          <p:cNvSpPr/>
          <p:nvPr/>
        </p:nvSpPr>
        <p:spPr>
          <a:xfrm>
            <a:off x="4767261" y="333375"/>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u="sng" dirty="0">
                <a:ln w="9525">
                  <a:solidFill>
                    <a:schemeClr val="bg1"/>
                  </a:solidFill>
                  <a:prstDash val="solid"/>
                </a:ln>
                <a:solidFill>
                  <a:srgbClr val="C00000"/>
                </a:solidFill>
                <a:latin typeface="Arial Black" panose="020B0A04020102020204" pitchFamily="34" charset="0"/>
              </a:rPr>
              <a:t>Meaning</a:t>
            </a:r>
          </a:p>
        </p:txBody>
      </p:sp>
      <p:sp>
        <p:nvSpPr>
          <p:cNvPr id="9" name="Flowchart: Alternate Process 8">
            <a:extLst>
              <a:ext uri="{FF2B5EF4-FFF2-40B4-BE49-F238E27FC236}">
                <a16:creationId xmlns:a16="http://schemas.microsoft.com/office/drawing/2014/main" id="{EE33401A-20B8-42DD-AF99-02FABFFC44EB}"/>
              </a:ext>
            </a:extLst>
          </p:cNvPr>
          <p:cNvSpPr/>
          <p:nvPr/>
        </p:nvSpPr>
        <p:spPr>
          <a:xfrm>
            <a:off x="876252" y="1914525"/>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u="sng" dirty="0">
                <a:ln w="9525">
                  <a:solidFill>
                    <a:schemeClr val="bg1"/>
                  </a:solidFill>
                  <a:prstDash val="solid"/>
                </a:ln>
                <a:solidFill>
                  <a:srgbClr val="C00000"/>
                </a:solidFill>
                <a:latin typeface="Arial Black" panose="020B0A04020102020204" pitchFamily="34" charset="0"/>
              </a:rPr>
              <a:t>Measures</a:t>
            </a:r>
          </a:p>
        </p:txBody>
      </p:sp>
      <p:sp>
        <p:nvSpPr>
          <p:cNvPr id="10" name="Flowchart: Alternate Process 9">
            <a:extLst>
              <a:ext uri="{FF2B5EF4-FFF2-40B4-BE49-F238E27FC236}">
                <a16:creationId xmlns:a16="http://schemas.microsoft.com/office/drawing/2014/main" id="{5F8C2825-4379-49D1-BB12-6D4D006217E8}"/>
              </a:ext>
            </a:extLst>
          </p:cNvPr>
          <p:cNvSpPr/>
          <p:nvPr/>
        </p:nvSpPr>
        <p:spPr>
          <a:xfrm>
            <a:off x="876253" y="4514850"/>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u="sng" dirty="0">
                <a:ln w="9525">
                  <a:solidFill>
                    <a:schemeClr val="bg1"/>
                  </a:solidFill>
                  <a:prstDash val="solid"/>
                </a:ln>
                <a:solidFill>
                  <a:srgbClr val="C00000"/>
                </a:solidFill>
                <a:latin typeface="Arial Black" panose="020B0A04020102020204" pitchFamily="34" charset="0"/>
              </a:rPr>
              <a:t>Acquisition</a:t>
            </a:r>
          </a:p>
        </p:txBody>
      </p:sp>
      <p:sp>
        <p:nvSpPr>
          <p:cNvPr id="11" name="Flowchart: Alternate Process 10">
            <a:extLst>
              <a:ext uri="{FF2B5EF4-FFF2-40B4-BE49-F238E27FC236}">
                <a16:creationId xmlns:a16="http://schemas.microsoft.com/office/drawing/2014/main" id="{8F812359-6AC3-4A2E-B436-57DD1C9ACE1F}"/>
              </a:ext>
            </a:extLst>
          </p:cNvPr>
          <p:cNvSpPr/>
          <p:nvPr/>
        </p:nvSpPr>
        <p:spPr>
          <a:xfrm>
            <a:off x="8963023" y="1914525"/>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u="sng" dirty="0">
                <a:ln w="9525">
                  <a:solidFill>
                    <a:schemeClr val="bg1"/>
                  </a:solidFill>
                  <a:prstDash val="solid"/>
                </a:ln>
                <a:solidFill>
                  <a:srgbClr val="C00000"/>
                </a:solidFill>
                <a:latin typeface="Arial Black" panose="020B0A04020102020204" pitchFamily="34" charset="0"/>
              </a:rPr>
              <a:t>Ability</a:t>
            </a:r>
          </a:p>
        </p:txBody>
      </p:sp>
      <p:sp>
        <p:nvSpPr>
          <p:cNvPr id="12" name="Flowchart: Alternate Process 11">
            <a:extLst>
              <a:ext uri="{FF2B5EF4-FFF2-40B4-BE49-F238E27FC236}">
                <a16:creationId xmlns:a16="http://schemas.microsoft.com/office/drawing/2014/main" id="{7478FA8F-DC7E-4E6B-A98C-021149CA9C31}"/>
              </a:ext>
            </a:extLst>
          </p:cNvPr>
          <p:cNvSpPr/>
          <p:nvPr/>
        </p:nvSpPr>
        <p:spPr>
          <a:xfrm>
            <a:off x="8963024" y="4514850"/>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u="sng" dirty="0">
                <a:ln w="9525">
                  <a:solidFill>
                    <a:schemeClr val="bg1"/>
                  </a:solidFill>
                  <a:prstDash val="solid"/>
                </a:ln>
                <a:solidFill>
                  <a:srgbClr val="C00000"/>
                </a:solidFill>
                <a:latin typeface="Arial Black" panose="020B0A04020102020204" pitchFamily="34" charset="0"/>
              </a:rPr>
              <a:t>Ensures</a:t>
            </a:r>
          </a:p>
        </p:txBody>
      </p:sp>
      <p:sp>
        <p:nvSpPr>
          <p:cNvPr id="13" name="Flowchart: Alternate Process 12">
            <a:extLst>
              <a:ext uri="{FF2B5EF4-FFF2-40B4-BE49-F238E27FC236}">
                <a16:creationId xmlns:a16="http://schemas.microsoft.com/office/drawing/2014/main" id="{DD48CF38-28A3-4125-8739-A26C18BEDECE}"/>
              </a:ext>
            </a:extLst>
          </p:cNvPr>
          <p:cNvSpPr/>
          <p:nvPr/>
        </p:nvSpPr>
        <p:spPr>
          <a:xfrm>
            <a:off x="4660729" y="5181600"/>
            <a:ext cx="2657475" cy="1333500"/>
          </a:xfrm>
          <a:prstGeom prst="flowChartAlternateProcess">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u="sng" dirty="0">
                <a:ln w="9525">
                  <a:solidFill>
                    <a:schemeClr val="bg1"/>
                  </a:solidFill>
                  <a:prstDash val="solid"/>
                </a:ln>
                <a:solidFill>
                  <a:srgbClr val="C00000"/>
                </a:solidFill>
                <a:latin typeface="Arial Black" panose="020B0A04020102020204" pitchFamily="34" charset="0"/>
              </a:rPr>
              <a:t>Recognises</a:t>
            </a:r>
          </a:p>
        </p:txBody>
      </p:sp>
    </p:spTree>
    <p:extLst>
      <p:ext uri="{BB962C8B-B14F-4D97-AF65-F5344CB8AC3E}">
        <p14:creationId xmlns:p14="http://schemas.microsoft.com/office/powerpoint/2010/main" val="139780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63FD1-E7A9-4CB0-95F2-B148BBB8D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274" y="1223747"/>
            <a:ext cx="8388076" cy="4410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941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B90CE-E868-4B78-974A-B8BC5A453AB2}"/>
              </a:ext>
            </a:extLst>
          </p:cNvPr>
          <p:cNvSpPr>
            <a:spLocks noGrp="1"/>
          </p:cNvSpPr>
          <p:nvPr>
            <p:ph type="title"/>
          </p:nvPr>
        </p:nvSpPr>
        <p:spPr>
          <a:xfrm>
            <a:off x="838200" y="2613025"/>
            <a:ext cx="10515600" cy="1325563"/>
          </a:xfrm>
        </p:spPr>
        <p:txBody>
          <a:bodyPr>
            <a:noAutofit/>
          </a:bodyPr>
          <a:lstStyle/>
          <a:p>
            <a:pPr algn="ctr"/>
            <a:r>
              <a:rPr lang="en-US" sz="9600" dirty="0">
                <a:solidFill>
                  <a:srgbClr val="C00000"/>
                </a:solidFill>
                <a:latin typeface="Arial Rounded MT Bold" panose="020F0704030504030204" pitchFamily="34" charset="0"/>
              </a:rPr>
              <a:t>Thank You</a:t>
            </a:r>
            <a:endParaRPr lang="en-IN" sz="96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31579928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FD96E6-CFD1-4D59-A7C4-67828D73808E}"/>
              </a:ext>
            </a:extLst>
          </p:cNvPr>
          <p:cNvSpPr>
            <a:spLocks noGrp="1"/>
          </p:cNvSpPr>
          <p:nvPr>
            <p:ph type="title"/>
          </p:nvPr>
        </p:nvSpPr>
        <p:spPr>
          <a:xfrm>
            <a:off x="918099" y="2389234"/>
            <a:ext cx="10515600" cy="1325563"/>
          </a:xfrm>
        </p:spPr>
        <p:txBody>
          <a:bodyPr>
            <a:normAutofit fontScale="90000"/>
          </a:bodyPr>
          <a:lstStyle/>
          <a:p>
            <a:pPr algn="ctr"/>
            <a:r>
              <a:rPr lang="en-US" sz="8000" b="1" dirty="0">
                <a:solidFill>
                  <a:srgbClr val="C00000"/>
                </a:solidFill>
                <a:effectLst>
                  <a:outerShdw blurRad="38100" dist="38100" dir="2700000" algn="tl">
                    <a:srgbClr val="000000">
                      <a:alpha val="43137"/>
                    </a:srgbClr>
                  </a:outerShdw>
                </a:effectLst>
                <a:latin typeface="Arial Rounded MT Bold" panose="020F0704030504030204" pitchFamily="34" charset="0"/>
              </a:rPr>
              <a:t>Emotional intelligence </a:t>
            </a:r>
            <a:endParaRPr lang="en-IN" sz="8000" b="1"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2" name="Picture 1">
            <a:extLst>
              <a:ext uri="{FF2B5EF4-FFF2-40B4-BE49-F238E27FC236}">
                <a16:creationId xmlns:a16="http://schemas.microsoft.com/office/drawing/2014/main" id="{9D6F96DC-09F3-4B04-BD3F-224726F0AEF1}"/>
              </a:ext>
            </a:extLst>
          </p:cNvPr>
          <p:cNvPicPr>
            <a:picLocks noChangeAspect="1"/>
          </p:cNvPicPr>
          <p:nvPr/>
        </p:nvPicPr>
        <p:blipFill>
          <a:blip r:embed="rId2"/>
          <a:stretch>
            <a:fillRect/>
          </a:stretch>
        </p:blipFill>
        <p:spPr>
          <a:xfrm>
            <a:off x="987317" y="4323471"/>
            <a:ext cx="3131922" cy="2281515"/>
          </a:xfrm>
          <a:prstGeom prst="rect">
            <a:avLst/>
          </a:prstGeom>
        </p:spPr>
      </p:pic>
      <p:pic>
        <p:nvPicPr>
          <p:cNvPr id="3" name="Picture 2">
            <a:extLst>
              <a:ext uri="{FF2B5EF4-FFF2-40B4-BE49-F238E27FC236}">
                <a16:creationId xmlns:a16="http://schemas.microsoft.com/office/drawing/2014/main" id="{B400D709-4495-481F-B6D7-6DC77C2DB141}"/>
              </a:ext>
            </a:extLst>
          </p:cNvPr>
          <p:cNvPicPr>
            <a:picLocks noChangeAspect="1"/>
          </p:cNvPicPr>
          <p:nvPr/>
        </p:nvPicPr>
        <p:blipFill>
          <a:blip r:embed="rId3"/>
          <a:stretch>
            <a:fillRect/>
          </a:stretch>
        </p:blipFill>
        <p:spPr>
          <a:xfrm>
            <a:off x="4250785" y="4323471"/>
            <a:ext cx="3131922" cy="2281515"/>
          </a:xfrm>
          <a:prstGeom prst="rect">
            <a:avLst/>
          </a:prstGeom>
        </p:spPr>
      </p:pic>
      <p:pic>
        <p:nvPicPr>
          <p:cNvPr id="5" name="Picture 4">
            <a:extLst>
              <a:ext uri="{FF2B5EF4-FFF2-40B4-BE49-F238E27FC236}">
                <a16:creationId xmlns:a16="http://schemas.microsoft.com/office/drawing/2014/main" id="{25216E14-4935-4765-8AA5-D6262912C0B2}"/>
              </a:ext>
            </a:extLst>
          </p:cNvPr>
          <p:cNvPicPr>
            <a:picLocks noChangeAspect="1"/>
          </p:cNvPicPr>
          <p:nvPr/>
        </p:nvPicPr>
        <p:blipFill>
          <a:blip r:embed="rId4"/>
          <a:stretch>
            <a:fillRect/>
          </a:stretch>
        </p:blipFill>
        <p:spPr>
          <a:xfrm>
            <a:off x="8398277" y="4274666"/>
            <a:ext cx="3035422" cy="2281515"/>
          </a:xfrm>
          <a:prstGeom prst="rect">
            <a:avLst/>
          </a:prstGeom>
        </p:spPr>
      </p:pic>
      <p:pic>
        <p:nvPicPr>
          <p:cNvPr id="6" name="Picture 5">
            <a:extLst>
              <a:ext uri="{FF2B5EF4-FFF2-40B4-BE49-F238E27FC236}">
                <a16:creationId xmlns:a16="http://schemas.microsoft.com/office/drawing/2014/main" id="{B01ECD45-8D1C-4A2C-8016-2FDDF7661882}"/>
              </a:ext>
            </a:extLst>
          </p:cNvPr>
          <p:cNvPicPr>
            <a:picLocks noChangeAspect="1"/>
          </p:cNvPicPr>
          <p:nvPr/>
        </p:nvPicPr>
        <p:blipFill>
          <a:blip r:embed="rId5"/>
          <a:stretch>
            <a:fillRect/>
          </a:stretch>
        </p:blipFill>
        <p:spPr>
          <a:xfrm>
            <a:off x="1261739" y="351346"/>
            <a:ext cx="3198976" cy="2037888"/>
          </a:xfrm>
          <a:prstGeom prst="rect">
            <a:avLst/>
          </a:prstGeom>
        </p:spPr>
      </p:pic>
      <p:pic>
        <p:nvPicPr>
          <p:cNvPr id="7" name="Picture 6">
            <a:extLst>
              <a:ext uri="{FF2B5EF4-FFF2-40B4-BE49-F238E27FC236}">
                <a16:creationId xmlns:a16="http://schemas.microsoft.com/office/drawing/2014/main" id="{50FE1DC9-F3CC-4562-B44F-511055659E1D}"/>
              </a:ext>
            </a:extLst>
          </p:cNvPr>
          <p:cNvPicPr>
            <a:picLocks noChangeAspect="1"/>
          </p:cNvPicPr>
          <p:nvPr/>
        </p:nvPicPr>
        <p:blipFill>
          <a:blip r:embed="rId6"/>
          <a:stretch>
            <a:fillRect/>
          </a:stretch>
        </p:blipFill>
        <p:spPr>
          <a:xfrm>
            <a:off x="6420061" y="438150"/>
            <a:ext cx="3318932" cy="1866899"/>
          </a:xfrm>
          <a:prstGeom prst="rect">
            <a:avLst/>
          </a:prstGeom>
        </p:spPr>
      </p:pic>
    </p:spTree>
    <p:extLst>
      <p:ext uri="{BB962C8B-B14F-4D97-AF65-F5344CB8AC3E}">
        <p14:creationId xmlns:p14="http://schemas.microsoft.com/office/powerpoint/2010/main" val="267833880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EE96-E35D-4505-8FCF-E66FB417DF1E}"/>
              </a:ext>
            </a:extLst>
          </p:cNvPr>
          <p:cNvSpPr>
            <a:spLocks noGrp="1"/>
          </p:cNvSpPr>
          <p:nvPr>
            <p:ph type="title"/>
          </p:nvPr>
        </p:nvSpPr>
        <p:spPr/>
        <p:txBody>
          <a:bodyPr>
            <a:normAutofit/>
          </a:bodyPr>
          <a:lstStyle/>
          <a:p>
            <a:r>
              <a:rPr lang="en-US" sz="7200" b="1" dirty="0">
                <a:solidFill>
                  <a:srgbClr val="C00000"/>
                </a:solidFill>
                <a:effectLst>
                  <a:outerShdw blurRad="38100" dist="38100" dir="2700000" algn="tl">
                    <a:srgbClr val="000000">
                      <a:alpha val="43137"/>
                    </a:srgbClr>
                  </a:outerShdw>
                </a:effectLst>
                <a:latin typeface="Arial Rounded MT Bold" panose="020F0704030504030204" pitchFamily="34" charset="0"/>
              </a:rPr>
              <a:t>Contents</a:t>
            </a:r>
            <a:r>
              <a:rPr lang="en-US" b="1" dirty="0">
                <a:solidFill>
                  <a:srgbClr val="C00000"/>
                </a:solidFill>
                <a:effectLst>
                  <a:outerShdw blurRad="38100" dist="38100" dir="2700000" algn="tl">
                    <a:srgbClr val="000000">
                      <a:alpha val="43137"/>
                    </a:srgbClr>
                  </a:outerShdw>
                </a:effectLst>
                <a:latin typeface="Arial Rounded MT Bold" panose="020F0704030504030204" pitchFamily="34" charset="0"/>
              </a:rPr>
              <a:t> </a:t>
            </a:r>
            <a:endParaRPr lang="en-IN" b="1"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DC25CA51-7951-4608-93F3-875ED9B3AFC0}"/>
              </a:ext>
            </a:extLst>
          </p:cNvPr>
          <p:cNvSpPr>
            <a:spLocks noGrp="1"/>
          </p:cNvSpPr>
          <p:nvPr>
            <p:ph idx="1"/>
          </p:nvPr>
        </p:nvSpPr>
        <p:spPr/>
        <p:txBody>
          <a:bodyPr>
            <a:normAutofit lnSpcReduction="10000"/>
          </a:bodyPr>
          <a:lstStyle/>
          <a:p>
            <a:pPr marL="514350" indent="-514350">
              <a:buFont typeface="+mj-lt"/>
              <a:buAutoNum type="arabicPeriod"/>
            </a:pPr>
            <a:r>
              <a:rPr lang="en-US" dirty="0"/>
              <a:t>Introduction</a:t>
            </a:r>
          </a:p>
          <a:p>
            <a:pPr marL="514350" indent="-514350">
              <a:buFont typeface="+mj-lt"/>
              <a:buAutoNum type="arabicPeriod"/>
            </a:pPr>
            <a:r>
              <a:rPr lang="en-US" dirty="0"/>
              <a:t>Characteristics</a:t>
            </a:r>
          </a:p>
          <a:p>
            <a:pPr marL="514350" indent="-514350">
              <a:buFont typeface="+mj-lt"/>
              <a:buAutoNum type="arabicPeriod"/>
            </a:pPr>
            <a:r>
              <a:rPr lang="en-US" dirty="0"/>
              <a:t>Benefits</a:t>
            </a:r>
          </a:p>
          <a:p>
            <a:pPr marL="514350" indent="-514350">
              <a:buFont typeface="+mj-lt"/>
              <a:buAutoNum type="arabicPeriod"/>
            </a:pPr>
            <a:r>
              <a:rPr lang="en-US" dirty="0"/>
              <a:t>Components</a:t>
            </a:r>
          </a:p>
          <a:p>
            <a:pPr marL="514350" indent="-514350">
              <a:buFont typeface="+mj-lt"/>
              <a:buAutoNum type="arabicPeriod"/>
            </a:pPr>
            <a:r>
              <a:rPr lang="en-US" dirty="0"/>
              <a:t>Test on EI</a:t>
            </a:r>
          </a:p>
          <a:p>
            <a:pPr marL="514350" indent="-514350">
              <a:buFont typeface="+mj-lt"/>
              <a:buAutoNum type="arabicPeriod"/>
            </a:pPr>
            <a:r>
              <a:rPr lang="en-US" dirty="0"/>
              <a:t>Importance </a:t>
            </a:r>
          </a:p>
          <a:p>
            <a:pPr marL="514350" indent="-514350">
              <a:buFont typeface="+mj-lt"/>
              <a:buAutoNum type="arabicPeriod"/>
            </a:pPr>
            <a:r>
              <a:rPr lang="en-US" dirty="0"/>
              <a:t>Applications </a:t>
            </a:r>
          </a:p>
          <a:p>
            <a:pPr marL="514350" indent="-514350">
              <a:buFont typeface="+mj-lt"/>
              <a:buAutoNum type="arabicPeriod"/>
            </a:pPr>
            <a:r>
              <a:rPr lang="en-US" dirty="0"/>
              <a:t>Difference between EI and AI</a:t>
            </a:r>
          </a:p>
          <a:p>
            <a:pPr marL="514350" indent="-514350">
              <a:buFont typeface="+mj-lt"/>
              <a:buAutoNum type="arabicPeriod"/>
            </a:pPr>
            <a:r>
              <a:rPr lang="en-US" dirty="0"/>
              <a:t>Conclusion</a:t>
            </a:r>
          </a:p>
          <a:p>
            <a:pPr marL="0" indent="0">
              <a:buNone/>
            </a:pPr>
            <a:endParaRPr lang="en-IN" dirty="0"/>
          </a:p>
        </p:txBody>
      </p:sp>
    </p:spTree>
    <p:extLst>
      <p:ext uri="{BB962C8B-B14F-4D97-AF65-F5344CB8AC3E}">
        <p14:creationId xmlns:p14="http://schemas.microsoft.com/office/powerpoint/2010/main" val="33106959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1550" y="499268"/>
            <a:ext cx="9155837" cy="914400"/>
          </a:xfrm>
        </p:spPr>
        <p:txBody>
          <a:bodyPr>
            <a:noAutofit/>
          </a:bodyPr>
          <a:lstStyle/>
          <a:p>
            <a:r>
              <a:rPr lang="en-US" b="1" dirty="0">
                <a:solidFill>
                  <a:srgbClr val="C00000"/>
                </a:solidFill>
                <a:effectLst>
                  <a:outerShdw blurRad="38100" dist="38100" dir="2700000" algn="tl">
                    <a:srgbClr val="000000">
                      <a:alpha val="43137"/>
                    </a:srgbClr>
                  </a:outerShdw>
                </a:effectLst>
                <a:latin typeface="Arial Rounded MT Bold" panose="020F0704030504030204" pitchFamily="34" charset="0"/>
              </a:rPr>
              <a:t>Emotional Intelligence</a:t>
            </a:r>
          </a:p>
        </p:txBody>
      </p:sp>
      <p:sp>
        <p:nvSpPr>
          <p:cNvPr id="3" name="Subtitle 2"/>
          <p:cNvSpPr>
            <a:spLocks noGrp="1"/>
          </p:cNvSpPr>
          <p:nvPr>
            <p:ph type="subTitle" idx="1"/>
          </p:nvPr>
        </p:nvSpPr>
        <p:spPr>
          <a:xfrm>
            <a:off x="958788" y="2032985"/>
            <a:ext cx="5329562" cy="4520213"/>
          </a:xfrm>
        </p:spPr>
        <p:txBody>
          <a:bodyPr>
            <a:normAutofit/>
          </a:bodyPr>
          <a:lstStyle/>
          <a:p>
            <a:pPr algn="l"/>
            <a:r>
              <a:rPr lang="en-US" dirty="0">
                <a:solidFill>
                  <a:schemeClr val="tx1"/>
                </a:solidFill>
              </a:rPr>
              <a:t>Emotional intelligence (EI), is the capability of individuals to recognize their own emotions and those of others, discern between different feelings and label them appropriately, use emotional information to guide thinking and behavior, and manage and/or adjust emotions to adapt to environments or achieve one's goal(s).</a:t>
            </a:r>
          </a:p>
          <a:p>
            <a:pPr algn="l"/>
            <a:endParaRPr lang="en-US" dirty="0">
              <a:solidFill>
                <a:schemeClr val="tx1"/>
              </a:solidFill>
            </a:endParaRPr>
          </a:p>
        </p:txBody>
      </p:sp>
      <p:sp>
        <p:nvSpPr>
          <p:cNvPr id="12290" name="AutoShape 2" descr="Image result for emotional intelligence is the foundation for critical skill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ei.jpg"/>
          <p:cNvPicPr>
            <a:picLocks noChangeAspect="1"/>
          </p:cNvPicPr>
          <p:nvPr/>
        </p:nvPicPr>
        <p:blipFill>
          <a:blip r:embed="rId2" cstate="print"/>
          <a:stretch>
            <a:fillRect/>
          </a:stretch>
        </p:blipFill>
        <p:spPr>
          <a:xfrm>
            <a:off x="6977848" y="2032985"/>
            <a:ext cx="3909135" cy="4074852"/>
          </a:xfrm>
          <a:prstGeom prst="rect">
            <a:avLst/>
          </a:prstGeom>
        </p:spPr>
      </p:pic>
    </p:spTree>
    <p:extLst>
      <p:ext uri="{BB962C8B-B14F-4D97-AF65-F5344CB8AC3E}">
        <p14:creationId xmlns:p14="http://schemas.microsoft.com/office/powerpoint/2010/main" val="226765232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1524001" y="0"/>
            <a:ext cx="9144001" cy="6858000"/>
          </a:xfrm>
          <a:prstGeom prst="rect">
            <a:avLst/>
          </a:prstGeom>
          <a:noFill/>
          <a:ln w="9525">
            <a:noFill/>
            <a:miter lim="800000"/>
            <a:headEnd/>
            <a:tailEnd/>
          </a:ln>
        </p:spPr>
      </p:pic>
    </p:spTree>
    <p:extLst>
      <p:ext uri="{BB962C8B-B14F-4D97-AF65-F5344CB8AC3E}">
        <p14:creationId xmlns:p14="http://schemas.microsoft.com/office/powerpoint/2010/main" val="7079276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36392"/>
              </p:ext>
            </p:extLst>
          </p:nvPr>
        </p:nvGraphicFramePr>
        <p:xfrm>
          <a:off x="3034632" y="280737"/>
          <a:ext cx="6096000" cy="614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ptpic1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1" y="1"/>
            <a:ext cx="2162461" cy="1322803"/>
          </a:xfrm>
          <a:prstGeom prst="rect">
            <a:avLst/>
          </a:prstGeom>
        </p:spPr>
      </p:pic>
      <p:pic>
        <p:nvPicPr>
          <p:cNvPr id="6" name="Picture 5" descr="pptpic1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9368" y="1"/>
            <a:ext cx="2018632" cy="1322802"/>
          </a:xfrm>
          <a:prstGeom prst="rect">
            <a:avLst/>
          </a:prstGeom>
        </p:spPr>
      </p:pic>
      <p:pic>
        <p:nvPicPr>
          <p:cNvPr id="7" name="Picture 6" descr="pptpic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1" y="5534526"/>
            <a:ext cx="2162461" cy="1323474"/>
          </a:xfrm>
          <a:prstGeom prst="rect">
            <a:avLst/>
          </a:prstGeom>
        </p:spPr>
      </p:pic>
      <p:pic>
        <p:nvPicPr>
          <p:cNvPr id="8" name="Picture 7" descr="pptpic1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4898" y="5534527"/>
            <a:ext cx="2153103" cy="1323473"/>
          </a:xfrm>
          <a:prstGeom prst="rect">
            <a:avLst/>
          </a:prstGeom>
        </p:spPr>
      </p:pic>
    </p:spTree>
    <p:extLst>
      <p:ext uri="{BB962C8B-B14F-4D97-AF65-F5344CB8AC3E}">
        <p14:creationId xmlns:p14="http://schemas.microsoft.com/office/powerpoint/2010/main" val="5272919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593E-EE87-498F-9B74-A864BAC240AA}"/>
              </a:ext>
            </a:extLst>
          </p:cNvPr>
          <p:cNvSpPr>
            <a:spLocks noGrp="1"/>
          </p:cNvSpPr>
          <p:nvPr>
            <p:ph type="title"/>
          </p:nvPr>
        </p:nvSpPr>
        <p:spPr>
          <a:xfrm>
            <a:off x="838200" y="258593"/>
            <a:ext cx="10515600" cy="1325563"/>
          </a:xfrm>
        </p:spPr>
        <p:txBody>
          <a:bodyPr>
            <a:normAutofit fontScale="90000"/>
          </a:bodyPr>
          <a:lstStyle/>
          <a:p>
            <a:pPr algn="ctr"/>
            <a:r>
              <a:rPr lang="en-US" dirty="0"/>
              <a:t> </a:t>
            </a:r>
            <a:r>
              <a:rPr lang="en-US" sz="9800" b="1" dirty="0">
                <a:solidFill>
                  <a:srgbClr val="C00000"/>
                </a:solidFill>
                <a:effectLst>
                  <a:outerShdw blurRad="38100" dist="38100" dir="2700000" algn="tl">
                    <a:srgbClr val="000000">
                      <a:alpha val="43137"/>
                    </a:srgbClr>
                  </a:outerShdw>
                </a:effectLst>
                <a:latin typeface="Arial Rounded MT Bold" panose="020F0704030504030204" pitchFamily="34" charset="0"/>
              </a:rPr>
              <a:t>Benefits</a:t>
            </a:r>
            <a:r>
              <a:rPr lang="en-US" sz="10700" dirty="0">
                <a:solidFill>
                  <a:srgbClr val="C00000"/>
                </a:solidFill>
              </a:rPr>
              <a:t> </a:t>
            </a:r>
            <a:endParaRPr lang="en-IN" dirty="0">
              <a:solidFill>
                <a:srgbClr val="C00000"/>
              </a:solidFill>
            </a:endParaRPr>
          </a:p>
        </p:txBody>
      </p:sp>
      <p:graphicFrame>
        <p:nvGraphicFramePr>
          <p:cNvPr id="4" name="Diagram 3">
            <a:extLst>
              <a:ext uri="{FF2B5EF4-FFF2-40B4-BE49-F238E27FC236}">
                <a16:creationId xmlns:a16="http://schemas.microsoft.com/office/drawing/2014/main" id="{96E24062-61CE-476B-9910-2504FDB9AB90}"/>
              </a:ext>
            </a:extLst>
          </p:cNvPr>
          <p:cNvGraphicFramePr/>
          <p:nvPr>
            <p:extLst>
              <p:ext uri="{D42A27DB-BD31-4B8C-83A1-F6EECF244321}">
                <p14:modId xmlns:p14="http://schemas.microsoft.com/office/powerpoint/2010/main" val="1936554503"/>
              </p:ext>
            </p:extLst>
          </p:nvPr>
        </p:nvGraphicFramePr>
        <p:xfrm>
          <a:off x="2032000" y="1429305"/>
          <a:ext cx="8128000" cy="534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1316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Arial Black"/>
                <a:cs typeface="Arial Black"/>
              </a:rPr>
              <a:t>Components of EI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70947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78202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60151-A05E-416A-9C19-F4749A9051BE}"/>
              </a:ext>
            </a:extLst>
          </p:cNvPr>
          <p:cNvSpPr>
            <a:spLocks noGrp="1"/>
          </p:cNvSpPr>
          <p:nvPr>
            <p:ph type="title"/>
          </p:nvPr>
        </p:nvSpPr>
        <p:spPr>
          <a:xfrm>
            <a:off x="989120" y="1542907"/>
            <a:ext cx="10515600" cy="3772185"/>
          </a:xfrm>
        </p:spPr>
        <p:txBody>
          <a:bodyPr>
            <a:noAutofit/>
          </a:bodyPr>
          <a:lstStyle/>
          <a:p>
            <a:pPr algn="ctr"/>
            <a:r>
              <a:rPr lang="en-US" sz="9600" b="1" dirty="0">
                <a:solidFill>
                  <a:srgbClr val="C00000"/>
                </a:solidFill>
                <a:effectLst>
                  <a:outerShdw blurRad="38100" dist="38100" dir="2700000" algn="tl">
                    <a:srgbClr val="000000">
                      <a:alpha val="43137"/>
                    </a:srgbClr>
                  </a:outerShdw>
                </a:effectLst>
                <a:latin typeface="Arial Rounded MT Bold" panose="020F0704030504030204" pitchFamily="34" charset="0"/>
              </a:rPr>
              <a:t>Test on emotional intelligence</a:t>
            </a:r>
            <a:endParaRPr lang="en-IN" sz="9600" b="1" dirty="0">
              <a:solidFill>
                <a:srgbClr val="C00000"/>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50268785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TotalTime>
  <Words>244</Words>
  <Application>Microsoft Office PowerPoint</Application>
  <PresentationFormat>Widescreen</PresentationFormat>
  <Paragraphs>90</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FACULTY OF MANAGEMENT STUDIES</vt:lpstr>
      <vt:lpstr>Emotional intelligence </vt:lpstr>
      <vt:lpstr>Contents </vt:lpstr>
      <vt:lpstr>Emotional Intelligence</vt:lpstr>
      <vt:lpstr>PowerPoint Presentation</vt:lpstr>
      <vt:lpstr>PowerPoint Presentation</vt:lpstr>
      <vt:lpstr> Benefits </vt:lpstr>
      <vt:lpstr>Components of EI</vt:lpstr>
      <vt:lpstr>Test on emotional intelligence</vt:lpstr>
      <vt:lpstr>IMPORTANCE OF EI</vt:lpstr>
      <vt:lpstr>Applications of EI</vt:lpstr>
      <vt:lpstr>Difference between EQ and IQ</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Himanshi Bagrecha</dc:creator>
  <cp:lastModifiedBy>Shreya Pokharna</cp:lastModifiedBy>
  <cp:revision>26</cp:revision>
  <dcterms:created xsi:type="dcterms:W3CDTF">2019-09-01T17:18:56Z</dcterms:created>
  <dcterms:modified xsi:type="dcterms:W3CDTF">2020-10-21T05:06:13Z</dcterms:modified>
</cp:coreProperties>
</file>