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  <p:sldMasterId id="2147483996" r:id="rId4"/>
    <p:sldMasterId id="2147484008" r:id="rId5"/>
    <p:sldMasterId id="2147484020" r:id="rId6"/>
    <p:sldMasterId id="2147484032" r:id="rId7"/>
  </p:sldMasterIdLst>
  <p:sldIdLst>
    <p:sldId id="256" r:id="rId8"/>
    <p:sldId id="257" r:id="rId9"/>
    <p:sldId id="258" r:id="rId10"/>
    <p:sldId id="259" r:id="rId11"/>
    <p:sldId id="270" r:id="rId12"/>
    <p:sldId id="261" r:id="rId13"/>
    <p:sldId id="271" r:id="rId14"/>
    <p:sldId id="275" r:id="rId15"/>
    <p:sldId id="272" r:id="rId16"/>
    <p:sldId id="276" r:id="rId17"/>
    <p:sldId id="264" r:id="rId18"/>
    <p:sldId id="265" r:id="rId19"/>
    <p:sldId id="266" r:id="rId20"/>
    <p:sldId id="274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0020D8-EDCD-44FF-B344-78C6055B9567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3CD749-56E3-4C9D-9555-3EC001EB6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E-cD8VMQss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y-&#10;Mohd. Gous Hudewale&#10; "/>
          <p:cNvPicPr>
            <a:picLocks noChangeAspect="1" noChangeArrowheads="1"/>
          </p:cNvPicPr>
          <p:nvPr/>
        </p:nvPicPr>
        <p:blipFill>
          <a:blip r:embed="rId2" cstate="print"/>
          <a:srcRect r="2344" b="22917"/>
          <a:stretch>
            <a:fillRect/>
          </a:stretch>
        </p:blipFill>
        <p:spPr bwMode="auto">
          <a:xfrm>
            <a:off x="228600" y="457200"/>
            <a:ext cx="875270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effectLst/>
              </a:rPr>
              <a:t>Power of Goals</a:t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  <a:hlinkClick r:id="rId2"/>
              </a:rPr>
              <a:t>https://www.youtube.com/watch?v=9E-cD8VMQss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8217" y="-152400"/>
            <a:ext cx="9692217" cy="726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Benefits of Setting </a:t>
            </a:r>
            <a:r>
              <a:rPr lang="en-US" b="1" dirty="0"/>
              <a:t>G</a:t>
            </a:r>
            <a:r>
              <a:rPr lang="en-US" b="1" dirty="0" smtClean="0"/>
              <a:t>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Suffer less from stress and anxiety.</a:t>
            </a:r>
          </a:p>
          <a:p>
            <a:r>
              <a:rPr lang="en-US" sz="3600" dirty="0" smtClean="0"/>
              <a:t>Concentrate  better.</a:t>
            </a:r>
          </a:p>
          <a:p>
            <a:r>
              <a:rPr lang="en-US" sz="3600" dirty="0" smtClean="0"/>
              <a:t>Improves your self confidence.</a:t>
            </a:r>
          </a:p>
          <a:p>
            <a:r>
              <a:rPr lang="en-US" sz="3600" dirty="0" smtClean="0"/>
              <a:t>Improves performance.</a:t>
            </a:r>
          </a:p>
          <a:p>
            <a:r>
              <a:rPr lang="en-US" sz="3600" dirty="0" smtClean="0"/>
              <a:t>Increases motivation.</a:t>
            </a:r>
          </a:p>
          <a:p>
            <a:r>
              <a:rPr lang="en-US" sz="3600" dirty="0" smtClean="0"/>
              <a:t>Clarity in decision making.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Goals Fail 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was not written down </a:t>
            </a:r>
          </a:p>
          <a:p>
            <a:r>
              <a:rPr lang="en-US" dirty="0" smtClean="0"/>
              <a:t>Rewards for achieving the goals were not given</a:t>
            </a:r>
          </a:p>
          <a:p>
            <a:r>
              <a:rPr lang="en-US" dirty="0" smtClean="0"/>
              <a:t>The goal was unrealistic or not specific enough</a:t>
            </a:r>
          </a:p>
          <a:p>
            <a:r>
              <a:rPr lang="en-US" dirty="0" smtClean="0"/>
              <a:t>The goal is not really believable or little commitment exists</a:t>
            </a:r>
          </a:p>
          <a:p>
            <a:r>
              <a:rPr lang="en-US" dirty="0" smtClean="0"/>
              <a:t>Keep changing or switching Goals with the weather</a:t>
            </a:r>
          </a:p>
          <a:p>
            <a:r>
              <a:rPr lang="en-US" dirty="0" smtClean="0"/>
              <a:t>The person who set the goal has not told anyone else for added accountability ,help and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est short quotes on goal settin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setting is not just about identifying what you want to achieve but also how you will achieve it (process goals) and measure that achievement . </a:t>
            </a:r>
            <a:r>
              <a:rPr lang="en-US" smtClean="0"/>
              <a:t>Beginners require very short term, easily achieved goals to boost their self- confidence whereas the experienced individual need more challenging yet realistic goals.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Goal - A goal is a desired result that a person plans and commits to achieve</a:t>
            </a:r>
          </a:p>
          <a:p>
            <a:endParaRPr lang="en-US" smtClean="0"/>
          </a:p>
          <a:p>
            <a:r>
              <a:rPr lang="en-US" smtClean="0"/>
              <a:t>Goal Setting  - Goal setting involves the development of an action plan designed to motivate and guide a person or group toward a goal.</a:t>
            </a:r>
            <a:endParaRPr lang="en-US" dirty="0"/>
          </a:p>
        </p:txBody>
      </p:sp>
      <p:pic>
        <p:nvPicPr>
          <p:cNvPr id="136194" name="Picture 2" descr="Image result for goal settin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4176">
            <a:off x="2105112" y="4293401"/>
            <a:ext cx="6330352" cy="166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pt-on-goal-setting-3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5017" y="0"/>
            <a:ext cx="9489017" cy="7116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gives you long-term vision and short-term motivation .</a:t>
            </a:r>
          </a:p>
          <a:p>
            <a:r>
              <a:rPr lang="en-US" dirty="0" smtClean="0"/>
              <a:t>It focuses your acquisition of knowledge, and helps you to organize your time and your resources so that you can make the very most of your life.</a:t>
            </a:r>
          </a:p>
          <a:p>
            <a:r>
              <a:rPr lang="en-US" dirty="0" smtClean="0"/>
              <a:t>It allows to measure your progress because you always have a fixed endpoint or benchmark to compare with.</a:t>
            </a:r>
          </a:p>
          <a:p>
            <a:r>
              <a:rPr lang="en-US" dirty="0" smtClean="0"/>
              <a:t>Goals help you achieve your highest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setting goal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Image result for a goal without a plan is just a wish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824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Short term goal</a:t>
            </a:r>
            <a:r>
              <a:rPr lang="en-US" dirty="0" smtClean="0"/>
              <a:t> - A short-term goal is something you want to do in the near future. The near future can mean today, this week, this month, or even this year. A short-term goal is something you want to accomplish soon.</a:t>
            </a:r>
          </a:p>
          <a:p>
            <a:r>
              <a:rPr lang="en-US" b="1" u="sng" dirty="0" smtClean="0"/>
              <a:t>Long term goal</a:t>
            </a:r>
            <a:r>
              <a:rPr lang="en-US" dirty="0" smtClean="0"/>
              <a:t> -  A long term goal is that goal which takes a long time to achieve.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831285">
            <a:off x="1334650" y="2209800"/>
            <a:ext cx="60964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METHODS OF GOAL 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SETTING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Image result for smart goal settin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Image result for goal setting method fram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</TotalTime>
  <Words>318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Equity</vt:lpstr>
      <vt:lpstr>Flow</vt:lpstr>
      <vt:lpstr>Concourse</vt:lpstr>
      <vt:lpstr>Office Theme</vt:lpstr>
      <vt:lpstr>1_Office Theme</vt:lpstr>
      <vt:lpstr>Apex</vt:lpstr>
      <vt:lpstr>Trek</vt:lpstr>
      <vt:lpstr>Slide 1</vt:lpstr>
      <vt:lpstr>INTRODUCTION</vt:lpstr>
      <vt:lpstr>Slide 3</vt:lpstr>
      <vt:lpstr>Why setting goal ?</vt:lpstr>
      <vt:lpstr>Slide 5</vt:lpstr>
      <vt:lpstr>Type of Goals</vt:lpstr>
      <vt:lpstr>Slide 7</vt:lpstr>
      <vt:lpstr>Slide 8</vt:lpstr>
      <vt:lpstr>Slide 9</vt:lpstr>
      <vt:lpstr>Power of Goals https://www.youtube.com/watch?v=9E-cD8VMQss</vt:lpstr>
      <vt:lpstr>Slide 11</vt:lpstr>
      <vt:lpstr>The Benefits of Setting Goals</vt:lpstr>
      <vt:lpstr>Why Goals Fail ? </vt:lpstr>
      <vt:lpstr>Slide 14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BINDIYA</cp:lastModifiedBy>
  <cp:revision>30</cp:revision>
  <dcterms:created xsi:type="dcterms:W3CDTF">2019-09-02T15:03:52Z</dcterms:created>
  <dcterms:modified xsi:type="dcterms:W3CDTF">2019-09-05T03:52:50Z</dcterms:modified>
</cp:coreProperties>
</file>