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jani Kothari" userId="ee9c8410787a4b0c" providerId="LiveId" clId="{549DEE60-8DB0-40E7-8D68-4717DE41835C}"/>
    <pc:docChg chg="undo custSel addSld modSld">
      <pc:chgData name="Anjani Kothari" userId="ee9c8410787a4b0c" providerId="LiveId" clId="{549DEE60-8DB0-40E7-8D68-4717DE41835C}" dt="2021-02-23T09:53:09.561" v="316" actId="21"/>
      <pc:docMkLst>
        <pc:docMk/>
      </pc:docMkLst>
      <pc:sldChg chg="delSp mod">
        <pc:chgData name="Anjani Kothari" userId="ee9c8410787a4b0c" providerId="LiveId" clId="{549DEE60-8DB0-40E7-8D68-4717DE41835C}" dt="2021-02-23T09:53:09.561" v="316" actId="21"/>
        <pc:sldMkLst>
          <pc:docMk/>
          <pc:sldMk cId="2548127788" sldId="256"/>
        </pc:sldMkLst>
        <pc:spChg chg="del">
          <ac:chgData name="Anjani Kothari" userId="ee9c8410787a4b0c" providerId="LiveId" clId="{549DEE60-8DB0-40E7-8D68-4717DE41835C}" dt="2021-02-23T09:53:09.561" v="316" actId="21"/>
          <ac:spMkLst>
            <pc:docMk/>
            <pc:sldMk cId="2548127788" sldId="256"/>
            <ac:spMk id="3" creationId="{2BAAA36D-657A-467A-91C1-5CD3BACDEDFE}"/>
          </ac:spMkLst>
        </pc:spChg>
      </pc:sldChg>
      <pc:sldChg chg="modSp mod">
        <pc:chgData name="Anjani Kothari" userId="ee9c8410787a4b0c" providerId="LiveId" clId="{549DEE60-8DB0-40E7-8D68-4717DE41835C}" dt="2021-02-23T09:31:27.935" v="185" actId="27636"/>
        <pc:sldMkLst>
          <pc:docMk/>
          <pc:sldMk cId="1391951429" sldId="257"/>
        </pc:sldMkLst>
        <pc:spChg chg="mod">
          <ac:chgData name="Anjani Kothari" userId="ee9c8410787a4b0c" providerId="LiveId" clId="{549DEE60-8DB0-40E7-8D68-4717DE41835C}" dt="2021-02-23T09:31:27.935" v="185" actId="27636"/>
          <ac:spMkLst>
            <pc:docMk/>
            <pc:sldMk cId="1391951429" sldId="257"/>
            <ac:spMk id="4" creationId="{B43374BF-D21E-4E8A-891E-E9100DAC0239}"/>
          </ac:spMkLst>
        </pc:spChg>
      </pc:sldChg>
      <pc:sldChg chg="modSp mod">
        <pc:chgData name="Anjani Kothari" userId="ee9c8410787a4b0c" providerId="LiveId" clId="{549DEE60-8DB0-40E7-8D68-4717DE41835C}" dt="2021-02-23T09:30:56.716" v="180" actId="313"/>
        <pc:sldMkLst>
          <pc:docMk/>
          <pc:sldMk cId="2966963568" sldId="258"/>
        </pc:sldMkLst>
        <pc:spChg chg="mod">
          <ac:chgData name="Anjani Kothari" userId="ee9c8410787a4b0c" providerId="LiveId" clId="{549DEE60-8DB0-40E7-8D68-4717DE41835C}" dt="2021-02-23T09:30:56.716" v="180" actId="313"/>
          <ac:spMkLst>
            <pc:docMk/>
            <pc:sldMk cId="2966963568" sldId="258"/>
            <ac:spMk id="3" creationId="{4C311C28-69E7-477F-AB04-090EFE0DBA7E}"/>
          </ac:spMkLst>
        </pc:spChg>
      </pc:sldChg>
      <pc:sldChg chg="addSp delSp modSp new mod">
        <pc:chgData name="Anjani Kothari" userId="ee9c8410787a4b0c" providerId="LiveId" clId="{549DEE60-8DB0-40E7-8D68-4717DE41835C}" dt="2021-02-23T09:29:17.043" v="168" actId="27636"/>
        <pc:sldMkLst>
          <pc:docMk/>
          <pc:sldMk cId="3675715399" sldId="259"/>
        </pc:sldMkLst>
        <pc:spChg chg="del">
          <ac:chgData name="Anjani Kothari" userId="ee9c8410787a4b0c" providerId="LiveId" clId="{549DEE60-8DB0-40E7-8D68-4717DE41835C}" dt="2021-02-23T09:22:09.402" v="28" actId="21"/>
          <ac:spMkLst>
            <pc:docMk/>
            <pc:sldMk cId="3675715399" sldId="259"/>
            <ac:spMk id="2" creationId="{81E90DB1-7DC6-41C9-8DD0-081674BCCD34}"/>
          </ac:spMkLst>
        </pc:spChg>
        <pc:spChg chg="add del mod">
          <ac:chgData name="Anjani Kothari" userId="ee9c8410787a4b0c" providerId="LiveId" clId="{549DEE60-8DB0-40E7-8D68-4717DE41835C}" dt="2021-02-23T09:29:17.043" v="168" actId="27636"/>
          <ac:spMkLst>
            <pc:docMk/>
            <pc:sldMk cId="3675715399" sldId="259"/>
            <ac:spMk id="3" creationId="{B6C42B7D-7FE8-4D99-8059-9EEE748326B2}"/>
          </ac:spMkLst>
        </pc:spChg>
        <pc:spChg chg="add del mod">
          <ac:chgData name="Anjani Kothari" userId="ee9c8410787a4b0c" providerId="LiveId" clId="{549DEE60-8DB0-40E7-8D68-4717DE41835C}" dt="2021-02-23T09:22:43.605" v="34"/>
          <ac:spMkLst>
            <pc:docMk/>
            <pc:sldMk cId="3675715399" sldId="259"/>
            <ac:spMk id="4" creationId="{7C87FABF-54F7-45CE-9E8C-6940EC353423}"/>
          </ac:spMkLst>
        </pc:spChg>
        <pc:spChg chg="add del">
          <ac:chgData name="Anjani Kothari" userId="ee9c8410787a4b0c" providerId="LiveId" clId="{549DEE60-8DB0-40E7-8D68-4717DE41835C}" dt="2021-02-23T09:26:54.914" v="135"/>
          <ac:spMkLst>
            <pc:docMk/>
            <pc:sldMk cId="3675715399" sldId="259"/>
            <ac:spMk id="5" creationId="{B5810DFB-8FB3-4A5B-941B-713BF83601DF}"/>
          </ac:spMkLst>
        </pc:spChg>
        <pc:spChg chg="add del">
          <ac:chgData name="Anjani Kothari" userId="ee9c8410787a4b0c" providerId="LiveId" clId="{549DEE60-8DB0-40E7-8D68-4717DE41835C}" dt="2021-02-23T09:27:00.762" v="137"/>
          <ac:spMkLst>
            <pc:docMk/>
            <pc:sldMk cId="3675715399" sldId="259"/>
            <ac:spMk id="6" creationId="{3B5B4F71-86E9-474A-8B02-958564845E10}"/>
          </ac:spMkLst>
        </pc:spChg>
      </pc:sldChg>
      <pc:sldChg chg="delSp modSp new mod">
        <pc:chgData name="Anjani Kothari" userId="ee9c8410787a4b0c" providerId="LiveId" clId="{549DEE60-8DB0-40E7-8D68-4717DE41835C}" dt="2021-02-23T09:52:49.101" v="315" actId="2710"/>
        <pc:sldMkLst>
          <pc:docMk/>
          <pc:sldMk cId="592094406" sldId="260"/>
        </pc:sldMkLst>
        <pc:spChg chg="del">
          <ac:chgData name="Anjani Kothari" userId="ee9c8410787a4b0c" providerId="LiveId" clId="{549DEE60-8DB0-40E7-8D68-4717DE41835C}" dt="2021-02-23T09:34:28.115" v="186" actId="21"/>
          <ac:spMkLst>
            <pc:docMk/>
            <pc:sldMk cId="592094406" sldId="260"/>
            <ac:spMk id="2" creationId="{1DF84299-C9F2-43B1-9753-76E49A2BFF72}"/>
          </ac:spMkLst>
        </pc:spChg>
        <pc:spChg chg="mod">
          <ac:chgData name="Anjani Kothari" userId="ee9c8410787a4b0c" providerId="LiveId" clId="{549DEE60-8DB0-40E7-8D68-4717DE41835C}" dt="2021-02-23T09:52:49.101" v="315" actId="2710"/>
          <ac:spMkLst>
            <pc:docMk/>
            <pc:sldMk cId="592094406" sldId="260"/>
            <ac:spMk id="3" creationId="{616BA126-964A-423E-A04C-A94CAB8ECE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10CC8-8A3B-4F07-8999-DCC403084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ABE41-CFD3-4D71-AE15-B254D84E8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EABF-9C62-4B23-A804-32155EDE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C4881-3B6D-4612-966A-936A2CBC2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C7C78-4454-4DAB-912C-E5296964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543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9DA2-8402-4934-9994-B7E6EDB1A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47640-1616-475F-8A28-64DF85EE4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C087D-6BC5-41FE-A5AE-7FB75BCD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F7323-258C-4D29-B4F0-361BD80F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0B0E4-7184-448D-A007-4DABB7493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2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2C1C5-82F5-4034-A0CF-5711980EB2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FB09D-1081-4947-BD70-6CE5DE1DA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4623-CA8C-489B-ABAD-29331EA70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045C8-6782-4569-98F2-66C1281A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BF46-2C99-4A78-B992-A7C96AE9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975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9C9A8-098E-4BA0-8F9D-8B337D5C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6BA88-1C55-4E5B-93E6-6ECB96EAA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21199-58D4-4B59-A086-07528774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6D420-6D4A-4787-BCAF-320E263F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E8587-4646-424E-8F32-CC007909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854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B747-28BF-4923-A27B-621FA42D1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9E634-C1DB-4DF0-883B-D4438F70B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B9F5E-36AC-4141-B380-18F6A6A29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8F529-3B1E-4A8C-B1E0-4E669E3D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1D29A-9BFC-4DF7-BA40-EC60C95F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036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7804-F12A-4BEB-AC0D-4532B859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5C27C-B94D-43E6-888F-31A72DBA9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F89D0-5E84-4584-A2E6-3D6B50B02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023C4-14F0-411A-92F6-AF624064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71869-A5B4-4A3B-8C17-13CBBF0E7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1BF43-D4F0-4AAE-A577-B0860EF4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7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B085-BFC0-4501-BC37-44A60733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ABD619-8B6E-45F9-840A-8D3F913D4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2F39A-79E8-4D70-8DFD-417E14474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CEC31-FBFF-4AC0-ADC3-5985882CD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89D078-AF66-4170-AFB8-FDCACA448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35E4F9-D83C-4A7D-8858-AC60A9EC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D2FA2-B98F-45DE-8078-3792D203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F0559-EE7C-4E99-837C-A3C213D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26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22FE-4032-4225-B4FE-C1657712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C3835B-59C5-443D-A73B-8405815AC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C40B3-19FB-4ACD-B30C-A0E0C593C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100AD-C05D-457B-AE59-09309481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149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2571D-E291-4F75-BB33-A61707F6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FE5079-1725-494C-8D10-45D980E5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BFD71-AB6F-4CEC-A2FB-493C6FC7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33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08F4-E812-4005-90A9-1B92E0E4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1AF16-3AF8-406E-AC77-6058ECA3A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07FCD-D4A8-4252-B1F1-0C8BA710A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AB49D-A6B7-47CC-A96D-FC032340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A8EAC-4AFE-425A-AE66-2614E449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5EE88-6CE7-478C-9528-B51D3A02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02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45BA-4EC5-4501-89DC-A7CDC3D9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65864-131B-44D7-AB56-BA2AA5BE94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557FB-AE64-4EDC-AFBD-88BAC23DE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7EBFD-1C22-4DAC-B060-06C69407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65480-4EB1-421D-BAFD-2F450583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830BB-A2C6-458F-A272-65DAAFA57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87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96BF8-D531-4FA2-B579-4278DC155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2FE4F-EF80-4F5F-AED4-60B64323F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A96E0-29E1-41AB-A56B-26011A9FC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F85F3-116D-477E-9641-C470B433AAE3}" type="datetimeFigureOut">
              <a:rPr lang="en-IN" smtClean="0"/>
              <a:t>23-02-2021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C1F67-6CBD-46EF-8929-2FB949B3A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51B74-307E-4B06-AB41-52BDEA9C8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D05A6-6649-438D-8DEA-D9585E62E7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31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A58C-4925-4695-B7FF-00BF53DD70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MNEMONICS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8127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43374BF-D21E-4E8A-891E-E9100DAC0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6600"/>
            <a:ext cx="10515600" cy="5440363"/>
          </a:xfrm>
        </p:spPr>
        <p:txBody>
          <a:bodyPr>
            <a:normAutofit fontScale="92500"/>
          </a:bodyPr>
          <a:lstStyle/>
          <a:p>
            <a:pPr algn="l">
              <a:lnSpc>
                <a:spcPct val="200000"/>
              </a:lnSpc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nemonic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a learning technique that aids information retention or retrieval (remembering) in the human memory.</a:t>
            </a:r>
          </a:p>
          <a:p>
            <a:pPr algn="l">
              <a:lnSpc>
                <a:spcPct val="200000"/>
              </a:lnSpc>
            </a:pP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makes use of elaborative encoding, retrieval cues, and imagery as specific tools to encode any given information in a way that allows for efficient storage and retrieval. </a:t>
            </a:r>
          </a:p>
          <a:p>
            <a:pPr algn="l">
              <a:lnSpc>
                <a:spcPct val="200000"/>
              </a:lnSpc>
            </a:pP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aids original information in becoming associated with something more accessible or meaningful—which, in turn, provides better retention of the information.</a:t>
            </a:r>
          </a:p>
          <a:p>
            <a:pPr algn="l">
              <a:lnSpc>
                <a:spcPct val="200000"/>
              </a:lnSpc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m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nemonic systems are techniques or strategies consciously used to improve memory. They help use information already stored in long-term memory to make memorization an easier task.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195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DE855-88CE-45D2-BEDF-DCDBEF5F6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921"/>
            <a:ext cx="10515600" cy="1003176"/>
          </a:xfrm>
        </p:spPr>
        <p:txBody>
          <a:bodyPr/>
          <a:lstStyle/>
          <a:p>
            <a:r>
              <a:rPr lang="en-US" dirty="0"/>
              <a:t>Types of mnemonics: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1C28-69E7-477F-AB04-090EFE0DB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082"/>
            <a:ext cx="10515600" cy="465888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Music mnemonics -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Songs and jingles can be used as a mnemonic.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how children remember the alphabet by singing the ABCs.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 Name mnemonics (acronym) -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first letter of each word     is combined into a new word.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VIBGYOR (or ROY G BIV) for the colors of the rainbow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 Expression or word mnemonics</a:t>
            </a: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first letter of each word is combined to form a phrase or sentence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"Richard of York gave battle in vain" for the colors of the rainbow.</a:t>
            </a:r>
          </a:p>
          <a:p>
            <a:pPr marL="0" indent="0">
              <a:buNone/>
            </a:pP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IN" b="1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696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42B7D-7FE8-4D99-8059-9EEE74832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531"/>
            <a:ext cx="10515600" cy="595293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Model mnemonics :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model is used to help recall information. Applications of this method involve the use of diagrams, cycles, graphs, and flowcharts to help understand or memorize an idea.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</a:t>
            </a:r>
            <a:r>
              <a:rPr lang="fr-FR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cell cycle, pie charts, pyramid model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Ode mnemonics : </a:t>
            </a:r>
            <a:r>
              <a:rPr lang="en-IN" sz="200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information is placed in the form of a poem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Note organization mnemonics :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method of note organization can be used as a memorization technique. Applications of this method involve the use of flash cards and lists. Flash cards are used by putting a question or word on one side of a paper and the answer or definition on the other side of the paper. Lists involve the organization of data from broad to detailed.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 : </a:t>
            </a:r>
            <a:r>
              <a:rPr lang="en-IN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Earth → Continent → Country.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15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BA126-964A-423E-A04C-A94CAB8EC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739"/>
            <a:ext cx="10515600" cy="5281224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Image mnemonics: </a:t>
            </a: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information is constructed into a picture.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German weak declension can be remembered as five '-e's', looking rather like the state of Oklahoma in America, in a sea of '-en's’.</a:t>
            </a:r>
            <a:endParaRPr lang="en-US" sz="20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Connection mnemonics</a:t>
            </a:r>
            <a:r>
              <a:rPr lang="en-US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knowledge is connected to knowledge already known.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Spelling mnemonics</a:t>
            </a:r>
            <a:r>
              <a:rPr lang="en-US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example "</a:t>
            </a:r>
            <a:r>
              <a:rPr lang="en-US" sz="2000" b="0" i="1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before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except after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or when sounding like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neighbor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000" b="0" i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weigh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IN" sz="2000" b="1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Visualization mnemonics</a:t>
            </a:r>
            <a:r>
              <a:rPr lang="en-US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it </a:t>
            </a:r>
            <a:r>
              <a:rPr lang="en-US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allows the user to create unique associations in an imagined space.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09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461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MNEMONICS</vt:lpstr>
      <vt:lpstr>PowerPoint Presentation</vt:lpstr>
      <vt:lpstr>Types of mnemonics: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MNEMONICS</dc:title>
  <dc:creator>Anjani Kothari</dc:creator>
  <cp:lastModifiedBy>Anjani Kothari</cp:lastModifiedBy>
  <cp:revision>4</cp:revision>
  <dcterms:created xsi:type="dcterms:W3CDTF">2021-02-23T08:12:34Z</dcterms:created>
  <dcterms:modified xsi:type="dcterms:W3CDTF">2021-02-23T09:55:16Z</dcterms:modified>
</cp:coreProperties>
</file>