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3520E-F9D5-4052-BB46-FDDDAF6061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95D7989-2B67-4110-8704-EB9EA400DB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F97EC3C-880F-4885-94AA-A2185729DCE4}"/>
              </a:ext>
            </a:extLst>
          </p:cNvPr>
          <p:cNvSpPr>
            <a:spLocks noGrp="1"/>
          </p:cNvSpPr>
          <p:nvPr>
            <p:ph type="dt" sz="half" idx="10"/>
          </p:nvPr>
        </p:nvSpPr>
        <p:spPr/>
        <p:txBody>
          <a:bodyPr/>
          <a:lstStyle/>
          <a:p>
            <a:fld id="{4273DA7D-43AC-4381-984A-5F78BFF3950A}" type="datetimeFigureOut">
              <a:rPr lang="en-IN" smtClean="0"/>
              <a:t>23-02-2021</a:t>
            </a:fld>
            <a:endParaRPr lang="en-IN"/>
          </a:p>
        </p:txBody>
      </p:sp>
      <p:sp>
        <p:nvSpPr>
          <p:cNvPr id="5" name="Footer Placeholder 4">
            <a:extLst>
              <a:ext uri="{FF2B5EF4-FFF2-40B4-BE49-F238E27FC236}">
                <a16:creationId xmlns:a16="http://schemas.microsoft.com/office/drawing/2014/main" id="{DAEE469E-EBC3-491F-A5E3-0AC5F82FD55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8A144CE-BDFF-425A-837F-781339B721BB}"/>
              </a:ext>
            </a:extLst>
          </p:cNvPr>
          <p:cNvSpPr>
            <a:spLocks noGrp="1"/>
          </p:cNvSpPr>
          <p:nvPr>
            <p:ph type="sldNum" sz="quarter" idx="12"/>
          </p:nvPr>
        </p:nvSpPr>
        <p:spPr/>
        <p:txBody>
          <a:bodyPr/>
          <a:lstStyle/>
          <a:p>
            <a:fld id="{52C65C29-D190-42F9-832D-D36CAFFD8F96}" type="slidenum">
              <a:rPr lang="en-IN" smtClean="0"/>
              <a:t>‹#›</a:t>
            </a:fld>
            <a:endParaRPr lang="en-IN"/>
          </a:p>
        </p:txBody>
      </p:sp>
    </p:spTree>
    <p:extLst>
      <p:ext uri="{BB962C8B-B14F-4D97-AF65-F5344CB8AC3E}">
        <p14:creationId xmlns:p14="http://schemas.microsoft.com/office/powerpoint/2010/main" val="31224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79BC0-9EDA-4A2E-B516-52A678B0075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D94CB41-F587-4872-A7CB-DF0A6C5AA4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6E7F8AD-4554-4A44-932F-D7C86B5DD0C8}"/>
              </a:ext>
            </a:extLst>
          </p:cNvPr>
          <p:cNvSpPr>
            <a:spLocks noGrp="1"/>
          </p:cNvSpPr>
          <p:nvPr>
            <p:ph type="dt" sz="half" idx="10"/>
          </p:nvPr>
        </p:nvSpPr>
        <p:spPr/>
        <p:txBody>
          <a:bodyPr/>
          <a:lstStyle/>
          <a:p>
            <a:fld id="{4273DA7D-43AC-4381-984A-5F78BFF3950A}" type="datetimeFigureOut">
              <a:rPr lang="en-IN" smtClean="0"/>
              <a:t>23-02-2021</a:t>
            </a:fld>
            <a:endParaRPr lang="en-IN"/>
          </a:p>
        </p:txBody>
      </p:sp>
      <p:sp>
        <p:nvSpPr>
          <p:cNvPr id="5" name="Footer Placeholder 4">
            <a:extLst>
              <a:ext uri="{FF2B5EF4-FFF2-40B4-BE49-F238E27FC236}">
                <a16:creationId xmlns:a16="http://schemas.microsoft.com/office/drawing/2014/main" id="{ED0A0478-C343-4249-B30F-3BD7FEC94EE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80DC94E-C122-46C7-98CE-6E5993643F32}"/>
              </a:ext>
            </a:extLst>
          </p:cNvPr>
          <p:cNvSpPr>
            <a:spLocks noGrp="1"/>
          </p:cNvSpPr>
          <p:nvPr>
            <p:ph type="sldNum" sz="quarter" idx="12"/>
          </p:nvPr>
        </p:nvSpPr>
        <p:spPr/>
        <p:txBody>
          <a:bodyPr/>
          <a:lstStyle/>
          <a:p>
            <a:fld id="{52C65C29-D190-42F9-832D-D36CAFFD8F96}" type="slidenum">
              <a:rPr lang="en-IN" smtClean="0"/>
              <a:t>‹#›</a:t>
            </a:fld>
            <a:endParaRPr lang="en-IN"/>
          </a:p>
        </p:txBody>
      </p:sp>
    </p:spTree>
    <p:extLst>
      <p:ext uri="{BB962C8B-B14F-4D97-AF65-F5344CB8AC3E}">
        <p14:creationId xmlns:p14="http://schemas.microsoft.com/office/powerpoint/2010/main" val="340952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4D2AF0-444E-450C-A1B0-A1149779381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2BA2F54-B30E-4C99-9516-0A3B6CE4E1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5A24587-3828-4089-ABEB-C54F3B54137B}"/>
              </a:ext>
            </a:extLst>
          </p:cNvPr>
          <p:cNvSpPr>
            <a:spLocks noGrp="1"/>
          </p:cNvSpPr>
          <p:nvPr>
            <p:ph type="dt" sz="half" idx="10"/>
          </p:nvPr>
        </p:nvSpPr>
        <p:spPr/>
        <p:txBody>
          <a:bodyPr/>
          <a:lstStyle/>
          <a:p>
            <a:fld id="{4273DA7D-43AC-4381-984A-5F78BFF3950A}" type="datetimeFigureOut">
              <a:rPr lang="en-IN" smtClean="0"/>
              <a:t>23-02-2021</a:t>
            </a:fld>
            <a:endParaRPr lang="en-IN"/>
          </a:p>
        </p:txBody>
      </p:sp>
      <p:sp>
        <p:nvSpPr>
          <p:cNvPr id="5" name="Footer Placeholder 4">
            <a:extLst>
              <a:ext uri="{FF2B5EF4-FFF2-40B4-BE49-F238E27FC236}">
                <a16:creationId xmlns:a16="http://schemas.microsoft.com/office/drawing/2014/main" id="{7BF059C4-1F27-4B99-9331-E2BAC26CFFA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0CC0F1F-B6FD-432C-877C-77D88E83EA4F}"/>
              </a:ext>
            </a:extLst>
          </p:cNvPr>
          <p:cNvSpPr>
            <a:spLocks noGrp="1"/>
          </p:cNvSpPr>
          <p:nvPr>
            <p:ph type="sldNum" sz="quarter" idx="12"/>
          </p:nvPr>
        </p:nvSpPr>
        <p:spPr/>
        <p:txBody>
          <a:bodyPr/>
          <a:lstStyle/>
          <a:p>
            <a:fld id="{52C65C29-D190-42F9-832D-D36CAFFD8F96}" type="slidenum">
              <a:rPr lang="en-IN" smtClean="0"/>
              <a:t>‹#›</a:t>
            </a:fld>
            <a:endParaRPr lang="en-IN"/>
          </a:p>
        </p:txBody>
      </p:sp>
    </p:spTree>
    <p:extLst>
      <p:ext uri="{BB962C8B-B14F-4D97-AF65-F5344CB8AC3E}">
        <p14:creationId xmlns:p14="http://schemas.microsoft.com/office/powerpoint/2010/main" val="2258288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97CF4-B6E6-4924-B8CD-B6D4C88EE25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624E1D9-847D-4C15-9AF2-A16AFE1902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B939259-5D8E-4BFC-8A9D-99E429634530}"/>
              </a:ext>
            </a:extLst>
          </p:cNvPr>
          <p:cNvSpPr>
            <a:spLocks noGrp="1"/>
          </p:cNvSpPr>
          <p:nvPr>
            <p:ph type="dt" sz="half" idx="10"/>
          </p:nvPr>
        </p:nvSpPr>
        <p:spPr/>
        <p:txBody>
          <a:bodyPr/>
          <a:lstStyle/>
          <a:p>
            <a:fld id="{4273DA7D-43AC-4381-984A-5F78BFF3950A}" type="datetimeFigureOut">
              <a:rPr lang="en-IN" smtClean="0"/>
              <a:t>23-02-2021</a:t>
            </a:fld>
            <a:endParaRPr lang="en-IN"/>
          </a:p>
        </p:txBody>
      </p:sp>
      <p:sp>
        <p:nvSpPr>
          <p:cNvPr id="5" name="Footer Placeholder 4">
            <a:extLst>
              <a:ext uri="{FF2B5EF4-FFF2-40B4-BE49-F238E27FC236}">
                <a16:creationId xmlns:a16="http://schemas.microsoft.com/office/drawing/2014/main" id="{BF7E7AEB-07C8-46D9-B717-C0A38367A39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3187529-F57D-40F1-A637-F2F68BFACE39}"/>
              </a:ext>
            </a:extLst>
          </p:cNvPr>
          <p:cNvSpPr>
            <a:spLocks noGrp="1"/>
          </p:cNvSpPr>
          <p:nvPr>
            <p:ph type="sldNum" sz="quarter" idx="12"/>
          </p:nvPr>
        </p:nvSpPr>
        <p:spPr/>
        <p:txBody>
          <a:bodyPr/>
          <a:lstStyle/>
          <a:p>
            <a:fld id="{52C65C29-D190-42F9-832D-D36CAFFD8F96}" type="slidenum">
              <a:rPr lang="en-IN" smtClean="0"/>
              <a:t>‹#›</a:t>
            </a:fld>
            <a:endParaRPr lang="en-IN"/>
          </a:p>
        </p:txBody>
      </p:sp>
    </p:spTree>
    <p:extLst>
      <p:ext uri="{BB962C8B-B14F-4D97-AF65-F5344CB8AC3E}">
        <p14:creationId xmlns:p14="http://schemas.microsoft.com/office/powerpoint/2010/main" val="3685362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C8FBE-D908-446F-A030-B73C03B342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E833D99-D770-4E28-8799-29271765BD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D1C84B-020F-4306-82A5-2E5B31A91BB6}"/>
              </a:ext>
            </a:extLst>
          </p:cNvPr>
          <p:cNvSpPr>
            <a:spLocks noGrp="1"/>
          </p:cNvSpPr>
          <p:nvPr>
            <p:ph type="dt" sz="half" idx="10"/>
          </p:nvPr>
        </p:nvSpPr>
        <p:spPr/>
        <p:txBody>
          <a:bodyPr/>
          <a:lstStyle/>
          <a:p>
            <a:fld id="{4273DA7D-43AC-4381-984A-5F78BFF3950A}" type="datetimeFigureOut">
              <a:rPr lang="en-IN" smtClean="0"/>
              <a:t>23-02-2021</a:t>
            </a:fld>
            <a:endParaRPr lang="en-IN"/>
          </a:p>
        </p:txBody>
      </p:sp>
      <p:sp>
        <p:nvSpPr>
          <p:cNvPr id="5" name="Footer Placeholder 4">
            <a:extLst>
              <a:ext uri="{FF2B5EF4-FFF2-40B4-BE49-F238E27FC236}">
                <a16:creationId xmlns:a16="http://schemas.microsoft.com/office/drawing/2014/main" id="{6AF5E8E4-6FAF-4DC8-8BC8-A14DD8B9661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261C0D9-A51F-42DE-92F9-4201BF5397DB}"/>
              </a:ext>
            </a:extLst>
          </p:cNvPr>
          <p:cNvSpPr>
            <a:spLocks noGrp="1"/>
          </p:cNvSpPr>
          <p:nvPr>
            <p:ph type="sldNum" sz="quarter" idx="12"/>
          </p:nvPr>
        </p:nvSpPr>
        <p:spPr/>
        <p:txBody>
          <a:bodyPr/>
          <a:lstStyle/>
          <a:p>
            <a:fld id="{52C65C29-D190-42F9-832D-D36CAFFD8F96}" type="slidenum">
              <a:rPr lang="en-IN" smtClean="0"/>
              <a:t>‹#›</a:t>
            </a:fld>
            <a:endParaRPr lang="en-IN"/>
          </a:p>
        </p:txBody>
      </p:sp>
    </p:spTree>
    <p:extLst>
      <p:ext uri="{BB962C8B-B14F-4D97-AF65-F5344CB8AC3E}">
        <p14:creationId xmlns:p14="http://schemas.microsoft.com/office/powerpoint/2010/main" val="1554026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58A6-D26C-48FA-A7B3-2CCFEF31898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6637EDD-B010-4011-B024-454DDC6CFE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28EE386-2CB3-4EF0-9DEF-B22FC55379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4D40296-A689-46EB-88FE-BD5DBD30E504}"/>
              </a:ext>
            </a:extLst>
          </p:cNvPr>
          <p:cNvSpPr>
            <a:spLocks noGrp="1"/>
          </p:cNvSpPr>
          <p:nvPr>
            <p:ph type="dt" sz="half" idx="10"/>
          </p:nvPr>
        </p:nvSpPr>
        <p:spPr/>
        <p:txBody>
          <a:bodyPr/>
          <a:lstStyle/>
          <a:p>
            <a:fld id="{4273DA7D-43AC-4381-984A-5F78BFF3950A}" type="datetimeFigureOut">
              <a:rPr lang="en-IN" smtClean="0"/>
              <a:t>23-02-2021</a:t>
            </a:fld>
            <a:endParaRPr lang="en-IN"/>
          </a:p>
        </p:txBody>
      </p:sp>
      <p:sp>
        <p:nvSpPr>
          <p:cNvPr id="6" name="Footer Placeholder 5">
            <a:extLst>
              <a:ext uri="{FF2B5EF4-FFF2-40B4-BE49-F238E27FC236}">
                <a16:creationId xmlns:a16="http://schemas.microsoft.com/office/drawing/2014/main" id="{EF2936D3-C71C-4CD9-BCAB-9E1C46B891F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C54BB0D-D25C-40AE-A980-D97DFB9C3D29}"/>
              </a:ext>
            </a:extLst>
          </p:cNvPr>
          <p:cNvSpPr>
            <a:spLocks noGrp="1"/>
          </p:cNvSpPr>
          <p:nvPr>
            <p:ph type="sldNum" sz="quarter" idx="12"/>
          </p:nvPr>
        </p:nvSpPr>
        <p:spPr/>
        <p:txBody>
          <a:bodyPr/>
          <a:lstStyle/>
          <a:p>
            <a:fld id="{52C65C29-D190-42F9-832D-D36CAFFD8F96}" type="slidenum">
              <a:rPr lang="en-IN" smtClean="0"/>
              <a:t>‹#›</a:t>
            </a:fld>
            <a:endParaRPr lang="en-IN"/>
          </a:p>
        </p:txBody>
      </p:sp>
    </p:spTree>
    <p:extLst>
      <p:ext uri="{BB962C8B-B14F-4D97-AF65-F5344CB8AC3E}">
        <p14:creationId xmlns:p14="http://schemas.microsoft.com/office/powerpoint/2010/main" val="361351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37D3D-5FC3-4F21-AAA3-4C6A09CD172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9B948C0-0410-48FA-B89A-1D0527F7E2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C0483F-845E-494C-A187-02B6C3FB25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9F39FF7-B577-4530-A0FA-C7F8CEB5C9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319A5A-0E11-4739-A4E9-ACE731D604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20881E7-70CC-40E4-AF51-8A4D479FCAD6}"/>
              </a:ext>
            </a:extLst>
          </p:cNvPr>
          <p:cNvSpPr>
            <a:spLocks noGrp="1"/>
          </p:cNvSpPr>
          <p:nvPr>
            <p:ph type="dt" sz="half" idx="10"/>
          </p:nvPr>
        </p:nvSpPr>
        <p:spPr/>
        <p:txBody>
          <a:bodyPr/>
          <a:lstStyle/>
          <a:p>
            <a:fld id="{4273DA7D-43AC-4381-984A-5F78BFF3950A}" type="datetimeFigureOut">
              <a:rPr lang="en-IN" smtClean="0"/>
              <a:t>23-02-2021</a:t>
            </a:fld>
            <a:endParaRPr lang="en-IN"/>
          </a:p>
        </p:txBody>
      </p:sp>
      <p:sp>
        <p:nvSpPr>
          <p:cNvPr id="8" name="Footer Placeholder 7">
            <a:extLst>
              <a:ext uri="{FF2B5EF4-FFF2-40B4-BE49-F238E27FC236}">
                <a16:creationId xmlns:a16="http://schemas.microsoft.com/office/drawing/2014/main" id="{E15B03A5-5191-44D8-AB43-D1F585DB5D9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ADE0D56-A048-4359-9DAA-7E0DF7871F5F}"/>
              </a:ext>
            </a:extLst>
          </p:cNvPr>
          <p:cNvSpPr>
            <a:spLocks noGrp="1"/>
          </p:cNvSpPr>
          <p:nvPr>
            <p:ph type="sldNum" sz="quarter" idx="12"/>
          </p:nvPr>
        </p:nvSpPr>
        <p:spPr/>
        <p:txBody>
          <a:bodyPr/>
          <a:lstStyle/>
          <a:p>
            <a:fld id="{52C65C29-D190-42F9-832D-D36CAFFD8F96}" type="slidenum">
              <a:rPr lang="en-IN" smtClean="0"/>
              <a:t>‹#›</a:t>
            </a:fld>
            <a:endParaRPr lang="en-IN"/>
          </a:p>
        </p:txBody>
      </p:sp>
    </p:spTree>
    <p:extLst>
      <p:ext uri="{BB962C8B-B14F-4D97-AF65-F5344CB8AC3E}">
        <p14:creationId xmlns:p14="http://schemas.microsoft.com/office/powerpoint/2010/main" val="47788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F0F8C-67DF-4DAE-A05B-03D04800275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F076E41-7BD2-4A88-A25D-3488F581815E}"/>
              </a:ext>
            </a:extLst>
          </p:cNvPr>
          <p:cNvSpPr>
            <a:spLocks noGrp="1"/>
          </p:cNvSpPr>
          <p:nvPr>
            <p:ph type="dt" sz="half" idx="10"/>
          </p:nvPr>
        </p:nvSpPr>
        <p:spPr/>
        <p:txBody>
          <a:bodyPr/>
          <a:lstStyle/>
          <a:p>
            <a:fld id="{4273DA7D-43AC-4381-984A-5F78BFF3950A}" type="datetimeFigureOut">
              <a:rPr lang="en-IN" smtClean="0"/>
              <a:t>23-02-2021</a:t>
            </a:fld>
            <a:endParaRPr lang="en-IN"/>
          </a:p>
        </p:txBody>
      </p:sp>
      <p:sp>
        <p:nvSpPr>
          <p:cNvPr id="4" name="Footer Placeholder 3">
            <a:extLst>
              <a:ext uri="{FF2B5EF4-FFF2-40B4-BE49-F238E27FC236}">
                <a16:creationId xmlns:a16="http://schemas.microsoft.com/office/drawing/2014/main" id="{E2469FFC-1E60-4E89-95C2-7D9EFBDAA31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5763305-46B0-4DFC-87E4-8DDFC2367593}"/>
              </a:ext>
            </a:extLst>
          </p:cNvPr>
          <p:cNvSpPr>
            <a:spLocks noGrp="1"/>
          </p:cNvSpPr>
          <p:nvPr>
            <p:ph type="sldNum" sz="quarter" idx="12"/>
          </p:nvPr>
        </p:nvSpPr>
        <p:spPr/>
        <p:txBody>
          <a:bodyPr/>
          <a:lstStyle/>
          <a:p>
            <a:fld id="{52C65C29-D190-42F9-832D-D36CAFFD8F96}" type="slidenum">
              <a:rPr lang="en-IN" smtClean="0"/>
              <a:t>‹#›</a:t>
            </a:fld>
            <a:endParaRPr lang="en-IN"/>
          </a:p>
        </p:txBody>
      </p:sp>
    </p:spTree>
    <p:extLst>
      <p:ext uri="{BB962C8B-B14F-4D97-AF65-F5344CB8AC3E}">
        <p14:creationId xmlns:p14="http://schemas.microsoft.com/office/powerpoint/2010/main" val="3192788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20A1FA-CE26-47F9-ACF0-776924CF7BFD}"/>
              </a:ext>
            </a:extLst>
          </p:cNvPr>
          <p:cNvSpPr>
            <a:spLocks noGrp="1"/>
          </p:cNvSpPr>
          <p:nvPr>
            <p:ph type="dt" sz="half" idx="10"/>
          </p:nvPr>
        </p:nvSpPr>
        <p:spPr/>
        <p:txBody>
          <a:bodyPr/>
          <a:lstStyle/>
          <a:p>
            <a:fld id="{4273DA7D-43AC-4381-984A-5F78BFF3950A}" type="datetimeFigureOut">
              <a:rPr lang="en-IN" smtClean="0"/>
              <a:t>23-02-2021</a:t>
            </a:fld>
            <a:endParaRPr lang="en-IN"/>
          </a:p>
        </p:txBody>
      </p:sp>
      <p:sp>
        <p:nvSpPr>
          <p:cNvPr id="3" name="Footer Placeholder 2">
            <a:extLst>
              <a:ext uri="{FF2B5EF4-FFF2-40B4-BE49-F238E27FC236}">
                <a16:creationId xmlns:a16="http://schemas.microsoft.com/office/drawing/2014/main" id="{55BF2312-8120-4DC0-9A09-EFFF80DCE8E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99A9B49-99D4-4A40-B5C7-8E11387E3762}"/>
              </a:ext>
            </a:extLst>
          </p:cNvPr>
          <p:cNvSpPr>
            <a:spLocks noGrp="1"/>
          </p:cNvSpPr>
          <p:nvPr>
            <p:ph type="sldNum" sz="quarter" idx="12"/>
          </p:nvPr>
        </p:nvSpPr>
        <p:spPr/>
        <p:txBody>
          <a:bodyPr/>
          <a:lstStyle/>
          <a:p>
            <a:fld id="{52C65C29-D190-42F9-832D-D36CAFFD8F96}" type="slidenum">
              <a:rPr lang="en-IN" smtClean="0"/>
              <a:t>‹#›</a:t>
            </a:fld>
            <a:endParaRPr lang="en-IN"/>
          </a:p>
        </p:txBody>
      </p:sp>
    </p:spTree>
    <p:extLst>
      <p:ext uri="{BB962C8B-B14F-4D97-AF65-F5344CB8AC3E}">
        <p14:creationId xmlns:p14="http://schemas.microsoft.com/office/powerpoint/2010/main" val="999331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EB9BB-C051-4C60-8B85-E9598C20FF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CE5352C-D3C7-422D-A87A-D65996E83E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F497D83-146B-4A5C-BDBB-F0DC868109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77F5AF-D1D4-470D-AC4F-AA0E6C98180A}"/>
              </a:ext>
            </a:extLst>
          </p:cNvPr>
          <p:cNvSpPr>
            <a:spLocks noGrp="1"/>
          </p:cNvSpPr>
          <p:nvPr>
            <p:ph type="dt" sz="half" idx="10"/>
          </p:nvPr>
        </p:nvSpPr>
        <p:spPr/>
        <p:txBody>
          <a:bodyPr/>
          <a:lstStyle/>
          <a:p>
            <a:fld id="{4273DA7D-43AC-4381-984A-5F78BFF3950A}" type="datetimeFigureOut">
              <a:rPr lang="en-IN" smtClean="0"/>
              <a:t>23-02-2021</a:t>
            </a:fld>
            <a:endParaRPr lang="en-IN"/>
          </a:p>
        </p:txBody>
      </p:sp>
      <p:sp>
        <p:nvSpPr>
          <p:cNvPr id="6" name="Footer Placeholder 5">
            <a:extLst>
              <a:ext uri="{FF2B5EF4-FFF2-40B4-BE49-F238E27FC236}">
                <a16:creationId xmlns:a16="http://schemas.microsoft.com/office/drawing/2014/main" id="{D62744EF-4A0F-47C7-B1A5-BBA7D932965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12F8AC7-AA53-4127-A64C-0F152FEE89CC}"/>
              </a:ext>
            </a:extLst>
          </p:cNvPr>
          <p:cNvSpPr>
            <a:spLocks noGrp="1"/>
          </p:cNvSpPr>
          <p:nvPr>
            <p:ph type="sldNum" sz="quarter" idx="12"/>
          </p:nvPr>
        </p:nvSpPr>
        <p:spPr/>
        <p:txBody>
          <a:bodyPr/>
          <a:lstStyle/>
          <a:p>
            <a:fld id="{52C65C29-D190-42F9-832D-D36CAFFD8F96}" type="slidenum">
              <a:rPr lang="en-IN" smtClean="0"/>
              <a:t>‹#›</a:t>
            </a:fld>
            <a:endParaRPr lang="en-IN"/>
          </a:p>
        </p:txBody>
      </p:sp>
    </p:spTree>
    <p:extLst>
      <p:ext uri="{BB962C8B-B14F-4D97-AF65-F5344CB8AC3E}">
        <p14:creationId xmlns:p14="http://schemas.microsoft.com/office/powerpoint/2010/main" val="2599610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9DFE1-C118-412F-B96E-89059F2D74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B3790B7-B4B1-4611-AB85-C7DFBE757E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7A7D9DF-943E-4C6B-A989-80AEA73F75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385881-86F2-45F7-9896-F467F1AA86A2}"/>
              </a:ext>
            </a:extLst>
          </p:cNvPr>
          <p:cNvSpPr>
            <a:spLocks noGrp="1"/>
          </p:cNvSpPr>
          <p:nvPr>
            <p:ph type="dt" sz="half" idx="10"/>
          </p:nvPr>
        </p:nvSpPr>
        <p:spPr/>
        <p:txBody>
          <a:bodyPr/>
          <a:lstStyle/>
          <a:p>
            <a:fld id="{4273DA7D-43AC-4381-984A-5F78BFF3950A}" type="datetimeFigureOut">
              <a:rPr lang="en-IN" smtClean="0"/>
              <a:t>23-02-2021</a:t>
            </a:fld>
            <a:endParaRPr lang="en-IN"/>
          </a:p>
        </p:txBody>
      </p:sp>
      <p:sp>
        <p:nvSpPr>
          <p:cNvPr id="6" name="Footer Placeholder 5">
            <a:extLst>
              <a:ext uri="{FF2B5EF4-FFF2-40B4-BE49-F238E27FC236}">
                <a16:creationId xmlns:a16="http://schemas.microsoft.com/office/drawing/2014/main" id="{FD83A418-70F9-4FEB-8F8C-8B14705265C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3F20B43-B376-48A3-A8FF-5913281CFFF6}"/>
              </a:ext>
            </a:extLst>
          </p:cNvPr>
          <p:cNvSpPr>
            <a:spLocks noGrp="1"/>
          </p:cNvSpPr>
          <p:nvPr>
            <p:ph type="sldNum" sz="quarter" idx="12"/>
          </p:nvPr>
        </p:nvSpPr>
        <p:spPr/>
        <p:txBody>
          <a:bodyPr/>
          <a:lstStyle/>
          <a:p>
            <a:fld id="{52C65C29-D190-42F9-832D-D36CAFFD8F96}" type="slidenum">
              <a:rPr lang="en-IN" smtClean="0"/>
              <a:t>‹#›</a:t>
            </a:fld>
            <a:endParaRPr lang="en-IN"/>
          </a:p>
        </p:txBody>
      </p:sp>
    </p:spTree>
    <p:extLst>
      <p:ext uri="{BB962C8B-B14F-4D97-AF65-F5344CB8AC3E}">
        <p14:creationId xmlns:p14="http://schemas.microsoft.com/office/powerpoint/2010/main" val="510472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675D3F-13D9-49A0-B704-109B9DAAA4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53BE8B8-4060-43ED-B287-6887AED6D3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F4D3EF7-F322-40A7-8D58-6A251524D4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73DA7D-43AC-4381-984A-5F78BFF3950A}" type="datetimeFigureOut">
              <a:rPr lang="en-IN" smtClean="0"/>
              <a:t>23-02-2021</a:t>
            </a:fld>
            <a:endParaRPr lang="en-IN"/>
          </a:p>
        </p:txBody>
      </p:sp>
      <p:sp>
        <p:nvSpPr>
          <p:cNvPr id="5" name="Footer Placeholder 4">
            <a:extLst>
              <a:ext uri="{FF2B5EF4-FFF2-40B4-BE49-F238E27FC236}">
                <a16:creationId xmlns:a16="http://schemas.microsoft.com/office/drawing/2014/main" id="{5A0DF3D6-AF4E-448A-A116-9188F45AB1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ED52A15-C720-4F1E-9793-A4B5DAC719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65C29-D190-42F9-832D-D36CAFFD8F96}" type="slidenum">
              <a:rPr lang="en-IN" smtClean="0"/>
              <a:t>‹#›</a:t>
            </a:fld>
            <a:endParaRPr lang="en-IN"/>
          </a:p>
        </p:txBody>
      </p:sp>
    </p:spTree>
    <p:extLst>
      <p:ext uri="{BB962C8B-B14F-4D97-AF65-F5344CB8AC3E}">
        <p14:creationId xmlns:p14="http://schemas.microsoft.com/office/powerpoint/2010/main" val="2501309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B3DFF-E988-41B2-8475-26E8EA52DD1D}"/>
              </a:ext>
            </a:extLst>
          </p:cNvPr>
          <p:cNvSpPr>
            <a:spLocks noGrp="1"/>
          </p:cNvSpPr>
          <p:nvPr>
            <p:ph type="ctrTitle"/>
          </p:nvPr>
        </p:nvSpPr>
        <p:spPr/>
        <p:txBody>
          <a:bodyPr/>
          <a:lstStyle/>
          <a:p>
            <a:r>
              <a:rPr lang="en-US" dirty="0"/>
              <a:t>Self- confidence</a:t>
            </a:r>
            <a:endParaRPr lang="en-IN" dirty="0"/>
          </a:p>
        </p:txBody>
      </p:sp>
    </p:spTree>
    <p:extLst>
      <p:ext uri="{BB962C8B-B14F-4D97-AF65-F5344CB8AC3E}">
        <p14:creationId xmlns:p14="http://schemas.microsoft.com/office/powerpoint/2010/main" val="353051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3F588E-F0ED-4999-AF19-5D4E031BEA23}"/>
              </a:ext>
            </a:extLst>
          </p:cNvPr>
          <p:cNvSpPr>
            <a:spLocks noGrp="1"/>
          </p:cNvSpPr>
          <p:nvPr>
            <p:ph idx="1"/>
          </p:nvPr>
        </p:nvSpPr>
        <p:spPr>
          <a:xfrm>
            <a:off x="838200" y="692458"/>
            <a:ext cx="10515600" cy="5484505"/>
          </a:xfrm>
        </p:spPr>
        <p:txBody>
          <a:bodyPr>
            <a:normAutofit fontScale="92500" lnSpcReduction="10000"/>
          </a:bodyPr>
          <a:lstStyle/>
          <a:p>
            <a:pPr>
              <a:lnSpc>
                <a:spcPct val="200000"/>
              </a:lnSpc>
            </a:pPr>
            <a:r>
              <a:rPr lang="en-US" sz="2000" dirty="0">
                <a:latin typeface="Times New Roman" panose="02020603050405020304" pitchFamily="18" charset="0"/>
                <a:cs typeface="Times New Roman" panose="02020603050405020304" pitchFamily="18" charset="0"/>
              </a:rPr>
              <a:t>Self-confidence means how we feel about ourselves, and also, how we appraise ourselves; which is based in how we communicate with the world. A person of high-self confidence feels good about him/her and thinks he\she can deal with most things he\she faces, successfully.</a:t>
            </a:r>
          </a:p>
          <a:p>
            <a:pPr>
              <a:lnSpc>
                <a:spcPct val="200000"/>
              </a:lnSpc>
            </a:pPr>
            <a:r>
              <a:rPr lang="en-US" sz="2000" dirty="0">
                <a:latin typeface="Times New Roman" panose="02020603050405020304" pitchFamily="18" charset="0"/>
                <a:cs typeface="Times New Roman" panose="02020603050405020304" pitchFamily="18" charset="0"/>
              </a:rPr>
              <a:t>Self-confidence is composed of a few main components, including social self confidence, independence of peer, self confidence related to situation, status and physical expression.</a:t>
            </a:r>
          </a:p>
          <a:p>
            <a:pPr>
              <a:lnSpc>
                <a:spcPct val="200000"/>
              </a:lnSpc>
            </a:pPr>
            <a:r>
              <a:rPr lang="en-US" sz="2000" dirty="0">
                <a:latin typeface="Times New Roman" panose="02020603050405020304" pitchFamily="18" charset="0"/>
                <a:cs typeface="Times New Roman" panose="02020603050405020304" pitchFamily="18" charset="0"/>
              </a:rPr>
              <a:t>Several factors are involved in measuring individual's self-confidence such as values, attitudes, tendencies, familial factor, social factors, and the job type, the person is doing.</a:t>
            </a:r>
          </a:p>
          <a:p>
            <a:pPr>
              <a:lnSpc>
                <a:spcPct val="200000"/>
              </a:lnSpc>
            </a:pPr>
            <a:r>
              <a:rPr lang="en-US" sz="2000" dirty="0">
                <a:latin typeface="Times New Roman" panose="02020603050405020304" pitchFamily="18" charset="0"/>
                <a:cs typeface="Times New Roman" panose="02020603050405020304" pitchFamily="18" charset="0"/>
              </a:rPr>
              <a:t>The concept that how much a person shows his/her ability feeling and confidence by self-esteem and respecting his/her behaviors in the market, shows self-confidence in consumer behavior</a:t>
            </a:r>
          </a:p>
        </p:txBody>
      </p:sp>
    </p:spTree>
    <p:extLst>
      <p:ext uri="{BB962C8B-B14F-4D97-AF65-F5344CB8AC3E}">
        <p14:creationId xmlns:p14="http://schemas.microsoft.com/office/powerpoint/2010/main" val="3224823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247EA2-BD22-4E99-8DF8-55E0679C3550}"/>
              </a:ext>
            </a:extLst>
          </p:cNvPr>
          <p:cNvSpPr>
            <a:spLocks noGrp="1"/>
          </p:cNvSpPr>
          <p:nvPr>
            <p:ph idx="1"/>
          </p:nvPr>
        </p:nvSpPr>
        <p:spPr>
          <a:xfrm>
            <a:off x="838200" y="887767"/>
            <a:ext cx="10515600" cy="5289196"/>
          </a:xfrm>
        </p:spPr>
        <p:txBody>
          <a:bodyPr>
            <a:normAutofit fontScale="85000" lnSpcReduction="20000"/>
          </a:bodyPr>
          <a:lstStyle/>
          <a:p>
            <a:pPr>
              <a:lnSpc>
                <a:spcPct val="170000"/>
              </a:lnSpc>
            </a:pPr>
            <a:r>
              <a:rPr lang="en-US" sz="2000" dirty="0">
                <a:latin typeface="Times New Roman" panose="02020603050405020304" pitchFamily="18" charset="0"/>
                <a:cs typeface="Times New Roman" panose="02020603050405020304" pitchFamily="18" charset="0"/>
              </a:rPr>
              <a:t>In fact, self-confidence stems from individuals' fundamental characteristics, like: self-esteem, self-understanding and self control. Moreover individuals' market experiences show that self confidence is independent of their income and age.</a:t>
            </a:r>
          </a:p>
          <a:p>
            <a:pPr>
              <a:lnSpc>
                <a:spcPct val="170000"/>
              </a:lnSpc>
            </a:pPr>
            <a:r>
              <a:rPr lang="en-US" sz="2000" dirty="0">
                <a:latin typeface="Times New Roman" panose="02020603050405020304" pitchFamily="18" charset="0"/>
                <a:cs typeface="Times New Roman" panose="02020603050405020304" pitchFamily="18" charset="0"/>
              </a:rPr>
              <a:t>self confidence is under the influence of person's mental knowledge regarding a product. The more people have further information about the product they are going to buy, the more consciously they will act. It is considered as an effective factor in searching external information for purchase.</a:t>
            </a:r>
          </a:p>
          <a:p>
            <a:pPr>
              <a:lnSpc>
                <a:spcPct val="170000"/>
              </a:lnSpc>
            </a:pPr>
            <a:r>
              <a:rPr lang="en-US" sz="2000" dirty="0">
                <a:latin typeface="Times New Roman" panose="02020603050405020304" pitchFamily="18" charset="0"/>
                <a:cs typeface="Times New Roman" panose="02020603050405020304" pitchFamily="18" charset="0"/>
              </a:rPr>
              <a:t>self-confidence is related to purchase risks, such as functional, social, economical and mental risks of product purchase. For instance, product use duration or taste (for consumable goods) can be considered as product functional aspects, or the economical risk of purchase is the expenses we incur to buy them; which (the risk) has been measured in highly confident people. In this regard self-confident consumers tend to rely on their experiences and observations, or may try new products or new packing designs, therefore they become customers of newly released products.</a:t>
            </a:r>
            <a:endParaRPr lang="en-IN" sz="20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514698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7887D-4B31-4DD7-8DB8-B2E0E780F1FC}"/>
              </a:ext>
            </a:extLst>
          </p:cNvPr>
          <p:cNvSpPr>
            <a:spLocks noGrp="1"/>
          </p:cNvSpPr>
          <p:nvPr>
            <p:ph type="title"/>
          </p:nvPr>
        </p:nvSpPr>
        <p:spPr>
          <a:xfrm>
            <a:off x="838200" y="365125"/>
            <a:ext cx="10515600" cy="611419"/>
          </a:xfrm>
        </p:spPr>
        <p:txBody>
          <a:bodyPr>
            <a:normAutofit/>
          </a:bodyPr>
          <a:lstStyle/>
          <a:p>
            <a:r>
              <a:rPr lang="en-US" sz="2800" b="1" dirty="0">
                <a:latin typeface="Times New Roman" panose="02020603050405020304" pitchFamily="18" charset="0"/>
                <a:cs typeface="Times New Roman" panose="02020603050405020304" pitchFamily="18" charset="0"/>
              </a:rPr>
              <a:t>Factors that influence self-confidence are:</a:t>
            </a:r>
            <a:endParaRPr lang="en-IN"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3F6B5EE-8FAC-491B-9FAF-4A7E056F20B1}"/>
              </a:ext>
            </a:extLst>
          </p:cNvPr>
          <p:cNvSpPr>
            <a:spLocks noGrp="1"/>
          </p:cNvSpPr>
          <p:nvPr>
            <p:ph idx="1"/>
          </p:nvPr>
        </p:nvSpPr>
        <p:spPr>
          <a:xfrm>
            <a:off x="838200" y="1420427"/>
            <a:ext cx="10515600" cy="4756536"/>
          </a:xfrm>
        </p:spPr>
        <p:txBody>
          <a:bodyPr>
            <a:normAutofit fontScale="92500" lnSpcReduction="10000"/>
          </a:bodyPr>
          <a:lstStyle/>
          <a:p>
            <a:r>
              <a:rPr lang="en-IN" sz="2000" i="0" dirty="0">
                <a:solidFill>
                  <a:srgbClr val="333333"/>
                </a:solidFill>
                <a:effectLst/>
                <a:latin typeface="Times New Roman" panose="02020603050405020304" pitchFamily="18" charset="0"/>
                <a:cs typeface="Times New Roman" panose="02020603050405020304" pitchFamily="18" charset="0"/>
              </a:rPr>
              <a:t>Psychological Factors: it includes</a:t>
            </a:r>
          </a:p>
          <a:p>
            <a:pPr marL="457200" indent="-457200">
              <a:buAutoNum type="alphaLcParenR"/>
            </a:pPr>
            <a:r>
              <a:rPr lang="en-IN" sz="2000" dirty="0">
                <a:solidFill>
                  <a:srgbClr val="333333"/>
                </a:solidFill>
                <a:latin typeface="Times New Roman" panose="02020603050405020304" pitchFamily="18" charset="0"/>
                <a:cs typeface="Times New Roman" panose="02020603050405020304" pitchFamily="18" charset="0"/>
              </a:rPr>
              <a:t>Motivation</a:t>
            </a:r>
          </a:p>
          <a:p>
            <a:pPr marL="342900" indent="-342900">
              <a:buAutoNum type="alphaLcParenR"/>
            </a:pPr>
            <a:r>
              <a:rPr lang="en-IN" sz="2000" i="0" dirty="0">
                <a:solidFill>
                  <a:srgbClr val="333333"/>
                </a:solidFill>
                <a:effectLst/>
                <a:latin typeface="Times New Roman" panose="02020603050405020304" pitchFamily="18" charset="0"/>
                <a:cs typeface="Times New Roman" panose="02020603050405020304" pitchFamily="18" charset="0"/>
              </a:rPr>
              <a:t>Perception</a:t>
            </a:r>
          </a:p>
          <a:p>
            <a:pPr marL="342900" indent="-342900">
              <a:buAutoNum type="alphaLcParenR"/>
            </a:pPr>
            <a:r>
              <a:rPr lang="en-IN" sz="2000" dirty="0">
                <a:solidFill>
                  <a:srgbClr val="333333"/>
                </a:solidFill>
                <a:latin typeface="Times New Roman" panose="02020603050405020304" pitchFamily="18" charset="0"/>
                <a:cs typeface="Times New Roman" panose="02020603050405020304" pitchFamily="18" charset="0"/>
              </a:rPr>
              <a:t>Learning</a:t>
            </a:r>
            <a:r>
              <a:rPr lang="en-IN" sz="2000" b="1" dirty="0">
                <a:solidFill>
                  <a:srgbClr val="333333"/>
                </a:solidFill>
                <a:latin typeface="Times New Roman" panose="02020603050405020304" pitchFamily="18" charset="0"/>
                <a:cs typeface="Times New Roman" panose="02020603050405020304" pitchFamily="18" charset="0"/>
              </a:rPr>
              <a:t> </a:t>
            </a:r>
          </a:p>
          <a:p>
            <a:pPr marL="342900" indent="-342900">
              <a:buAutoNum type="alphaLcParenR"/>
            </a:pPr>
            <a:r>
              <a:rPr lang="en-IN" sz="2000" i="0" dirty="0">
                <a:solidFill>
                  <a:srgbClr val="333333"/>
                </a:solidFill>
                <a:effectLst/>
                <a:latin typeface="Times New Roman" panose="02020603050405020304" pitchFamily="18" charset="0"/>
                <a:cs typeface="Times New Roman" panose="02020603050405020304" pitchFamily="18" charset="0"/>
              </a:rPr>
              <a:t>Attitudes and beliefs</a:t>
            </a:r>
            <a:r>
              <a:rPr lang="en-IN" sz="1400" b="1" i="0" dirty="0">
                <a:solidFill>
                  <a:srgbClr val="333333"/>
                </a:solidFill>
                <a:effectLst/>
                <a:latin typeface="SAMSUNGSHARPSANS-MEDIUM"/>
              </a:rPr>
              <a:t> </a:t>
            </a:r>
            <a:endParaRPr lang="en-IN" sz="2000" i="0" dirty="0">
              <a:solidFill>
                <a:srgbClr val="333333"/>
              </a:solidFill>
              <a:effectLst/>
              <a:latin typeface="Times New Roman" panose="02020603050405020304" pitchFamily="18" charset="0"/>
              <a:cs typeface="Times New Roman" panose="02020603050405020304" pitchFamily="18" charset="0"/>
            </a:endParaRPr>
          </a:p>
          <a:p>
            <a:r>
              <a:rPr lang="en-IN" sz="2000" i="0" dirty="0">
                <a:solidFill>
                  <a:srgbClr val="333333"/>
                </a:solidFill>
                <a:effectLst/>
                <a:latin typeface="Times New Roman" panose="02020603050405020304" pitchFamily="18" charset="0"/>
                <a:cs typeface="Times New Roman" panose="02020603050405020304" pitchFamily="18" charset="0"/>
              </a:rPr>
              <a:t>Cultural factors : it includes</a:t>
            </a:r>
          </a:p>
          <a:p>
            <a:pPr marL="457200" indent="-457200">
              <a:buAutoNum type="alphaLcParenR"/>
            </a:pPr>
            <a:r>
              <a:rPr lang="en-IN" sz="2000" dirty="0">
                <a:solidFill>
                  <a:srgbClr val="333333"/>
                </a:solidFill>
                <a:latin typeface="Times New Roman" panose="02020603050405020304" pitchFamily="18" charset="0"/>
                <a:cs typeface="Times New Roman" panose="02020603050405020304" pitchFamily="18" charset="0"/>
              </a:rPr>
              <a:t>Culture </a:t>
            </a:r>
          </a:p>
          <a:p>
            <a:pPr marL="457200" indent="-457200">
              <a:buAutoNum type="alphaLcParenR"/>
            </a:pPr>
            <a:r>
              <a:rPr lang="en-IN" sz="2000" i="0" dirty="0">
                <a:solidFill>
                  <a:srgbClr val="333333"/>
                </a:solidFill>
                <a:effectLst/>
                <a:latin typeface="Times New Roman" panose="02020603050405020304" pitchFamily="18" charset="0"/>
                <a:cs typeface="Times New Roman" panose="02020603050405020304" pitchFamily="18" charset="0"/>
              </a:rPr>
              <a:t>Sub-culture</a:t>
            </a:r>
          </a:p>
          <a:p>
            <a:pPr marL="457200" indent="-457200">
              <a:buAutoNum type="alphaLcParenR"/>
            </a:pPr>
            <a:r>
              <a:rPr lang="en-IN" sz="2000" i="0" dirty="0">
                <a:solidFill>
                  <a:srgbClr val="333333"/>
                </a:solidFill>
                <a:effectLst/>
                <a:latin typeface="Times New Roman" panose="02020603050405020304" pitchFamily="18" charset="0"/>
                <a:cs typeface="Times New Roman" panose="02020603050405020304" pitchFamily="18" charset="0"/>
              </a:rPr>
              <a:t>Social class</a:t>
            </a:r>
          </a:p>
          <a:p>
            <a:r>
              <a:rPr lang="en-IN" sz="2000" dirty="0">
                <a:latin typeface="Times New Roman" panose="02020603050405020304" pitchFamily="18" charset="0"/>
                <a:cs typeface="Times New Roman" panose="02020603050405020304" pitchFamily="18" charset="0"/>
              </a:rPr>
              <a:t>Social </a:t>
            </a:r>
            <a:r>
              <a:rPr lang="en-IN" sz="2000" i="0" dirty="0">
                <a:solidFill>
                  <a:srgbClr val="333333"/>
                </a:solidFill>
                <a:effectLst/>
                <a:latin typeface="Times New Roman" panose="02020603050405020304" pitchFamily="18" charset="0"/>
                <a:cs typeface="Times New Roman" panose="02020603050405020304" pitchFamily="18" charset="0"/>
              </a:rPr>
              <a:t>factors : it includes</a:t>
            </a:r>
          </a:p>
          <a:p>
            <a:pPr marL="457200" indent="-457200">
              <a:buAutoNum type="alphaLcParenR"/>
            </a:pPr>
            <a:r>
              <a:rPr lang="en-IN" sz="2000" i="0" dirty="0">
                <a:solidFill>
                  <a:srgbClr val="333333"/>
                </a:solidFill>
                <a:effectLst/>
                <a:latin typeface="Times New Roman" panose="02020603050405020304" pitchFamily="18" charset="0"/>
                <a:cs typeface="Times New Roman" panose="02020603050405020304" pitchFamily="18" charset="0"/>
              </a:rPr>
              <a:t>Family</a:t>
            </a:r>
          </a:p>
          <a:p>
            <a:pPr marL="457200" indent="-457200">
              <a:buAutoNum type="alphaLcParenR"/>
            </a:pPr>
            <a:r>
              <a:rPr lang="en-IN" sz="2000" dirty="0">
                <a:solidFill>
                  <a:srgbClr val="333333"/>
                </a:solidFill>
                <a:latin typeface="Times New Roman" panose="02020603050405020304" pitchFamily="18" charset="0"/>
                <a:cs typeface="Times New Roman" panose="02020603050405020304" pitchFamily="18" charset="0"/>
              </a:rPr>
              <a:t>Reference groups</a:t>
            </a:r>
          </a:p>
          <a:p>
            <a:pPr marL="457200" indent="-457200">
              <a:buAutoNum type="alphaLcParenR"/>
            </a:pPr>
            <a:r>
              <a:rPr lang="en-IN" sz="2000" i="0" dirty="0">
                <a:solidFill>
                  <a:srgbClr val="333333"/>
                </a:solidFill>
                <a:effectLst/>
                <a:latin typeface="Times New Roman" panose="02020603050405020304" pitchFamily="18" charset="0"/>
                <a:cs typeface="Times New Roman" panose="02020603050405020304" pitchFamily="18" charset="0"/>
              </a:rPr>
              <a:t>Roles and status</a:t>
            </a:r>
          </a:p>
          <a:p>
            <a:endParaRPr lang="en-IN" sz="2000" i="0" dirty="0">
              <a:solidFill>
                <a:srgbClr val="333333"/>
              </a:solidFill>
              <a:effectLst/>
              <a:latin typeface="Times New Roman" panose="02020603050405020304" pitchFamily="18"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633087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CED335-5A9D-4BC9-9E0E-F3EC77FC723E}"/>
              </a:ext>
            </a:extLst>
          </p:cNvPr>
          <p:cNvSpPr>
            <a:spLocks noGrp="1"/>
          </p:cNvSpPr>
          <p:nvPr>
            <p:ph idx="1"/>
          </p:nvPr>
        </p:nvSpPr>
        <p:spPr>
          <a:xfrm>
            <a:off x="838200" y="878889"/>
            <a:ext cx="10515600" cy="5298074"/>
          </a:xfrm>
        </p:spPr>
        <p:txBody>
          <a:bodyPr>
            <a:normAutofit lnSpcReduction="10000"/>
          </a:bodyPr>
          <a:lstStyle/>
          <a:p>
            <a:r>
              <a:rPr lang="en-IN" sz="2400" i="0" dirty="0">
                <a:solidFill>
                  <a:srgbClr val="333333"/>
                </a:solidFill>
                <a:effectLst/>
                <a:latin typeface="Times New Roman" panose="02020603050405020304" pitchFamily="18" charset="0"/>
                <a:cs typeface="Times New Roman" panose="02020603050405020304" pitchFamily="18" charset="0"/>
              </a:rPr>
              <a:t>Personal Factors: it includes</a:t>
            </a:r>
          </a:p>
          <a:p>
            <a:pPr marL="514350" indent="-514350">
              <a:buAutoNum type="alphaLcParenR"/>
            </a:pPr>
            <a:r>
              <a:rPr lang="en-IN" sz="2400" dirty="0">
                <a:solidFill>
                  <a:srgbClr val="333333"/>
                </a:solidFill>
                <a:latin typeface="Times New Roman" panose="02020603050405020304" pitchFamily="18" charset="0"/>
                <a:cs typeface="Times New Roman" panose="02020603050405020304" pitchFamily="18" charset="0"/>
              </a:rPr>
              <a:t>Age</a:t>
            </a:r>
          </a:p>
          <a:p>
            <a:pPr marL="514350" indent="-514350">
              <a:buAutoNum type="alphaLcParenR"/>
            </a:pPr>
            <a:r>
              <a:rPr lang="en-IN" sz="2400" i="0" dirty="0">
                <a:solidFill>
                  <a:srgbClr val="333333"/>
                </a:solidFill>
                <a:effectLst/>
                <a:latin typeface="Times New Roman" panose="02020603050405020304" pitchFamily="18" charset="0"/>
                <a:cs typeface="Times New Roman" panose="02020603050405020304" pitchFamily="18" charset="0"/>
              </a:rPr>
              <a:t>Income</a:t>
            </a:r>
          </a:p>
          <a:p>
            <a:pPr marL="514350" indent="-514350">
              <a:buAutoNum type="alphaLcParenR"/>
            </a:pPr>
            <a:r>
              <a:rPr lang="en-IN" sz="2400" dirty="0">
                <a:solidFill>
                  <a:srgbClr val="333333"/>
                </a:solidFill>
                <a:latin typeface="Times New Roman" panose="02020603050405020304" pitchFamily="18" charset="0"/>
                <a:cs typeface="Times New Roman" panose="02020603050405020304" pitchFamily="18" charset="0"/>
              </a:rPr>
              <a:t>Occupation</a:t>
            </a:r>
          </a:p>
          <a:p>
            <a:pPr marL="514350" indent="-514350">
              <a:buAutoNum type="alphaLcParenR"/>
            </a:pPr>
            <a:r>
              <a:rPr lang="en-IN" sz="2400" i="0" dirty="0">
                <a:solidFill>
                  <a:srgbClr val="333333"/>
                </a:solidFill>
                <a:effectLst/>
                <a:latin typeface="Times New Roman" panose="02020603050405020304" pitchFamily="18" charset="0"/>
                <a:cs typeface="Times New Roman" panose="02020603050405020304" pitchFamily="18" charset="0"/>
              </a:rPr>
              <a:t>Lifestyle </a:t>
            </a:r>
          </a:p>
          <a:p>
            <a:pPr marL="0" indent="0">
              <a:buNone/>
            </a:pPr>
            <a:endParaRPr lang="en-IN" sz="2400" i="0" dirty="0">
              <a:solidFill>
                <a:srgbClr val="333333"/>
              </a:solidFill>
              <a:effectLst/>
              <a:latin typeface="Times New Roman" panose="02020603050405020304" pitchFamily="18" charset="0"/>
              <a:cs typeface="Times New Roman" panose="02020603050405020304" pitchFamily="18" charset="0"/>
            </a:endParaRPr>
          </a:p>
          <a:p>
            <a:r>
              <a:rPr lang="en-IN" sz="2400" i="0" dirty="0">
                <a:solidFill>
                  <a:srgbClr val="333333"/>
                </a:solidFill>
                <a:effectLst/>
                <a:latin typeface="Times New Roman" panose="02020603050405020304" pitchFamily="18" charset="0"/>
                <a:cs typeface="Times New Roman" panose="02020603050405020304" pitchFamily="18" charset="0"/>
              </a:rPr>
              <a:t>Economic Factors: it includes</a:t>
            </a:r>
          </a:p>
          <a:p>
            <a:pPr marL="514350" indent="-514350">
              <a:buAutoNum type="alphaLcParenR"/>
            </a:pPr>
            <a:r>
              <a:rPr lang="en-IN" sz="2400" dirty="0">
                <a:solidFill>
                  <a:srgbClr val="333333"/>
                </a:solidFill>
                <a:latin typeface="Times New Roman" panose="02020603050405020304" pitchFamily="18" charset="0"/>
                <a:cs typeface="Times New Roman" panose="02020603050405020304" pitchFamily="18" charset="0"/>
              </a:rPr>
              <a:t>Personal income</a:t>
            </a:r>
          </a:p>
          <a:p>
            <a:pPr marL="514350" indent="-514350">
              <a:buAutoNum type="alphaLcParenR"/>
            </a:pPr>
            <a:r>
              <a:rPr lang="en-IN" sz="2400" i="0" dirty="0">
                <a:solidFill>
                  <a:srgbClr val="333333"/>
                </a:solidFill>
                <a:effectLst/>
                <a:latin typeface="Times New Roman" panose="02020603050405020304" pitchFamily="18" charset="0"/>
                <a:cs typeface="Times New Roman" panose="02020603050405020304" pitchFamily="18" charset="0"/>
              </a:rPr>
              <a:t>Family income</a:t>
            </a:r>
          </a:p>
          <a:p>
            <a:pPr marL="514350" indent="-514350">
              <a:buAutoNum type="alphaLcParenR"/>
            </a:pPr>
            <a:r>
              <a:rPr lang="en-IN" sz="2400" dirty="0">
                <a:solidFill>
                  <a:srgbClr val="333333"/>
                </a:solidFill>
                <a:latin typeface="Times New Roman" panose="02020603050405020304" pitchFamily="18" charset="0"/>
                <a:cs typeface="Times New Roman" panose="02020603050405020304" pitchFamily="18" charset="0"/>
              </a:rPr>
              <a:t>Consumer credit</a:t>
            </a:r>
          </a:p>
          <a:p>
            <a:pPr marL="514350" indent="-514350">
              <a:buAutoNum type="alphaLcParenR"/>
            </a:pPr>
            <a:r>
              <a:rPr lang="en-IN" sz="2400" i="0" dirty="0">
                <a:solidFill>
                  <a:srgbClr val="333333"/>
                </a:solidFill>
                <a:effectLst/>
                <a:latin typeface="Times New Roman" panose="02020603050405020304" pitchFamily="18" charset="0"/>
                <a:cs typeface="Times New Roman" panose="02020603050405020304" pitchFamily="18" charset="0"/>
              </a:rPr>
              <a:t>Liquid assets</a:t>
            </a:r>
          </a:p>
          <a:p>
            <a:pPr marL="514350" indent="-514350">
              <a:buAutoNum type="alphaLcParenR"/>
            </a:pPr>
            <a:r>
              <a:rPr lang="en-IN" sz="2400" dirty="0">
                <a:solidFill>
                  <a:srgbClr val="333333"/>
                </a:solidFill>
                <a:latin typeface="Times New Roman" panose="02020603050405020304" pitchFamily="18" charset="0"/>
                <a:cs typeface="Times New Roman" panose="02020603050405020304" pitchFamily="18" charset="0"/>
              </a:rPr>
              <a:t>Savings </a:t>
            </a:r>
            <a:endParaRPr lang="en-IN" sz="2400" i="0" dirty="0">
              <a:solidFill>
                <a:srgbClr val="333333"/>
              </a:solidFill>
              <a:effectLst/>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2908171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400</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SAMSUNGSHARPSANS-MEDIUM</vt:lpstr>
      <vt:lpstr>Times New Roman</vt:lpstr>
      <vt:lpstr>Office Theme</vt:lpstr>
      <vt:lpstr>Self- confidence</vt:lpstr>
      <vt:lpstr>PowerPoint Presentation</vt:lpstr>
      <vt:lpstr>PowerPoint Presentation</vt:lpstr>
      <vt:lpstr>Factors that influence self-confidence are: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 confidence</dc:title>
  <dc:creator>Anjani Kothari</dc:creator>
  <cp:lastModifiedBy>Anjani Kothari</cp:lastModifiedBy>
  <cp:revision>4</cp:revision>
  <dcterms:created xsi:type="dcterms:W3CDTF">2021-02-23T10:01:08Z</dcterms:created>
  <dcterms:modified xsi:type="dcterms:W3CDTF">2021-02-23T10:33:46Z</dcterms:modified>
</cp:coreProperties>
</file>