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7" r:id="rId5"/>
    <p:sldId id="268" r:id="rId6"/>
    <p:sldId id="266" r:id="rId7"/>
    <p:sldId id="262" r:id="rId8"/>
    <p:sldId id="256" r:id="rId9"/>
    <p:sldId id="257" r:id="rId10"/>
    <p:sldId id="269" r:id="rId11"/>
    <p:sldId id="270" r:id="rId12"/>
    <p:sldId id="271" r:id="rId13"/>
    <p:sldId id="264" r:id="rId14"/>
    <p:sldId id="263" r:id="rId15"/>
    <p:sldId id="265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74DF8-FE0E-A34A-8B62-AE52D60B265C}" type="doc">
      <dgm:prSet loTypeId="urn:microsoft.com/office/officeart/2005/8/layout/radial4" loCatId="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5964954-D70C-A245-BD86-C2FE5CCEF854}">
      <dgm:prSet phldrT="[Text]"/>
      <dgm:spPr/>
      <dgm:t>
        <a:bodyPr/>
        <a:lstStyle/>
        <a:p>
          <a:r>
            <a:rPr lang="en-US" dirty="0"/>
            <a:t>Importance of etiquettes</a:t>
          </a:r>
        </a:p>
      </dgm:t>
    </dgm:pt>
    <dgm:pt modelId="{2AAB2D71-C73C-2D4D-96F0-E8B6B00FB50C}" type="parTrans" cxnId="{883DBF7F-5447-7F46-8C94-C6BAD0DB783B}">
      <dgm:prSet/>
      <dgm:spPr/>
      <dgm:t>
        <a:bodyPr/>
        <a:lstStyle/>
        <a:p>
          <a:endParaRPr lang="en-US"/>
        </a:p>
      </dgm:t>
    </dgm:pt>
    <dgm:pt modelId="{E2D5DBCF-1E66-3B40-9830-F0B294FFF7CC}" type="sibTrans" cxnId="{883DBF7F-5447-7F46-8C94-C6BAD0DB783B}">
      <dgm:prSet/>
      <dgm:spPr/>
      <dgm:t>
        <a:bodyPr/>
        <a:lstStyle/>
        <a:p>
          <a:endParaRPr lang="en-US"/>
        </a:p>
      </dgm:t>
    </dgm:pt>
    <dgm:pt modelId="{5E4721CD-DB9F-3D4C-9211-894C9BB813FD}">
      <dgm:prSet phldrT="[Text]"/>
      <dgm:spPr/>
      <dgm:t>
        <a:bodyPr/>
        <a:lstStyle/>
        <a:p>
          <a:r>
            <a:rPr lang="en-US" dirty="0"/>
            <a:t>Provides personal security</a:t>
          </a:r>
        </a:p>
      </dgm:t>
    </dgm:pt>
    <dgm:pt modelId="{9CB054B2-5BF5-1B49-BEAE-70837EF155C4}" type="parTrans" cxnId="{2A65B116-30A9-C74B-82F0-0DB2F67FC695}">
      <dgm:prSet/>
      <dgm:spPr/>
      <dgm:t>
        <a:bodyPr/>
        <a:lstStyle/>
        <a:p>
          <a:endParaRPr lang="en-US"/>
        </a:p>
      </dgm:t>
    </dgm:pt>
    <dgm:pt modelId="{3649D6D6-ED96-744E-8FB4-90A99E8A675F}" type="sibTrans" cxnId="{2A65B116-30A9-C74B-82F0-0DB2F67FC695}">
      <dgm:prSet/>
      <dgm:spPr/>
      <dgm:t>
        <a:bodyPr/>
        <a:lstStyle/>
        <a:p>
          <a:endParaRPr lang="en-US"/>
        </a:p>
      </dgm:t>
    </dgm:pt>
    <dgm:pt modelId="{599EFB04-C030-4242-89A2-65F8022CCC10}">
      <dgm:prSet phldrT="[Text]"/>
      <dgm:spPr/>
      <dgm:t>
        <a:bodyPr/>
        <a:lstStyle/>
        <a:p>
          <a:r>
            <a:rPr lang="en-US" dirty="0"/>
            <a:t>Protects the feelings of others</a:t>
          </a:r>
        </a:p>
      </dgm:t>
    </dgm:pt>
    <dgm:pt modelId="{37A6D6E9-1E7B-934D-B92B-DF16B2D3539F}" type="parTrans" cxnId="{1F8EC6DD-6461-F44E-9D34-76018D1D06A4}">
      <dgm:prSet/>
      <dgm:spPr/>
      <dgm:t>
        <a:bodyPr/>
        <a:lstStyle/>
        <a:p>
          <a:endParaRPr lang="en-US"/>
        </a:p>
      </dgm:t>
    </dgm:pt>
    <dgm:pt modelId="{81EF8D69-D197-044D-B0AC-02C48B7358A5}" type="sibTrans" cxnId="{1F8EC6DD-6461-F44E-9D34-76018D1D06A4}">
      <dgm:prSet/>
      <dgm:spPr/>
      <dgm:t>
        <a:bodyPr/>
        <a:lstStyle/>
        <a:p>
          <a:endParaRPr lang="en-US"/>
        </a:p>
      </dgm:t>
    </dgm:pt>
    <dgm:pt modelId="{6B144494-AFC1-264B-A3B9-441E0C7DC5E1}">
      <dgm:prSet phldrT="[Text]"/>
      <dgm:spPr/>
      <dgm:t>
        <a:bodyPr/>
        <a:lstStyle/>
        <a:p>
          <a:r>
            <a:rPr lang="en-US" dirty="0"/>
            <a:t>Makes communication clearer</a:t>
          </a:r>
        </a:p>
      </dgm:t>
    </dgm:pt>
    <dgm:pt modelId="{920D90D7-131A-2545-BA6B-20F2426AB8EF}" type="parTrans" cxnId="{9B7F719A-E39B-2240-B09A-A165478C8AE3}">
      <dgm:prSet/>
      <dgm:spPr/>
      <dgm:t>
        <a:bodyPr/>
        <a:lstStyle/>
        <a:p>
          <a:endParaRPr lang="en-US"/>
        </a:p>
      </dgm:t>
    </dgm:pt>
    <dgm:pt modelId="{70BDC1D4-CB71-6744-A675-4BE095D7D906}" type="sibTrans" cxnId="{9B7F719A-E39B-2240-B09A-A165478C8AE3}">
      <dgm:prSet/>
      <dgm:spPr/>
      <dgm:t>
        <a:bodyPr/>
        <a:lstStyle/>
        <a:p>
          <a:endParaRPr lang="en-US"/>
        </a:p>
      </dgm:t>
    </dgm:pt>
    <dgm:pt modelId="{70E8022E-FF07-E14B-97AC-91FC5F43D5F0}">
      <dgm:prSet/>
      <dgm:spPr/>
      <dgm:t>
        <a:bodyPr/>
        <a:lstStyle/>
        <a:p>
          <a:r>
            <a:rPr lang="en-US" dirty="0"/>
            <a:t>Makes good first impression</a:t>
          </a:r>
        </a:p>
      </dgm:t>
    </dgm:pt>
    <dgm:pt modelId="{798C511F-9A3E-7E43-B0FC-D758E7F10686}" type="parTrans" cxnId="{938E1504-3D49-F447-896C-3DE3E3432E75}">
      <dgm:prSet/>
      <dgm:spPr/>
      <dgm:t>
        <a:bodyPr/>
        <a:lstStyle/>
        <a:p>
          <a:endParaRPr lang="en-US"/>
        </a:p>
      </dgm:t>
    </dgm:pt>
    <dgm:pt modelId="{010DFD13-F1D0-AB42-A798-B96AE251B642}" type="sibTrans" cxnId="{938E1504-3D49-F447-896C-3DE3E3432E75}">
      <dgm:prSet/>
      <dgm:spPr/>
      <dgm:t>
        <a:bodyPr/>
        <a:lstStyle/>
        <a:p>
          <a:endParaRPr lang="en-US"/>
        </a:p>
      </dgm:t>
    </dgm:pt>
    <dgm:pt modelId="{BA3D345D-F2FE-FE41-B26A-8C77976B6E94}">
      <dgm:prSet/>
      <dgm:spPr/>
      <dgm:t>
        <a:bodyPr/>
        <a:lstStyle/>
        <a:p>
          <a:r>
            <a:rPr lang="en-US" dirty="0"/>
            <a:t>Enhance your status at work</a:t>
          </a:r>
        </a:p>
      </dgm:t>
    </dgm:pt>
    <dgm:pt modelId="{56D0DC5A-98A8-5646-88F5-36A6875D7F12}" type="parTrans" cxnId="{E01F292F-B0CD-1A4A-9B2B-2FF76F551991}">
      <dgm:prSet/>
      <dgm:spPr/>
      <dgm:t>
        <a:bodyPr/>
        <a:lstStyle/>
        <a:p>
          <a:endParaRPr lang="en-US"/>
        </a:p>
      </dgm:t>
    </dgm:pt>
    <dgm:pt modelId="{52CBDDBF-CEC6-DE45-AA58-1CE2CBA489B8}" type="sibTrans" cxnId="{E01F292F-B0CD-1A4A-9B2B-2FF76F551991}">
      <dgm:prSet/>
      <dgm:spPr/>
      <dgm:t>
        <a:bodyPr/>
        <a:lstStyle/>
        <a:p>
          <a:endParaRPr lang="en-US"/>
        </a:p>
      </dgm:t>
    </dgm:pt>
    <dgm:pt modelId="{FC026F14-D574-BE45-9927-7B2E1667DA16}" type="pres">
      <dgm:prSet presAssocID="{E8074DF8-FE0E-A34A-8B62-AE52D60B265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CF8AF1-77F3-6649-9938-25C5F6C6CB06}" type="pres">
      <dgm:prSet presAssocID="{15964954-D70C-A245-BD86-C2FE5CCEF854}" presName="centerShape" presStyleLbl="node0" presStyleIdx="0" presStyleCnt="1"/>
      <dgm:spPr/>
    </dgm:pt>
    <dgm:pt modelId="{ABADC0EB-D5C0-4249-9830-614BED944F62}" type="pres">
      <dgm:prSet presAssocID="{9CB054B2-5BF5-1B49-BEAE-70837EF155C4}" presName="parTrans" presStyleLbl="bgSibTrans2D1" presStyleIdx="0" presStyleCnt="5"/>
      <dgm:spPr/>
    </dgm:pt>
    <dgm:pt modelId="{1CBBE48B-BDC4-0E42-BC1A-AD5DD792D437}" type="pres">
      <dgm:prSet presAssocID="{5E4721CD-DB9F-3D4C-9211-894C9BB813FD}" presName="node" presStyleLbl="node1" presStyleIdx="0" presStyleCnt="5">
        <dgm:presLayoutVars>
          <dgm:bulletEnabled val="1"/>
        </dgm:presLayoutVars>
      </dgm:prSet>
      <dgm:spPr/>
    </dgm:pt>
    <dgm:pt modelId="{AB6F6AE4-5ABF-6B42-A0A4-30D631E91D3E}" type="pres">
      <dgm:prSet presAssocID="{37A6D6E9-1E7B-934D-B92B-DF16B2D3539F}" presName="parTrans" presStyleLbl="bgSibTrans2D1" presStyleIdx="1" presStyleCnt="5"/>
      <dgm:spPr/>
    </dgm:pt>
    <dgm:pt modelId="{F196D655-0876-2141-89AB-BAE48587A0A5}" type="pres">
      <dgm:prSet presAssocID="{599EFB04-C030-4242-89A2-65F8022CCC10}" presName="node" presStyleLbl="node1" presStyleIdx="1" presStyleCnt="5">
        <dgm:presLayoutVars>
          <dgm:bulletEnabled val="1"/>
        </dgm:presLayoutVars>
      </dgm:prSet>
      <dgm:spPr/>
    </dgm:pt>
    <dgm:pt modelId="{CE1FA49A-F30F-6143-BDFC-C09C3E29C8D7}" type="pres">
      <dgm:prSet presAssocID="{920D90D7-131A-2545-BA6B-20F2426AB8EF}" presName="parTrans" presStyleLbl="bgSibTrans2D1" presStyleIdx="2" presStyleCnt="5"/>
      <dgm:spPr/>
    </dgm:pt>
    <dgm:pt modelId="{A2083D83-D274-AF4E-8DD0-ABE073734A68}" type="pres">
      <dgm:prSet presAssocID="{6B144494-AFC1-264B-A3B9-441E0C7DC5E1}" presName="node" presStyleLbl="node1" presStyleIdx="2" presStyleCnt="5">
        <dgm:presLayoutVars>
          <dgm:bulletEnabled val="1"/>
        </dgm:presLayoutVars>
      </dgm:prSet>
      <dgm:spPr/>
    </dgm:pt>
    <dgm:pt modelId="{1048DF3D-876E-E144-9F8F-931BB109D962}" type="pres">
      <dgm:prSet presAssocID="{798C511F-9A3E-7E43-B0FC-D758E7F10686}" presName="parTrans" presStyleLbl="bgSibTrans2D1" presStyleIdx="3" presStyleCnt="5"/>
      <dgm:spPr/>
    </dgm:pt>
    <dgm:pt modelId="{FC7C542D-9CFF-1143-A214-1ACEFC673B29}" type="pres">
      <dgm:prSet presAssocID="{70E8022E-FF07-E14B-97AC-91FC5F43D5F0}" presName="node" presStyleLbl="node1" presStyleIdx="3" presStyleCnt="5">
        <dgm:presLayoutVars>
          <dgm:bulletEnabled val="1"/>
        </dgm:presLayoutVars>
      </dgm:prSet>
      <dgm:spPr/>
    </dgm:pt>
    <dgm:pt modelId="{1CD51AE8-4BCB-F545-A2EC-E8F798345BE4}" type="pres">
      <dgm:prSet presAssocID="{56D0DC5A-98A8-5646-88F5-36A6875D7F12}" presName="parTrans" presStyleLbl="bgSibTrans2D1" presStyleIdx="4" presStyleCnt="5"/>
      <dgm:spPr/>
    </dgm:pt>
    <dgm:pt modelId="{4C09C1FF-1936-8E4D-8368-D5EAFF933C74}" type="pres">
      <dgm:prSet presAssocID="{BA3D345D-F2FE-FE41-B26A-8C77976B6E94}" presName="node" presStyleLbl="node1" presStyleIdx="4" presStyleCnt="5">
        <dgm:presLayoutVars>
          <dgm:bulletEnabled val="1"/>
        </dgm:presLayoutVars>
      </dgm:prSet>
      <dgm:spPr/>
    </dgm:pt>
  </dgm:ptLst>
  <dgm:cxnLst>
    <dgm:cxn modelId="{938E1504-3D49-F447-896C-3DE3E3432E75}" srcId="{15964954-D70C-A245-BD86-C2FE5CCEF854}" destId="{70E8022E-FF07-E14B-97AC-91FC5F43D5F0}" srcOrd="3" destOrd="0" parTransId="{798C511F-9A3E-7E43-B0FC-D758E7F10686}" sibTransId="{010DFD13-F1D0-AB42-A798-B96AE251B642}"/>
    <dgm:cxn modelId="{2A65B116-30A9-C74B-82F0-0DB2F67FC695}" srcId="{15964954-D70C-A245-BD86-C2FE5CCEF854}" destId="{5E4721CD-DB9F-3D4C-9211-894C9BB813FD}" srcOrd="0" destOrd="0" parTransId="{9CB054B2-5BF5-1B49-BEAE-70837EF155C4}" sibTransId="{3649D6D6-ED96-744E-8FB4-90A99E8A675F}"/>
    <dgm:cxn modelId="{240C2728-74A8-4745-8A6B-D97160F90301}" type="presOf" srcId="{599EFB04-C030-4242-89A2-65F8022CCC10}" destId="{F196D655-0876-2141-89AB-BAE48587A0A5}" srcOrd="0" destOrd="0" presId="urn:microsoft.com/office/officeart/2005/8/layout/radial4"/>
    <dgm:cxn modelId="{5F339A2B-31E4-3040-9BEB-35F151676C60}" type="presOf" srcId="{6B144494-AFC1-264B-A3B9-441E0C7DC5E1}" destId="{A2083D83-D274-AF4E-8DD0-ABE073734A68}" srcOrd="0" destOrd="0" presId="urn:microsoft.com/office/officeart/2005/8/layout/radial4"/>
    <dgm:cxn modelId="{E01F292F-B0CD-1A4A-9B2B-2FF76F551991}" srcId="{15964954-D70C-A245-BD86-C2FE5CCEF854}" destId="{BA3D345D-F2FE-FE41-B26A-8C77976B6E94}" srcOrd="4" destOrd="0" parTransId="{56D0DC5A-98A8-5646-88F5-36A6875D7F12}" sibTransId="{52CBDDBF-CEC6-DE45-AA58-1CE2CBA489B8}"/>
    <dgm:cxn modelId="{8860DC30-CEFE-8742-800F-D9AB5DC9B756}" type="presOf" srcId="{BA3D345D-F2FE-FE41-B26A-8C77976B6E94}" destId="{4C09C1FF-1936-8E4D-8368-D5EAFF933C74}" srcOrd="0" destOrd="0" presId="urn:microsoft.com/office/officeart/2005/8/layout/radial4"/>
    <dgm:cxn modelId="{9BFB0748-9B60-E84D-9DC1-C769D3D7BE32}" type="presOf" srcId="{5E4721CD-DB9F-3D4C-9211-894C9BB813FD}" destId="{1CBBE48B-BDC4-0E42-BC1A-AD5DD792D437}" srcOrd="0" destOrd="0" presId="urn:microsoft.com/office/officeart/2005/8/layout/radial4"/>
    <dgm:cxn modelId="{944F0877-C1E4-274F-9BC1-A08757FC9779}" type="presOf" srcId="{E8074DF8-FE0E-A34A-8B62-AE52D60B265C}" destId="{FC026F14-D574-BE45-9927-7B2E1667DA16}" srcOrd="0" destOrd="0" presId="urn:microsoft.com/office/officeart/2005/8/layout/radial4"/>
    <dgm:cxn modelId="{883DBF7F-5447-7F46-8C94-C6BAD0DB783B}" srcId="{E8074DF8-FE0E-A34A-8B62-AE52D60B265C}" destId="{15964954-D70C-A245-BD86-C2FE5CCEF854}" srcOrd="0" destOrd="0" parTransId="{2AAB2D71-C73C-2D4D-96F0-E8B6B00FB50C}" sibTransId="{E2D5DBCF-1E66-3B40-9830-F0B294FFF7CC}"/>
    <dgm:cxn modelId="{9B7F719A-E39B-2240-B09A-A165478C8AE3}" srcId="{15964954-D70C-A245-BD86-C2FE5CCEF854}" destId="{6B144494-AFC1-264B-A3B9-441E0C7DC5E1}" srcOrd="2" destOrd="0" parTransId="{920D90D7-131A-2545-BA6B-20F2426AB8EF}" sibTransId="{70BDC1D4-CB71-6744-A675-4BE095D7D906}"/>
    <dgm:cxn modelId="{C324779B-A097-0A44-BD0D-D3545E9606A3}" type="presOf" srcId="{70E8022E-FF07-E14B-97AC-91FC5F43D5F0}" destId="{FC7C542D-9CFF-1143-A214-1ACEFC673B29}" srcOrd="0" destOrd="0" presId="urn:microsoft.com/office/officeart/2005/8/layout/radial4"/>
    <dgm:cxn modelId="{42C583B8-D652-1E4F-BF9B-C9626965EEB5}" type="presOf" srcId="{37A6D6E9-1E7B-934D-B92B-DF16B2D3539F}" destId="{AB6F6AE4-5ABF-6B42-A0A4-30D631E91D3E}" srcOrd="0" destOrd="0" presId="urn:microsoft.com/office/officeart/2005/8/layout/radial4"/>
    <dgm:cxn modelId="{F20C50BA-AA18-774E-B3B5-BF0C3EE9B77C}" type="presOf" srcId="{56D0DC5A-98A8-5646-88F5-36A6875D7F12}" destId="{1CD51AE8-4BCB-F545-A2EC-E8F798345BE4}" srcOrd="0" destOrd="0" presId="urn:microsoft.com/office/officeart/2005/8/layout/radial4"/>
    <dgm:cxn modelId="{A1B06EBF-9A2A-E249-BCF3-8322BC2D0471}" type="presOf" srcId="{920D90D7-131A-2545-BA6B-20F2426AB8EF}" destId="{CE1FA49A-F30F-6143-BDFC-C09C3E29C8D7}" srcOrd="0" destOrd="0" presId="urn:microsoft.com/office/officeart/2005/8/layout/radial4"/>
    <dgm:cxn modelId="{682C46C2-2B6E-FF42-ACF2-8728B968C2B3}" type="presOf" srcId="{798C511F-9A3E-7E43-B0FC-D758E7F10686}" destId="{1048DF3D-876E-E144-9F8F-931BB109D962}" srcOrd="0" destOrd="0" presId="urn:microsoft.com/office/officeart/2005/8/layout/radial4"/>
    <dgm:cxn modelId="{1F8EC6DD-6461-F44E-9D34-76018D1D06A4}" srcId="{15964954-D70C-A245-BD86-C2FE5CCEF854}" destId="{599EFB04-C030-4242-89A2-65F8022CCC10}" srcOrd="1" destOrd="0" parTransId="{37A6D6E9-1E7B-934D-B92B-DF16B2D3539F}" sibTransId="{81EF8D69-D197-044D-B0AC-02C48B7358A5}"/>
    <dgm:cxn modelId="{2D4891EF-595E-484D-815E-0F406DA659AF}" type="presOf" srcId="{15964954-D70C-A245-BD86-C2FE5CCEF854}" destId="{FFCF8AF1-77F3-6649-9938-25C5F6C6CB06}" srcOrd="0" destOrd="0" presId="urn:microsoft.com/office/officeart/2005/8/layout/radial4"/>
    <dgm:cxn modelId="{444A78F5-1572-A045-8145-FDB2BC77F416}" type="presOf" srcId="{9CB054B2-5BF5-1B49-BEAE-70837EF155C4}" destId="{ABADC0EB-D5C0-4249-9830-614BED944F62}" srcOrd="0" destOrd="0" presId="urn:microsoft.com/office/officeart/2005/8/layout/radial4"/>
    <dgm:cxn modelId="{2C10A840-75B4-5A43-964D-4316B4E7E7B0}" type="presParOf" srcId="{FC026F14-D574-BE45-9927-7B2E1667DA16}" destId="{FFCF8AF1-77F3-6649-9938-25C5F6C6CB06}" srcOrd="0" destOrd="0" presId="urn:microsoft.com/office/officeart/2005/8/layout/radial4"/>
    <dgm:cxn modelId="{8D315B4F-8E20-5540-ABF5-4C2662AC303D}" type="presParOf" srcId="{FC026F14-D574-BE45-9927-7B2E1667DA16}" destId="{ABADC0EB-D5C0-4249-9830-614BED944F62}" srcOrd="1" destOrd="0" presId="urn:microsoft.com/office/officeart/2005/8/layout/radial4"/>
    <dgm:cxn modelId="{9DD665AE-762C-3145-A60F-09A34727C77F}" type="presParOf" srcId="{FC026F14-D574-BE45-9927-7B2E1667DA16}" destId="{1CBBE48B-BDC4-0E42-BC1A-AD5DD792D437}" srcOrd="2" destOrd="0" presId="urn:microsoft.com/office/officeart/2005/8/layout/radial4"/>
    <dgm:cxn modelId="{FD14D8F9-0297-324A-92ED-FD0AAA200FDD}" type="presParOf" srcId="{FC026F14-D574-BE45-9927-7B2E1667DA16}" destId="{AB6F6AE4-5ABF-6B42-A0A4-30D631E91D3E}" srcOrd="3" destOrd="0" presId="urn:microsoft.com/office/officeart/2005/8/layout/radial4"/>
    <dgm:cxn modelId="{F7214367-7ADD-524D-8793-05FFB54F2B21}" type="presParOf" srcId="{FC026F14-D574-BE45-9927-7B2E1667DA16}" destId="{F196D655-0876-2141-89AB-BAE48587A0A5}" srcOrd="4" destOrd="0" presId="urn:microsoft.com/office/officeart/2005/8/layout/radial4"/>
    <dgm:cxn modelId="{F8D28587-7647-0A44-9278-811B820C6BB0}" type="presParOf" srcId="{FC026F14-D574-BE45-9927-7B2E1667DA16}" destId="{CE1FA49A-F30F-6143-BDFC-C09C3E29C8D7}" srcOrd="5" destOrd="0" presId="urn:microsoft.com/office/officeart/2005/8/layout/radial4"/>
    <dgm:cxn modelId="{37D8A0F8-406E-0B43-8D14-173B8D718F3E}" type="presParOf" srcId="{FC026F14-D574-BE45-9927-7B2E1667DA16}" destId="{A2083D83-D274-AF4E-8DD0-ABE073734A68}" srcOrd="6" destOrd="0" presId="urn:microsoft.com/office/officeart/2005/8/layout/radial4"/>
    <dgm:cxn modelId="{05336638-6764-AC44-A76C-550420A8AA0F}" type="presParOf" srcId="{FC026F14-D574-BE45-9927-7B2E1667DA16}" destId="{1048DF3D-876E-E144-9F8F-931BB109D962}" srcOrd="7" destOrd="0" presId="urn:microsoft.com/office/officeart/2005/8/layout/radial4"/>
    <dgm:cxn modelId="{F42FC2BF-F993-1E4A-BB3A-36CD1EBC0087}" type="presParOf" srcId="{FC026F14-D574-BE45-9927-7B2E1667DA16}" destId="{FC7C542D-9CFF-1143-A214-1ACEFC673B29}" srcOrd="8" destOrd="0" presId="urn:microsoft.com/office/officeart/2005/8/layout/radial4"/>
    <dgm:cxn modelId="{E2DB791F-2568-654A-A1C4-6699CE50FD30}" type="presParOf" srcId="{FC026F14-D574-BE45-9927-7B2E1667DA16}" destId="{1CD51AE8-4BCB-F545-A2EC-E8F798345BE4}" srcOrd="9" destOrd="0" presId="urn:microsoft.com/office/officeart/2005/8/layout/radial4"/>
    <dgm:cxn modelId="{B8A26D8E-A440-C04E-A977-C2F3C8683568}" type="presParOf" srcId="{FC026F14-D574-BE45-9927-7B2E1667DA16}" destId="{4C09C1FF-1936-8E4D-8368-D5EAFF933C74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2FFB23-3885-F347-8917-0EFA1F5DD1B1}" type="doc">
      <dgm:prSet loTypeId="urn:microsoft.com/office/officeart/2005/8/layout/matrix1" loCatId="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77C7D717-5F88-0B4D-ACA2-4C826EC57148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2D3149B1-3DDD-B04C-A8D0-D9A2DAA56EA3}" type="parTrans" cxnId="{27E259B0-3425-EC4F-B032-81DB3D06AB9D}">
      <dgm:prSet/>
      <dgm:spPr/>
      <dgm:t>
        <a:bodyPr/>
        <a:lstStyle/>
        <a:p>
          <a:endParaRPr lang="en-US"/>
        </a:p>
      </dgm:t>
    </dgm:pt>
    <dgm:pt modelId="{652F3820-4AE0-2442-839F-95D31596701D}" type="sibTrans" cxnId="{27E259B0-3425-EC4F-B032-81DB3D06AB9D}">
      <dgm:prSet/>
      <dgm:spPr/>
      <dgm:t>
        <a:bodyPr/>
        <a:lstStyle/>
        <a:p>
          <a:endParaRPr lang="en-US"/>
        </a:p>
      </dgm:t>
    </dgm:pt>
    <dgm:pt modelId="{F436D6DA-6145-8348-8B23-7789662F186B}">
      <dgm:prSet phldrT="[Text]"/>
      <dgm:spPr/>
      <dgm:t>
        <a:bodyPr/>
        <a:lstStyle/>
        <a:p>
          <a:r>
            <a:rPr lang="en-US" dirty="0"/>
            <a:t>Solicit feedback</a:t>
          </a:r>
        </a:p>
      </dgm:t>
    </dgm:pt>
    <dgm:pt modelId="{BC1FE9A7-D993-D644-9E61-D2AAD0B7A59E}" type="parTrans" cxnId="{4B3E33F5-3C0E-C548-B7EF-FB694F471FE6}">
      <dgm:prSet/>
      <dgm:spPr/>
      <dgm:t>
        <a:bodyPr/>
        <a:lstStyle/>
        <a:p>
          <a:endParaRPr lang="en-US"/>
        </a:p>
      </dgm:t>
    </dgm:pt>
    <dgm:pt modelId="{62FF156E-AAE7-B64F-95B3-1195E1EF58A9}" type="sibTrans" cxnId="{4B3E33F5-3C0E-C548-B7EF-FB694F471FE6}">
      <dgm:prSet/>
      <dgm:spPr/>
      <dgm:t>
        <a:bodyPr/>
        <a:lstStyle/>
        <a:p>
          <a:endParaRPr lang="en-US"/>
        </a:p>
      </dgm:t>
    </dgm:pt>
    <dgm:pt modelId="{573A6888-A681-794D-A827-5F475E946FA1}">
      <dgm:prSet phldrT="[Text]"/>
      <dgm:spPr/>
      <dgm:t>
        <a:bodyPr/>
        <a:lstStyle/>
        <a:p>
          <a:r>
            <a:rPr lang="en-US" dirty="0"/>
            <a:t>Non – verbal communication matters</a:t>
          </a:r>
        </a:p>
      </dgm:t>
    </dgm:pt>
    <dgm:pt modelId="{9EE71214-EC26-3040-9F33-5D4489F48359}" type="parTrans" cxnId="{A12F6C7C-1F5B-FF47-B3C3-84FCD984B47C}">
      <dgm:prSet/>
      <dgm:spPr/>
      <dgm:t>
        <a:bodyPr/>
        <a:lstStyle/>
        <a:p>
          <a:endParaRPr lang="en-US"/>
        </a:p>
      </dgm:t>
    </dgm:pt>
    <dgm:pt modelId="{9F97B4CA-193F-0841-B7A5-0F7F0523DB09}" type="sibTrans" cxnId="{A12F6C7C-1F5B-FF47-B3C3-84FCD984B47C}">
      <dgm:prSet/>
      <dgm:spPr/>
      <dgm:t>
        <a:bodyPr/>
        <a:lstStyle/>
        <a:p>
          <a:endParaRPr lang="en-US"/>
        </a:p>
      </dgm:t>
    </dgm:pt>
    <dgm:pt modelId="{E65F5966-F44A-B74E-924A-498FCA3E9454}">
      <dgm:prSet phldrT="[Text]"/>
      <dgm:spPr/>
      <dgm:t>
        <a:bodyPr/>
        <a:lstStyle/>
        <a:p>
          <a:r>
            <a:rPr lang="en-US" dirty="0"/>
            <a:t>Give respect to everyone</a:t>
          </a:r>
        </a:p>
      </dgm:t>
    </dgm:pt>
    <dgm:pt modelId="{79D86137-4BF4-6448-B68D-701BCDB99E42}" type="parTrans" cxnId="{B1A677EA-90C6-314D-AD2A-D06BCE920F23}">
      <dgm:prSet/>
      <dgm:spPr/>
      <dgm:t>
        <a:bodyPr/>
        <a:lstStyle/>
        <a:p>
          <a:endParaRPr lang="en-US"/>
        </a:p>
      </dgm:t>
    </dgm:pt>
    <dgm:pt modelId="{6B5D8B75-CD7E-F041-983D-A623C55A561F}" type="sibTrans" cxnId="{B1A677EA-90C6-314D-AD2A-D06BCE920F23}">
      <dgm:prSet/>
      <dgm:spPr/>
      <dgm:t>
        <a:bodyPr/>
        <a:lstStyle/>
        <a:p>
          <a:endParaRPr lang="en-US"/>
        </a:p>
      </dgm:t>
    </dgm:pt>
    <dgm:pt modelId="{34B9F47A-49A9-0144-972B-394A195AE3CF}">
      <dgm:prSet phldrT="[Text]"/>
      <dgm:spPr/>
      <dgm:t>
        <a:bodyPr/>
        <a:lstStyle/>
        <a:p>
          <a:r>
            <a:rPr lang="en-US" dirty="0"/>
            <a:t>Punctuality is key</a:t>
          </a:r>
        </a:p>
      </dgm:t>
    </dgm:pt>
    <dgm:pt modelId="{8E9E23CB-58AD-1340-83D2-A69E3BC1897B}" type="parTrans" cxnId="{B409B1E0-005B-B640-AB8D-5F7C01EC0047}">
      <dgm:prSet/>
      <dgm:spPr/>
      <dgm:t>
        <a:bodyPr/>
        <a:lstStyle/>
        <a:p>
          <a:endParaRPr lang="en-US"/>
        </a:p>
      </dgm:t>
    </dgm:pt>
    <dgm:pt modelId="{CC9D278C-B4DB-EA43-BE67-4D8503C125C4}" type="sibTrans" cxnId="{B409B1E0-005B-B640-AB8D-5F7C01EC0047}">
      <dgm:prSet/>
      <dgm:spPr/>
      <dgm:t>
        <a:bodyPr/>
        <a:lstStyle/>
        <a:p>
          <a:endParaRPr lang="en-US"/>
        </a:p>
      </dgm:t>
    </dgm:pt>
    <dgm:pt modelId="{8D7ACE75-01B6-E148-B451-9D8BF3942759}" type="pres">
      <dgm:prSet presAssocID="{D82FFB23-3885-F347-8917-0EFA1F5DD1B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8CB016-A1E9-CE40-88CE-E161DA6EF15B}" type="pres">
      <dgm:prSet presAssocID="{D82FFB23-3885-F347-8917-0EFA1F5DD1B1}" presName="matrix" presStyleCnt="0"/>
      <dgm:spPr/>
    </dgm:pt>
    <dgm:pt modelId="{372F77CF-0C39-174E-B8DF-B12757284FF0}" type="pres">
      <dgm:prSet presAssocID="{D82FFB23-3885-F347-8917-0EFA1F5DD1B1}" presName="tile1" presStyleLbl="node1" presStyleIdx="0" presStyleCnt="4"/>
      <dgm:spPr/>
    </dgm:pt>
    <dgm:pt modelId="{F7ACB333-DCC4-1F47-9F12-DD169B8537F3}" type="pres">
      <dgm:prSet presAssocID="{D82FFB23-3885-F347-8917-0EFA1F5DD1B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5183360-4469-A545-8000-72D0B4142DA2}" type="pres">
      <dgm:prSet presAssocID="{D82FFB23-3885-F347-8917-0EFA1F5DD1B1}" presName="tile2" presStyleLbl="node1" presStyleIdx="1" presStyleCnt="4"/>
      <dgm:spPr/>
    </dgm:pt>
    <dgm:pt modelId="{53D9ACD0-F502-E448-A1F8-70A370F78283}" type="pres">
      <dgm:prSet presAssocID="{D82FFB23-3885-F347-8917-0EFA1F5DD1B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83B64DF-62BF-164F-925C-5A6FB16DDD53}" type="pres">
      <dgm:prSet presAssocID="{D82FFB23-3885-F347-8917-0EFA1F5DD1B1}" presName="tile3" presStyleLbl="node1" presStyleIdx="2" presStyleCnt="4"/>
      <dgm:spPr/>
    </dgm:pt>
    <dgm:pt modelId="{5C9731A9-DEA1-6C40-B3CF-F689AA0CAD32}" type="pres">
      <dgm:prSet presAssocID="{D82FFB23-3885-F347-8917-0EFA1F5DD1B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D18C34C-5730-0240-B215-50954ED036DE}" type="pres">
      <dgm:prSet presAssocID="{D82FFB23-3885-F347-8917-0EFA1F5DD1B1}" presName="tile4" presStyleLbl="node1" presStyleIdx="3" presStyleCnt="4"/>
      <dgm:spPr/>
    </dgm:pt>
    <dgm:pt modelId="{003DF92D-F57B-084C-B747-FABB4D23B0C8}" type="pres">
      <dgm:prSet presAssocID="{D82FFB23-3885-F347-8917-0EFA1F5DD1B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6FF0E55-339A-1F4A-97F8-88E4BF882CA5}" type="pres">
      <dgm:prSet presAssocID="{D82FFB23-3885-F347-8917-0EFA1F5DD1B1}" presName="centerTile" presStyleLbl="fgShp" presStyleIdx="0" presStyleCnt="1" custLinFactNeighborX="3378" custLinFactNeighborY="-1087">
        <dgm:presLayoutVars>
          <dgm:chMax val="0"/>
          <dgm:chPref val="0"/>
        </dgm:presLayoutVars>
      </dgm:prSet>
      <dgm:spPr/>
    </dgm:pt>
  </dgm:ptLst>
  <dgm:cxnLst>
    <dgm:cxn modelId="{B3227732-175E-074C-8FCB-8A328FEF072D}" type="presOf" srcId="{F436D6DA-6145-8348-8B23-7789662F186B}" destId="{F7ACB333-DCC4-1F47-9F12-DD169B8537F3}" srcOrd="1" destOrd="0" presId="urn:microsoft.com/office/officeart/2005/8/layout/matrix1"/>
    <dgm:cxn modelId="{B92EDC32-5A0C-884F-953B-241943B5F229}" type="presOf" srcId="{573A6888-A681-794D-A827-5F475E946FA1}" destId="{083B64DF-62BF-164F-925C-5A6FB16DDD53}" srcOrd="0" destOrd="0" presId="urn:microsoft.com/office/officeart/2005/8/layout/matrix1"/>
    <dgm:cxn modelId="{D265F35C-E1C9-4E4C-85CD-E9910E38355D}" type="presOf" srcId="{E65F5966-F44A-B74E-924A-498FCA3E9454}" destId="{E5183360-4469-A545-8000-72D0B4142DA2}" srcOrd="0" destOrd="0" presId="urn:microsoft.com/office/officeart/2005/8/layout/matrix1"/>
    <dgm:cxn modelId="{421E3B4D-CDCD-6942-9455-085438E954A5}" type="presOf" srcId="{77C7D717-5F88-0B4D-ACA2-4C826EC57148}" destId="{46FF0E55-339A-1F4A-97F8-88E4BF882CA5}" srcOrd="0" destOrd="0" presId="urn:microsoft.com/office/officeart/2005/8/layout/matrix1"/>
    <dgm:cxn modelId="{CA3B0F79-EC9A-D64D-B931-49BF3C796F8B}" type="presOf" srcId="{573A6888-A681-794D-A827-5F475E946FA1}" destId="{5C9731A9-DEA1-6C40-B3CF-F689AA0CAD32}" srcOrd="1" destOrd="0" presId="urn:microsoft.com/office/officeart/2005/8/layout/matrix1"/>
    <dgm:cxn modelId="{A12F6C7C-1F5B-FF47-B3C3-84FCD984B47C}" srcId="{77C7D717-5F88-0B4D-ACA2-4C826EC57148}" destId="{573A6888-A681-794D-A827-5F475E946FA1}" srcOrd="2" destOrd="0" parTransId="{9EE71214-EC26-3040-9F33-5D4489F48359}" sibTransId="{9F97B4CA-193F-0841-B7A5-0F7F0523DB09}"/>
    <dgm:cxn modelId="{A4786A81-A5C7-FE4E-BE56-63B1D5D09DEC}" type="presOf" srcId="{34B9F47A-49A9-0144-972B-394A195AE3CF}" destId="{003DF92D-F57B-084C-B747-FABB4D23B0C8}" srcOrd="1" destOrd="0" presId="urn:microsoft.com/office/officeart/2005/8/layout/matrix1"/>
    <dgm:cxn modelId="{A5C0F19B-CC0C-A94A-9FFD-F042F748493B}" type="presOf" srcId="{34B9F47A-49A9-0144-972B-394A195AE3CF}" destId="{CD18C34C-5730-0240-B215-50954ED036DE}" srcOrd="0" destOrd="0" presId="urn:microsoft.com/office/officeart/2005/8/layout/matrix1"/>
    <dgm:cxn modelId="{1E3746AD-068F-9B43-8D5C-FF2FE243CEFF}" type="presOf" srcId="{F436D6DA-6145-8348-8B23-7789662F186B}" destId="{372F77CF-0C39-174E-B8DF-B12757284FF0}" srcOrd="0" destOrd="0" presId="urn:microsoft.com/office/officeart/2005/8/layout/matrix1"/>
    <dgm:cxn modelId="{27E259B0-3425-EC4F-B032-81DB3D06AB9D}" srcId="{D82FFB23-3885-F347-8917-0EFA1F5DD1B1}" destId="{77C7D717-5F88-0B4D-ACA2-4C826EC57148}" srcOrd="0" destOrd="0" parTransId="{2D3149B1-3DDD-B04C-A8D0-D9A2DAA56EA3}" sibTransId="{652F3820-4AE0-2442-839F-95D31596701D}"/>
    <dgm:cxn modelId="{F710FFBE-D4BF-9D40-AFD7-E4A2FFCF4F82}" type="presOf" srcId="{D82FFB23-3885-F347-8917-0EFA1F5DD1B1}" destId="{8D7ACE75-01B6-E148-B451-9D8BF3942759}" srcOrd="0" destOrd="0" presId="urn:microsoft.com/office/officeart/2005/8/layout/matrix1"/>
    <dgm:cxn modelId="{127A48D5-1F3A-604E-9759-C704E1DB8F07}" type="presOf" srcId="{E65F5966-F44A-B74E-924A-498FCA3E9454}" destId="{53D9ACD0-F502-E448-A1F8-70A370F78283}" srcOrd="1" destOrd="0" presId="urn:microsoft.com/office/officeart/2005/8/layout/matrix1"/>
    <dgm:cxn modelId="{B409B1E0-005B-B640-AB8D-5F7C01EC0047}" srcId="{77C7D717-5F88-0B4D-ACA2-4C826EC57148}" destId="{34B9F47A-49A9-0144-972B-394A195AE3CF}" srcOrd="3" destOrd="0" parTransId="{8E9E23CB-58AD-1340-83D2-A69E3BC1897B}" sibTransId="{CC9D278C-B4DB-EA43-BE67-4D8503C125C4}"/>
    <dgm:cxn modelId="{B1A677EA-90C6-314D-AD2A-D06BCE920F23}" srcId="{77C7D717-5F88-0B4D-ACA2-4C826EC57148}" destId="{E65F5966-F44A-B74E-924A-498FCA3E9454}" srcOrd="1" destOrd="0" parTransId="{79D86137-4BF4-6448-B68D-701BCDB99E42}" sibTransId="{6B5D8B75-CD7E-F041-983D-A623C55A561F}"/>
    <dgm:cxn modelId="{4B3E33F5-3C0E-C548-B7EF-FB694F471FE6}" srcId="{77C7D717-5F88-0B4D-ACA2-4C826EC57148}" destId="{F436D6DA-6145-8348-8B23-7789662F186B}" srcOrd="0" destOrd="0" parTransId="{BC1FE9A7-D993-D644-9E61-D2AAD0B7A59E}" sibTransId="{62FF156E-AAE7-B64F-95B3-1195E1EF58A9}"/>
    <dgm:cxn modelId="{82E420A9-2DC3-814D-B92C-97DFD47CB585}" type="presParOf" srcId="{8D7ACE75-01B6-E148-B451-9D8BF3942759}" destId="{FD8CB016-A1E9-CE40-88CE-E161DA6EF15B}" srcOrd="0" destOrd="0" presId="urn:microsoft.com/office/officeart/2005/8/layout/matrix1"/>
    <dgm:cxn modelId="{941483E2-2309-F943-865A-A9591E38BF59}" type="presParOf" srcId="{FD8CB016-A1E9-CE40-88CE-E161DA6EF15B}" destId="{372F77CF-0C39-174E-B8DF-B12757284FF0}" srcOrd="0" destOrd="0" presId="urn:microsoft.com/office/officeart/2005/8/layout/matrix1"/>
    <dgm:cxn modelId="{56A14887-D888-884A-B2D7-72317B439A66}" type="presParOf" srcId="{FD8CB016-A1E9-CE40-88CE-E161DA6EF15B}" destId="{F7ACB333-DCC4-1F47-9F12-DD169B8537F3}" srcOrd="1" destOrd="0" presId="urn:microsoft.com/office/officeart/2005/8/layout/matrix1"/>
    <dgm:cxn modelId="{675087D9-7FD0-0E4F-928D-F2FE4FB90759}" type="presParOf" srcId="{FD8CB016-A1E9-CE40-88CE-E161DA6EF15B}" destId="{E5183360-4469-A545-8000-72D0B4142DA2}" srcOrd="2" destOrd="0" presId="urn:microsoft.com/office/officeart/2005/8/layout/matrix1"/>
    <dgm:cxn modelId="{96037D39-63BA-ED47-8BCA-8FD73B854F06}" type="presParOf" srcId="{FD8CB016-A1E9-CE40-88CE-E161DA6EF15B}" destId="{53D9ACD0-F502-E448-A1F8-70A370F78283}" srcOrd="3" destOrd="0" presId="urn:microsoft.com/office/officeart/2005/8/layout/matrix1"/>
    <dgm:cxn modelId="{CC87C804-678C-5D4B-9FD6-C58F2B3FF78A}" type="presParOf" srcId="{FD8CB016-A1E9-CE40-88CE-E161DA6EF15B}" destId="{083B64DF-62BF-164F-925C-5A6FB16DDD53}" srcOrd="4" destOrd="0" presId="urn:microsoft.com/office/officeart/2005/8/layout/matrix1"/>
    <dgm:cxn modelId="{48C3BB60-8CD1-C649-B93D-20A5970D2E31}" type="presParOf" srcId="{FD8CB016-A1E9-CE40-88CE-E161DA6EF15B}" destId="{5C9731A9-DEA1-6C40-B3CF-F689AA0CAD32}" srcOrd="5" destOrd="0" presId="urn:microsoft.com/office/officeart/2005/8/layout/matrix1"/>
    <dgm:cxn modelId="{502E7640-FF32-6F41-AC97-9BEFAE2AD93E}" type="presParOf" srcId="{FD8CB016-A1E9-CE40-88CE-E161DA6EF15B}" destId="{CD18C34C-5730-0240-B215-50954ED036DE}" srcOrd="6" destOrd="0" presId="urn:microsoft.com/office/officeart/2005/8/layout/matrix1"/>
    <dgm:cxn modelId="{2CE84B0F-7533-5740-B77C-A3AFA2E8C3EB}" type="presParOf" srcId="{FD8CB016-A1E9-CE40-88CE-E161DA6EF15B}" destId="{003DF92D-F57B-084C-B747-FABB4D23B0C8}" srcOrd="7" destOrd="0" presId="urn:microsoft.com/office/officeart/2005/8/layout/matrix1"/>
    <dgm:cxn modelId="{B96DF5E0-81F8-DD45-B2F3-E926387131B4}" type="presParOf" srcId="{8D7ACE75-01B6-E148-B451-9D8BF3942759}" destId="{46FF0E55-339A-1F4A-97F8-88E4BF882C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8AF1-77F3-6649-9938-25C5F6C6CB06}">
      <dsp:nvSpPr>
        <dsp:cNvPr id="0" name=""/>
        <dsp:cNvSpPr/>
      </dsp:nvSpPr>
      <dsp:spPr>
        <a:xfrm>
          <a:off x="3305822" y="3774037"/>
          <a:ext cx="2291054" cy="22910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Importance of etiquettes</a:t>
          </a:r>
        </a:p>
      </dsp:txBody>
      <dsp:txXfrm>
        <a:off x="3641339" y="4109554"/>
        <a:ext cx="1620020" cy="1620020"/>
      </dsp:txXfrm>
    </dsp:sp>
    <dsp:sp modelId="{ABADC0EB-D5C0-4249-9830-614BED944F62}">
      <dsp:nvSpPr>
        <dsp:cNvPr id="0" name=""/>
        <dsp:cNvSpPr/>
      </dsp:nvSpPr>
      <dsp:spPr>
        <a:xfrm rot="10800000">
          <a:off x="1088932" y="4593089"/>
          <a:ext cx="2094961" cy="6529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BE48B-BDC4-0E42-BC1A-AD5DD792D437}">
      <dsp:nvSpPr>
        <dsp:cNvPr id="0" name=""/>
        <dsp:cNvSpPr/>
      </dsp:nvSpPr>
      <dsp:spPr>
        <a:xfrm>
          <a:off x="681" y="4048963"/>
          <a:ext cx="2176501" cy="17412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Provides personal security</a:t>
          </a:r>
        </a:p>
      </dsp:txBody>
      <dsp:txXfrm>
        <a:off x="51679" y="4099961"/>
        <a:ext cx="2074505" cy="1639205"/>
      </dsp:txXfrm>
    </dsp:sp>
    <dsp:sp modelId="{AB6F6AE4-5ABF-6B42-A0A4-30D631E91D3E}">
      <dsp:nvSpPr>
        <dsp:cNvPr id="0" name=""/>
        <dsp:cNvSpPr/>
      </dsp:nvSpPr>
      <dsp:spPr>
        <a:xfrm rot="13500000">
          <a:off x="1766961" y="2956181"/>
          <a:ext cx="2094961" cy="6529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6D655-0876-2141-89AB-BAE48587A0A5}">
      <dsp:nvSpPr>
        <dsp:cNvPr id="0" name=""/>
        <dsp:cNvSpPr/>
      </dsp:nvSpPr>
      <dsp:spPr>
        <a:xfrm>
          <a:off x="985510" y="1671375"/>
          <a:ext cx="2176501" cy="1741201"/>
        </a:xfrm>
        <a:prstGeom prst="roundRect">
          <a:avLst>
            <a:gd name="adj" fmla="val 1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Protects the feelings of others</a:t>
          </a:r>
        </a:p>
      </dsp:txBody>
      <dsp:txXfrm>
        <a:off x="1036508" y="1722373"/>
        <a:ext cx="2074505" cy="1639205"/>
      </dsp:txXfrm>
    </dsp:sp>
    <dsp:sp modelId="{CE1FA49A-F30F-6143-BDFC-C09C3E29C8D7}">
      <dsp:nvSpPr>
        <dsp:cNvPr id="0" name=""/>
        <dsp:cNvSpPr/>
      </dsp:nvSpPr>
      <dsp:spPr>
        <a:xfrm rot="16200000">
          <a:off x="3403869" y="2278152"/>
          <a:ext cx="2094961" cy="6529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83D83-D274-AF4E-8DD0-ABE073734A68}">
      <dsp:nvSpPr>
        <dsp:cNvPr id="0" name=""/>
        <dsp:cNvSpPr/>
      </dsp:nvSpPr>
      <dsp:spPr>
        <a:xfrm>
          <a:off x="3363099" y="686546"/>
          <a:ext cx="2176501" cy="174120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Makes communication clearer</a:t>
          </a:r>
        </a:p>
      </dsp:txBody>
      <dsp:txXfrm>
        <a:off x="3414097" y="737544"/>
        <a:ext cx="2074505" cy="1639205"/>
      </dsp:txXfrm>
    </dsp:sp>
    <dsp:sp modelId="{1048DF3D-876E-E144-9F8F-931BB109D962}">
      <dsp:nvSpPr>
        <dsp:cNvPr id="0" name=""/>
        <dsp:cNvSpPr/>
      </dsp:nvSpPr>
      <dsp:spPr>
        <a:xfrm rot="18900000">
          <a:off x="5040776" y="2956181"/>
          <a:ext cx="2094961" cy="6529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7C542D-9CFF-1143-A214-1ACEFC673B29}">
      <dsp:nvSpPr>
        <dsp:cNvPr id="0" name=""/>
        <dsp:cNvSpPr/>
      </dsp:nvSpPr>
      <dsp:spPr>
        <a:xfrm>
          <a:off x="5740687" y="1671375"/>
          <a:ext cx="2176501" cy="1741201"/>
        </a:xfrm>
        <a:prstGeom prst="roundRect">
          <a:avLst>
            <a:gd name="adj" fmla="val 1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Makes good first impression</a:t>
          </a:r>
        </a:p>
      </dsp:txBody>
      <dsp:txXfrm>
        <a:off x="5791685" y="1722373"/>
        <a:ext cx="2074505" cy="1639205"/>
      </dsp:txXfrm>
    </dsp:sp>
    <dsp:sp modelId="{1CD51AE8-4BCB-F545-A2EC-E8F798345BE4}">
      <dsp:nvSpPr>
        <dsp:cNvPr id="0" name=""/>
        <dsp:cNvSpPr/>
      </dsp:nvSpPr>
      <dsp:spPr>
        <a:xfrm>
          <a:off x="5718806" y="4593089"/>
          <a:ext cx="2094961" cy="65295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54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9C1FF-1936-8E4D-8368-D5EAFF933C74}">
      <dsp:nvSpPr>
        <dsp:cNvPr id="0" name=""/>
        <dsp:cNvSpPr/>
      </dsp:nvSpPr>
      <dsp:spPr>
        <a:xfrm>
          <a:off x="6725516" y="4048963"/>
          <a:ext cx="2176501" cy="174120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Enhance your status at work</a:t>
          </a:r>
        </a:p>
      </dsp:txBody>
      <dsp:txXfrm>
        <a:off x="6776514" y="4099961"/>
        <a:ext cx="2074505" cy="16392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F77CF-0C39-174E-B8DF-B12757284FF0}">
      <dsp:nvSpPr>
        <dsp:cNvPr id="0" name=""/>
        <dsp:cNvSpPr/>
      </dsp:nvSpPr>
      <dsp:spPr>
        <a:xfrm rot="16200000">
          <a:off x="1119584" y="-1119584"/>
          <a:ext cx="2332831" cy="45720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Solicit feedback</a:t>
          </a:r>
        </a:p>
      </dsp:txBody>
      <dsp:txXfrm rot="5400000">
        <a:off x="0" y="0"/>
        <a:ext cx="4572000" cy="1749623"/>
      </dsp:txXfrm>
    </dsp:sp>
    <dsp:sp modelId="{E5183360-4469-A545-8000-72D0B4142DA2}">
      <dsp:nvSpPr>
        <dsp:cNvPr id="0" name=""/>
        <dsp:cNvSpPr/>
      </dsp:nvSpPr>
      <dsp:spPr>
        <a:xfrm>
          <a:off x="4572000" y="0"/>
          <a:ext cx="4572000" cy="2332831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Give respect to everyone</a:t>
          </a:r>
        </a:p>
      </dsp:txBody>
      <dsp:txXfrm>
        <a:off x="4572000" y="0"/>
        <a:ext cx="4572000" cy="1749623"/>
      </dsp:txXfrm>
    </dsp:sp>
    <dsp:sp modelId="{083B64DF-62BF-164F-925C-5A6FB16DDD53}">
      <dsp:nvSpPr>
        <dsp:cNvPr id="0" name=""/>
        <dsp:cNvSpPr/>
      </dsp:nvSpPr>
      <dsp:spPr>
        <a:xfrm rot="10800000">
          <a:off x="0" y="2332831"/>
          <a:ext cx="4572000" cy="2332831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Non – verbal communication matters</a:t>
          </a:r>
        </a:p>
      </dsp:txBody>
      <dsp:txXfrm rot="10800000">
        <a:off x="0" y="2916039"/>
        <a:ext cx="4572000" cy="1749623"/>
      </dsp:txXfrm>
    </dsp:sp>
    <dsp:sp modelId="{CD18C34C-5730-0240-B215-50954ED036DE}">
      <dsp:nvSpPr>
        <dsp:cNvPr id="0" name=""/>
        <dsp:cNvSpPr/>
      </dsp:nvSpPr>
      <dsp:spPr>
        <a:xfrm rot="5400000">
          <a:off x="5691584" y="1213247"/>
          <a:ext cx="2332831" cy="45720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Punctuality is key</a:t>
          </a:r>
        </a:p>
      </dsp:txBody>
      <dsp:txXfrm rot="-5400000">
        <a:off x="4572000" y="2916039"/>
        <a:ext cx="4572000" cy="1749623"/>
      </dsp:txXfrm>
    </dsp:sp>
    <dsp:sp modelId="{46FF0E55-339A-1F4A-97F8-88E4BF882CA5}">
      <dsp:nvSpPr>
        <dsp:cNvPr id="0" name=""/>
        <dsp:cNvSpPr/>
      </dsp:nvSpPr>
      <dsp:spPr>
        <a:xfrm>
          <a:off x="3293065" y="1736944"/>
          <a:ext cx="2743200" cy="1166415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CONCLUSION</a:t>
          </a:r>
        </a:p>
      </dsp:txBody>
      <dsp:txXfrm>
        <a:off x="3350005" y="1793884"/>
        <a:ext cx="2629320" cy="1052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07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462E-7754-410A-94C3-6443FDEAE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E683E5-D7C1-4E81-BA01-A4573F97E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843C4-496C-4DE9-8F30-1C5FE5569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587E0-49AA-4C8D-815A-A72D11D3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923CE-B5E0-449B-898A-E11167AF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25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0AE6-9D6D-4CF1-AACF-344D81A5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19FF3-6333-4C71-B309-38A8D42BC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A763-0958-42E6-8192-379C3FC93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62910-0D92-4A02-B292-7848FE72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4329-D480-4026-B5CC-6001AC76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624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49C7B-EECC-4BDD-AFD4-82886E7FA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12C30-76FB-4C06-B0D7-CF155C859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098E1-4B9E-434F-8377-37ED49E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C5A6C-C6D8-46E4-A846-479AC5CF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1F025-5351-42DE-B54B-6667B6AFC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60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7B12E-1E1B-4506-AA2F-C3C4B2DB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93E63-3CB3-4133-9A3F-A7C5C0727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3A6E1-7DEA-45C2-B4DE-AC12DD54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A9404-4DD9-440D-969C-5B54C9B0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45E90-0F7D-4D23-8069-ADF17BB7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2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DFD1-FEEB-4050-ADC0-FE9DA71C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C6ABB-574F-4032-A8B0-6A03F374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9AC80-142A-466A-8C7C-8310F0D4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B2FE-E7B7-4EC2-A157-22162BDD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00E86-F8DB-4721-BFE4-24727BB0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122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FA67-D634-445C-800B-3FA993898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48D0-7BB9-4847-8C09-5B89887AF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1D541-9982-4A4D-9E06-22A9AE0AE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6194B4-4530-442C-94E5-D97B22D59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3C5F4-3C60-4BBA-A290-12EB7224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E8E2B-ED76-4A83-A5F6-21E54979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10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A825-0A43-4935-A21F-22AAFE03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20305-3A44-49CD-BE7A-9C88A7270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D1272-9658-42B4-9423-CB1FFFC72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F97E9-81DE-4781-9ADA-5DB4892EF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C5786-B110-49D5-879E-D1431791B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59CFF-6FCC-40D5-B353-7D936EF1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F7336-DFA2-4A19-80EB-62ACCE31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6EADF-A9EC-4DEB-BC9D-4A3C23CE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867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4280-0637-40FC-9A01-0EEC37C9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2502F-2E29-46D4-9DB2-D60B0412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E202F-D782-492F-B64F-786BDD25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F4281-C1C1-40D4-B26C-18AFC4EF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89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2D17D-62BF-4EE2-A1D1-3C9AF210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539FA-3497-4585-BE1C-2F2A25C8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A999E-9E3F-4667-8DFE-C0F01882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56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360F-1B22-4747-847C-C1FB0EBB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C607-A776-4851-BAE4-27046B6B7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4B695-1927-4126-BFFF-1E3101300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BFF7F-9B66-4D19-98DD-DF0FA6FE1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13620-96CD-4C1B-A5C4-8886E5B1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2462C-41AE-4E0A-A43D-12AA7A3B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31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066B-30D7-4446-84F3-234E9713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8FA185-9F56-44B2-87E4-00049C823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4E8DC-46AA-4593-901D-8EDB8EF1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5D698-9956-4CAA-A6F1-DD5F58F8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7572E-F7A8-4DBA-BE49-90469AEFF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27D61-F8BF-4620-811F-A86BC366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66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B1481-396F-467A-A44C-1D126A1C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2FF3D-1880-453E-9F43-0B2354DC2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9E7DD-FCC5-4CF2-AFF8-8165DC025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296F-51D6-4660-B293-0C62C86EF57B}" type="datetimeFigureOut">
              <a:rPr lang="en-IN" smtClean="0"/>
              <a:pPr/>
              <a:t>21-10-2020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A067B-D321-4A55-9DBB-9E710223F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044F9-F2BE-4239-B42B-830DBAB42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10DB0-2301-4BB9-B1FC-222065B0726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03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4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8.png" /><Relationship Id="rId5" Type="http://schemas.openxmlformats.org/officeDocument/2006/relationships/image" Target="../media/image37.png" /><Relationship Id="rId4" Type="http://schemas.openxmlformats.org/officeDocument/2006/relationships/image" Target="../media/image36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7" Type="http://schemas.openxmlformats.org/officeDocument/2006/relationships/image" Target="../media/image16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4933E1-6097-4BFF-BCE0-13344F6CE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60" y="1482161"/>
            <a:ext cx="1846880" cy="18468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F97E404-9491-4D67-A89F-77970504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69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FACULTY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800" dirty="0">
                <a:latin typeface="Arial Rounded MT Bold" panose="020F0704030504030204" pitchFamily="34" charset="0"/>
              </a:rPr>
              <a:t>OF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800" dirty="0">
                <a:latin typeface="Arial Rounded MT Bold" panose="020F0704030504030204" pitchFamily="34" charset="0"/>
              </a:rPr>
              <a:t>MANAGEMENT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4800" dirty="0">
                <a:latin typeface="Arial Rounded MT Bold" panose="020F0704030504030204" pitchFamily="34" charset="0"/>
              </a:rPr>
              <a:t>STUDIES</a:t>
            </a:r>
            <a:endParaRPr lang="en-IN" sz="4800" dirty="0">
              <a:latin typeface="Arial Rounded MT Bold" panose="020F07040305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E939CB-E7E7-4427-972F-559DBD2EE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0544" y="4344864"/>
            <a:ext cx="2712870" cy="190312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dirty="0">
                <a:latin typeface="Arial Rounded MT Bold" panose="020F0704030504030204" pitchFamily="34" charset="0"/>
              </a:rPr>
              <a:t>Submitted To :</a:t>
            </a:r>
            <a:r>
              <a:rPr lang="en-US" sz="5100" dirty="0"/>
              <a:t> </a:t>
            </a:r>
          </a:p>
          <a:p>
            <a:pPr marL="0" indent="0">
              <a:buNone/>
            </a:pPr>
            <a:r>
              <a:rPr lang="en-US" sz="3800" dirty="0"/>
              <a:t>PROF. MEERA MATHUR</a:t>
            </a:r>
            <a:endParaRPr lang="en-IN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80DC256-6C99-40F7-95BB-423CC1EDF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8478" y="4344863"/>
            <a:ext cx="2712871" cy="214801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800" dirty="0">
                <a:latin typeface="Arial Rounded MT Bold" panose="020F0704030504030204" pitchFamily="34" charset="0"/>
              </a:rPr>
              <a:t>Submitted By:</a:t>
            </a:r>
          </a:p>
          <a:p>
            <a:pPr marL="0" indent="0">
              <a:buNone/>
            </a:pPr>
            <a:r>
              <a:rPr lang="en-US" sz="3800" dirty="0"/>
              <a:t>HIMANSHI BAGRECHA</a:t>
            </a:r>
          </a:p>
          <a:p>
            <a:pPr marL="0" indent="0">
              <a:buNone/>
            </a:pPr>
            <a:r>
              <a:rPr lang="en-US" sz="3800" dirty="0"/>
              <a:t>SEJAL CHAWAT</a:t>
            </a:r>
          </a:p>
          <a:p>
            <a:pPr marL="0" indent="0">
              <a:buNone/>
            </a:pPr>
            <a:r>
              <a:rPr lang="en-US" sz="3800" dirty="0"/>
              <a:t>SHREYA POKHARNA</a:t>
            </a:r>
          </a:p>
          <a:p>
            <a:pPr marL="0" indent="0">
              <a:buNone/>
            </a:pPr>
            <a:r>
              <a:rPr lang="en-US" sz="3800" dirty="0"/>
              <a:t>NIKHIL SINGH</a:t>
            </a:r>
          </a:p>
          <a:p>
            <a:pPr marL="0" indent="0">
              <a:buNone/>
            </a:pPr>
            <a:r>
              <a:rPr lang="en-US" sz="3800" dirty="0"/>
              <a:t>SIDDESH MEHTA</a:t>
            </a:r>
          </a:p>
          <a:p>
            <a:pPr marL="0" indent="0">
              <a:buNone/>
            </a:pPr>
            <a:r>
              <a:rPr lang="en-US" sz="3800" dirty="0"/>
              <a:t>PREETI KANNAN IYER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04BE5-8B5E-490A-B7BE-916135A953F9}"/>
              </a:ext>
            </a:extLst>
          </p:cNvPr>
          <p:cNvSpPr txBox="1"/>
          <p:nvPr/>
        </p:nvSpPr>
        <p:spPr>
          <a:xfrm>
            <a:off x="3870664" y="3528960"/>
            <a:ext cx="473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Managerial Skill Development</a:t>
            </a:r>
            <a:endParaRPr lang="en-IN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9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Corporate 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732" y="1499337"/>
            <a:ext cx="5518212" cy="30579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dirty="0"/>
          </a:p>
          <a:p>
            <a:r>
              <a:rPr lang="en-US" sz="2600" dirty="0"/>
              <a:t>Never peep in other’s cubical</a:t>
            </a:r>
          </a:p>
          <a:p>
            <a:r>
              <a:rPr lang="en-US" sz="2600" dirty="0"/>
              <a:t>Stay away from nasty politics</a:t>
            </a:r>
          </a:p>
          <a:p>
            <a:r>
              <a:rPr lang="en-US" sz="2600" dirty="0"/>
              <a:t>Reach office on time</a:t>
            </a:r>
          </a:p>
          <a:p>
            <a:r>
              <a:rPr lang="en-US" sz="2600" dirty="0"/>
              <a:t>Always ask for permission</a:t>
            </a:r>
          </a:p>
          <a:p>
            <a:r>
              <a:rPr lang="en-US" sz="2600" dirty="0"/>
              <a:t>Never criticize or make fun of your colleague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4" name="Picture 3" descr="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37273"/>
            <a:ext cx="4014662" cy="1339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e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58" y="4499095"/>
            <a:ext cx="2247437" cy="1879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et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7" y="1665010"/>
            <a:ext cx="28575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448805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Dining 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Elbows off the table</a:t>
            </a:r>
          </a:p>
          <a:p>
            <a:r>
              <a:rPr lang="en-US" sz="2400" dirty="0"/>
              <a:t>Placement of napkin</a:t>
            </a:r>
          </a:p>
          <a:p>
            <a:r>
              <a:rPr lang="en-US" sz="2400" dirty="0"/>
              <a:t>Know which utensils to use</a:t>
            </a:r>
          </a:p>
          <a:p>
            <a:r>
              <a:rPr lang="en-US" sz="2400" dirty="0"/>
              <a:t>Remember BMW </a:t>
            </a:r>
          </a:p>
          <a:p>
            <a:r>
              <a:rPr lang="en-US" sz="2400" dirty="0"/>
              <a:t>Always say please and thank you to wait staff</a:t>
            </a:r>
          </a:p>
        </p:txBody>
      </p:sp>
      <p:pic>
        <p:nvPicPr>
          <p:cNvPr id="4" name="Picture 3" descr="de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45" y="1116736"/>
            <a:ext cx="3302000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et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60" y="4433256"/>
            <a:ext cx="3089429" cy="20596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det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646" y="4001294"/>
            <a:ext cx="4122899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145674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985" y="373591"/>
            <a:ext cx="7620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Social Etiquettes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Greet properly</a:t>
            </a:r>
          </a:p>
          <a:p>
            <a:r>
              <a:rPr lang="en-US" dirty="0"/>
              <a:t>Speak slowly and clearly</a:t>
            </a:r>
          </a:p>
          <a:p>
            <a:r>
              <a:rPr lang="en-US" dirty="0"/>
              <a:t>Don’t smoke, chew gum or tobacco</a:t>
            </a:r>
          </a:p>
          <a:p>
            <a:r>
              <a:rPr lang="en-US" dirty="0"/>
              <a:t>Smile and make eye contact</a:t>
            </a:r>
          </a:p>
          <a:p>
            <a:r>
              <a:rPr lang="en-US" dirty="0"/>
              <a:t>Give a firm handshake</a:t>
            </a:r>
          </a:p>
          <a:p>
            <a:r>
              <a:rPr lang="en-US" dirty="0"/>
              <a:t>Always be punctual</a:t>
            </a: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81" y="681037"/>
            <a:ext cx="3390900" cy="2400300"/>
          </a:xfrm>
          <a:prstGeom prst="rect">
            <a:avLst/>
          </a:prstGeom>
        </p:spPr>
      </p:pic>
      <p:pic>
        <p:nvPicPr>
          <p:cNvPr id="5" name="Picture 4" descr="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69" y="4225925"/>
            <a:ext cx="3911600" cy="2281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989412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Rounded MT Bold" panose="020F0704030504030204" pitchFamily="34" charset="0"/>
                <a:cs typeface="Arial Black"/>
              </a:rPr>
              <a:t>Business 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79359"/>
            <a:ext cx="8229600" cy="29316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Arrive on time.</a:t>
            </a:r>
          </a:p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Dress appropriately for work.</a:t>
            </a:r>
          </a:p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Avoid gossips.</a:t>
            </a:r>
          </a:p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Watch your body language.</a:t>
            </a:r>
          </a:p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Introduce yourself &amp; others.</a:t>
            </a:r>
          </a:p>
        </p:txBody>
      </p:sp>
      <p:pic>
        <p:nvPicPr>
          <p:cNvPr id="4" name="Picture 3" descr="pptpic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358106"/>
            <a:ext cx="2914316" cy="2499895"/>
          </a:xfrm>
          <a:prstGeom prst="rect">
            <a:avLst/>
          </a:prstGeom>
        </p:spPr>
      </p:pic>
      <p:pic>
        <p:nvPicPr>
          <p:cNvPr id="5" name="Picture 4" descr="pptpic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17" y="4358105"/>
            <a:ext cx="3060032" cy="2499896"/>
          </a:xfrm>
          <a:prstGeom prst="rect">
            <a:avLst/>
          </a:prstGeom>
        </p:spPr>
      </p:pic>
      <p:pic>
        <p:nvPicPr>
          <p:cNvPr id="6" name="Picture 5" descr="pptpic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0" y="4358106"/>
            <a:ext cx="3169651" cy="249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0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/>
                <a:cs typeface="Arial Black"/>
              </a:rPr>
              <a:t>CROSS CULTURE BUSINESS ETIQUETTES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ptpic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011" y="2191085"/>
            <a:ext cx="3769893" cy="2327442"/>
          </a:xfrm>
          <a:prstGeom prst="rect">
            <a:avLst/>
          </a:prstGeom>
        </p:spPr>
      </p:pic>
      <p:pic>
        <p:nvPicPr>
          <p:cNvPr id="5" name="Picture 4" descr="pptpi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45107"/>
            <a:ext cx="3890210" cy="2573421"/>
          </a:xfrm>
          <a:prstGeom prst="rect">
            <a:avLst/>
          </a:prstGeom>
        </p:spPr>
      </p:pic>
      <p:pic>
        <p:nvPicPr>
          <p:cNvPr id="6" name="Picture 5" descr="pptpic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72" y="4518528"/>
            <a:ext cx="3214428" cy="2339473"/>
          </a:xfrm>
          <a:prstGeom prst="rect">
            <a:avLst/>
          </a:prstGeom>
        </p:spPr>
      </p:pic>
      <p:pic>
        <p:nvPicPr>
          <p:cNvPr id="7" name="Picture 6" descr="pptpic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82433"/>
            <a:ext cx="2994526" cy="2411663"/>
          </a:xfrm>
          <a:prstGeom prst="rect">
            <a:avLst/>
          </a:prstGeom>
        </p:spPr>
      </p:pic>
      <p:pic>
        <p:nvPicPr>
          <p:cNvPr id="8" name="Picture 7" descr="pptpic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46" y="4518527"/>
            <a:ext cx="3028626" cy="237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95600" y="51054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merican Typewriter"/>
                <a:cs typeface="American Typewriter"/>
              </a:rPr>
              <a:t>Etiquette transforms a man into a gentlemen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66458905"/>
              </p:ext>
            </p:extLst>
          </p:nvPr>
        </p:nvGraphicFramePr>
        <p:xfrm>
          <a:off x="1524000" y="12701"/>
          <a:ext cx="9144000" cy="466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82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1EF4F6-5155-4E6B-B34E-625BCABD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36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Thank You</a:t>
            </a:r>
            <a:endParaRPr lang="en-IN" sz="9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558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8C8B82-DC9D-422C-9FCA-5335BCB2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731" y="302159"/>
            <a:ext cx="3033110" cy="1962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1FD5F9-2CEA-48D7-8F11-55BB4D912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563" y="4166833"/>
            <a:ext cx="2857869" cy="2207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ED3B7D-0824-454C-95BD-D3360C426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382" y="4385569"/>
            <a:ext cx="3133725" cy="1989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75744F-9988-4E9C-8215-3D678D0D8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726" y="483323"/>
            <a:ext cx="3471075" cy="16828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893B9-A6AB-4A95-A6D4-C24645BEA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342" y="3951535"/>
            <a:ext cx="2599585" cy="25995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CBCC6C-DB25-4F82-A87D-01E26B44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42" y="25524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Etiquettes</a:t>
            </a:r>
            <a:endParaRPr lang="en-IN" sz="8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697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364F19-5882-49C5-9BA7-3125199C9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Contents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7F079-D99B-4253-B523-E0FE8C3C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Importance of etiquettes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Types of etiquettes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Etiquettes in different cultures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446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2658"/>
            <a:ext cx="7772400" cy="10712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ritannic Bold" pitchFamily="34" charset="0"/>
              </a:rPr>
              <a:t>What is Etiquette?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693" y="1580225"/>
            <a:ext cx="9135123" cy="168897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 Etiquette is a code of behavior that delineates expectations for social behavior according to contemporary conventional norms within a society, social class, or group.</a:t>
            </a:r>
          </a:p>
        </p:txBody>
      </p:sp>
      <p:pic>
        <p:nvPicPr>
          <p:cNvPr id="1036" name="Picture 12" descr="C:\Users\user\AppData\Local\Microsoft\Windows\Temporary Internet Files\Content.IE5\JPUX6BIR\netiquette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2" y="3764133"/>
            <a:ext cx="3429000" cy="2590799"/>
          </a:xfrm>
          <a:prstGeom prst="rect">
            <a:avLst/>
          </a:prstGeom>
          <a:noFill/>
        </p:spPr>
      </p:pic>
      <p:pic>
        <p:nvPicPr>
          <p:cNvPr id="1033" name="Picture 9" descr="C:\Users\user\AppData\Local\Microsoft\Windows\Temporary Internet Files\Content.IE5\N8V8XYCN\hpj4g3gtyg5rbnsc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764133"/>
            <a:ext cx="3124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5434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9144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Manners vs. Etiquette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382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Manners		                         Etiquette</a:t>
            </a:r>
          </a:p>
          <a:p>
            <a:pPr>
              <a:buClr>
                <a:schemeClr val="tx1"/>
              </a:buClr>
              <a:buNone/>
            </a:pPr>
            <a:r>
              <a:rPr lang="en-US" sz="2400" dirty="0">
                <a:latin typeface="Calibri"/>
              </a:rPr>
              <a:t>•  </a:t>
            </a:r>
            <a:r>
              <a:rPr lang="en-US" sz="2400" dirty="0"/>
              <a:t>polite </a:t>
            </a:r>
            <a:r>
              <a:rPr lang="en-US" sz="2400" dirty="0" err="1"/>
              <a:t>behaviour</a:t>
            </a:r>
            <a:r>
              <a:rPr lang="en-US" sz="2400" dirty="0"/>
              <a:t> that reflect           </a:t>
            </a:r>
            <a:r>
              <a:rPr lang="en-US" sz="2400" dirty="0">
                <a:latin typeface="Calibri"/>
              </a:rPr>
              <a:t>•  a code of conduct based </a:t>
            </a:r>
            <a:endParaRPr lang="en-US" sz="2400" dirty="0"/>
          </a:p>
          <a:p>
            <a:pPr>
              <a:buClr>
                <a:schemeClr val="tx1"/>
              </a:buClr>
              <a:buNone/>
            </a:pPr>
            <a:r>
              <a:rPr lang="en-US" sz="2400" dirty="0"/>
              <a:t>    an attitude of consideration,               on social acceptance and </a:t>
            </a:r>
          </a:p>
          <a:p>
            <a:pPr>
              <a:buClr>
                <a:schemeClr val="tx1"/>
              </a:buClr>
              <a:buNone/>
            </a:pPr>
            <a:r>
              <a:rPr lang="en-US" sz="2400" dirty="0"/>
              <a:t>    kindness and respect for                       efficiency.</a:t>
            </a:r>
          </a:p>
          <a:p>
            <a:pPr>
              <a:buClr>
                <a:schemeClr val="tx1"/>
              </a:buClr>
              <a:buNone/>
            </a:pPr>
            <a:r>
              <a:rPr lang="en-US" sz="2400" dirty="0"/>
              <a:t>    others</a:t>
            </a:r>
          </a:p>
        </p:txBody>
      </p:sp>
      <p:pic>
        <p:nvPicPr>
          <p:cNvPr id="2057" name="Picture 9" descr="C:\Users\user\AppData\Local\Microsoft\Windows\Temporary Internet Files\Content.IE5\EV31YWZ4\MANNER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3733800" cy="2209800"/>
          </a:xfrm>
          <a:prstGeom prst="rect">
            <a:avLst/>
          </a:prstGeom>
          <a:noFill/>
        </p:spPr>
      </p:pic>
      <p:pic>
        <p:nvPicPr>
          <p:cNvPr id="2061" name="Picture 13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200400"/>
            <a:ext cx="3505200" cy="2209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52600" y="571500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 summary, </a:t>
            </a:r>
            <a:r>
              <a:rPr lang="en-US" sz="2400" b="1" i="1" dirty="0"/>
              <a:t>Etiquette</a:t>
            </a:r>
            <a:r>
              <a:rPr lang="en-US" sz="2400" b="1" dirty="0"/>
              <a:t> is the set of rules, </a:t>
            </a:r>
            <a:r>
              <a:rPr lang="en-US" sz="2400" b="1" i="1" dirty="0"/>
              <a:t>Manners</a:t>
            </a:r>
            <a:r>
              <a:rPr lang="en-US" sz="2400" b="1" dirty="0"/>
              <a:t> are the actions.</a:t>
            </a:r>
            <a:br>
              <a:rPr lang="en-US" sz="2400" b="1" dirty="0"/>
            </a:br>
            <a:r>
              <a:rPr lang="en-US" sz="2400" b="1" dirty="0"/>
              <a:t>It is good manners to follow the proper etiquette for any situation.</a:t>
            </a:r>
          </a:p>
        </p:txBody>
      </p:sp>
    </p:spTree>
    <p:extLst>
      <p:ext uri="{BB962C8B-B14F-4D97-AF65-F5344CB8AC3E}">
        <p14:creationId xmlns:p14="http://schemas.microsoft.com/office/powerpoint/2010/main" val="4753840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12642184"/>
              </p:ext>
            </p:extLst>
          </p:nvPr>
        </p:nvGraphicFramePr>
        <p:xfrm>
          <a:off x="1919858" y="53181"/>
          <a:ext cx="8902700" cy="675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9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2757E-521B-4101-986C-420986F97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7" y="27066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Types of etiquettes</a:t>
            </a:r>
            <a:endParaRPr lang="en-IN" sz="6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10694E-7604-4FEF-9C7A-44814386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425" y="4688103"/>
            <a:ext cx="2619375" cy="1743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761D6B-B8C9-4595-973B-E1CD7A994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688103"/>
            <a:ext cx="3048000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8545C1-A737-4BC9-83F9-B322CBD4D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88103"/>
            <a:ext cx="3124200" cy="170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91E06-843C-4DA3-9DBF-8A4242C71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681" y="305572"/>
            <a:ext cx="2466975" cy="1999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4D5422-5646-4C86-8AB4-FE716F34E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37" y="466248"/>
            <a:ext cx="2466975" cy="1856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7773AD-DC91-4A2B-9197-06EEB1167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0337" y="287817"/>
            <a:ext cx="2495550" cy="19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699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1B594-03F1-48E5-864B-1F842480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Meeting Etiquettes</a:t>
            </a:r>
            <a:endParaRPr lang="en-IN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791628-76C6-417B-85A6-3F306BFDD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35" y="1807870"/>
            <a:ext cx="6281691" cy="3110359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/>
              <a:t>Here are some strategies for maintaining proper meeting etiquettes</a:t>
            </a:r>
          </a:p>
          <a:p>
            <a:r>
              <a:rPr lang="en-IN" sz="2400" dirty="0"/>
              <a:t>Be on time</a:t>
            </a:r>
          </a:p>
          <a:p>
            <a:r>
              <a:rPr lang="en-IN" sz="2400" dirty="0"/>
              <a:t>Have strong agenda</a:t>
            </a:r>
          </a:p>
          <a:p>
            <a:r>
              <a:rPr lang="en-IN" sz="2400" dirty="0"/>
              <a:t>Keep cell phone on silent</a:t>
            </a:r>
          </a:p>
          <a:p>
            <a:r>
              <a:rPr lang="en-IN" sz="2400" dirty="0"/>
              <a:t>Be a good listener and active participant</a:t>
            </a:r>
          </a:p>
          <a:p>
            <a:r>
              <a:rPr lang="en-IN" sz="2400" dirty="0"/>
              <a:t>Avoid nervous habits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D3326-B579-4B4C-B665-7CE3043C85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2966" y="1807869"/>
            <a:ext cx="3791175" cy="26664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61696E-C2F3-4AF4-9012-319FB367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76" y="4651899"/>
            <a:ext cx="3408425" cy="22061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BCCC89-19CD-4961-BA4A-56EA9FF81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965" y="4545366"/>
            <a:ext cx="3791175" cy="23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0647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F896-2B5D-47E7-82BC-4E86AAE7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Telephone Etiquettes</a:t>
            </a:r>
            <a:endParaRPr lang="en-IN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B791A-841A-41B5-B677-4857C337B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0588"/>
            <a:ext cx="5571478" cy="3103254"/>
          </a:xfrm>
        </p:spPr>
        <p:txBody>
          <a:bodyPr>
            <a:normAutofit/>
          </a:bodyPr>
          <a:lstStyle/>
          <a:p>
            <a:r>
              <a:rPr lang="en-IN" sz="2400" dirty="0"/>
              <a:t>Here are some strategies for maintaining proper telephone etiquettes</a:t>
            </a:r>
            <a:endParaRPr lang="en-US" sz="2400" dirty="0"/>
          </a:p>
          <a:p>
            <a:r>
              <a:rPr lang="en-US" sz="2400" dirty="0"/>
              <a:t>Voice has to be pleasant</a:t>
            </a:r>
          </a:p>
          <a:p>
            <a:r>
              <a:rPr lang="en-IN" sz="2400" dirty="0"/>
              <a:t>Don’t call at odd hours</a:t>
            </a:r>
          </a:p>
          <a:p>
            <a:r>
              <a:rPr lang="en-IN" sz="2400" dirty="0"/>
              <a:t>Use proper language</a:t>
            </a:r>
          </a:p>
          <a:p>
            <a:r>
              <a:rPr lang="en-IN" sz="2400" dirty="0"/>
              <a:t>Don’t take too long to pick up call</a:t>
            </a:r>
          </a:p>
          <a:p>
            <a:r>
              <a:rPr lang="en-IN" sz="2400" dirty="0"/>
              <a:t>Speak clearly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778D73-51FB-4F3D-AF77-7E3B1010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519" y="1593035"/>
            <a:ext cx="3426227" cy="2765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2F307F-98FD-45AD-B0F6-33DB78263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519" y="4445305"/>
            <a:ext cx="3426227" cy="2412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089F6-47EB-4F8F-9769-62CD1ADB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956" y="4616388"/>
            <a:ext cx="3055398" cy="224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3869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315</Words>
  <Application>Microsoft Office PowerPoint</Application>
  <PresentationFormat>Widescreen</PresentationFormat>
  <Paragraphs>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FACULTY OF MANAGEMENT STUDIES</vt:lpstr>
      <vt:lpstr>Etiquettes</vt:lpstr>
      <vt:lpstr>Contents </vt:lpstr>
      <vt:lpstr>What is Etiquette?</vt:lpstr>
      <vt:lpstr>Manners vs. Etiquette</vt:lpstr>
      <vt:lpstr>PowerPoint Presentation</vt:lpstr>
      <vt:lpstr>Types of etiquettes</vt:lpstr>
      <vt:lpstr>Meeting Etiquettes</vt:lpstr>
      <vt:lpstr>Telephone Etiquettes</vt:lpstr>
      <vt:lpstr>Corporate Etiquette</vt:lpstr>
      <vt:lpstr>Dining Etiquette</vt:lpstr>
      <vt:lpstr>Social Etiquettes</vt:lpstr>
      <vt:lpstr>Business Etiquette</vt:lpstr>
      <vt:lpstr>CROSS CULTURE BUSINESS ETIQUETTES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Himanshi Bagrecha</dc:creator>
  <cp:lastModifiedBy>Shreya Pokharna</cp:lastModifiedBy>
  <cp:revision>25</cp:revision>
  <dcterms:created xsi:type="dcterms:W3CDTF">2019-08-30T12:01:01Z</dcterms:created>
  <dcterms:modified xsi:type="dcterms:W3CDTF">2020-10-21T05:06:46Z</dcterms:modified>
</cp:coreProperties>
</file>