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8" r:id="rId2"/>
    <p:sldId id="257" r:id="rId3"/>
    <p:sldId id="260" r:id="rId4"/>
    <p:sldId id="261" r:id="rId5"/>
    <p:sldId id="262" r:id="rId6"/>
    <p:sldId id="259" r:id="rId7"/>
    <p:sldId id="266" r:id="rId8"/>
    <p:sldId id="265" r:id="rId9"/>
    <p:sldId id="264" r:id="rId10"/>
    <p:sldId id="263" r:id="rId11"/>
    <p:sldId id="280" r:id="rId12"/>
    <p:sldId id="282" r:id="rId13"/>
    <p:sldId id="283" r:id="rId14"/>
    <p:sldId id="284" r:id="rId15"/>
    <p:sldId id="285" r:id="rId16"/>
    <p:sldId id="286" r:id="rId17"/>
    <p:sldId id="281" r:id="rId18"/>
    <p:sldId id="256" r:id="rId19"/>
    <p:sldId id="267" r:id="rId20"/>
    <p:sldId id="275" r:id="rId21"/>
    <p:sldId id="276" r:id="rId22"/>
    <p:sldId id="277" r:id="rId23"/>
    <p:sldId id="278" r:id="rId24"/>
    <p:sldId id="279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62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86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1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0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2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9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7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4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4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9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8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45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360B-964D-E841-9C6D-4143B910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386" y="54299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IN" b="1"/>
              <a:t>FACULTY OF MANAGEMENT STUDIES</a:t>
            </a:r>
            <a:br>
              <a:rPr lang="en-IN" b="1"/>
            </a:br>
            <a:r>
              <a:rPr lang="en-IN" b="1"/>
              <a:t>                         UDAIPUR </a:t>
            </a:r>
            <a:endParaRPr lang="en-US" b="1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6D5B470-AB50-364F-ACD9-96067F17C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0682" y="1823885"/>
            <a:ext cx="2133600" cy="2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CE2CEB-410F-CB49-BB5B-D9078657905A}"/>
              </a:ext>
            </a:extLst>
          </p:cNvPr>
          <p:cNvSpPr txBox="1"/>
          <p:nvPr/>
        </p:nvSpPr>
        <p:spPr>
          <a:xfrm>
            <a:off x="3636697" y="3962552"/>
            <a:ext cx="491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b="1"/>
              <a:t>Managerial Skill Development</a:t>
            </a:r>
            <a:endParaRPr lang="en-US" sz="2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679875-C065-944F-B599-1C1534EBE6C0}"/>
              </a:ext>
            </a:extLst>
          </p:cNvPr>
          <p:cNvSpPr txBox="1"/>
          <p:nvPr/>
        </p:nvSpPr>
        <p:spPr>
          <a:xfrm>
            <a:off x="1864130" y="3665827"/>
            <a:ext cx="51745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N"/>
          </a:p>
          <a:p>
            <a:pPr algn="l"/>
            <a:endParaRPr lang="en-IN"/>
          </a:p>
          <a:p>
            <a:pPr algn="l"/>
            <a:endParaRPr lang="en-IN"/>
          </a:p>
          <a:p>
            <a:pPr algn="l"/>
            <a:r>
              <a:rPr lang="en-IN"/>
              <a:t>Submitted by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/>
              <a:t>Abhishek Babel (1)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/>
              <a:t>Harshil Pagaria (11)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/>
              <a:t>Ishani Shrimal (16)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/>
              <a:t>Pragati Lohar (31)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/>
              <a:t>Vatsal Gandhi (57)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/>
              <a:t>Yashasvi Dhakar (60)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/>
          </a:p>
          <a:p>
            <a:pPr algn="l"/>
            <a:endParaRPr lang="en-IN"/>
          </a:p>
          <a:p>
            <a:pPr algn="l"/>
            <a:endParaRPr lang="en-IN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538EC-2E07-2A41-8936-2EA992872A65}"/>
              </a:ext>
            </a:extLst>
          </p:cNvPr>
          <p:cNvSpPr txBox="1"/>
          <p:nvPr/>
        </p:nvSpPr>
        <p:spPr>
          <a:xfrm>
            <a:off x="7269967" y="4533145"/>
            <a:ext cx="4074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/>
              <a:t>Submitted to</a:t>
            </a:r>
          </a:p>
          <a:p>
            <a:pPr algn="l"/>
            <a:r>
              <a:rPr lang="en-IN"/>
              <a:t>Prof. Meera Mathur 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58DD-2C21-A24E-8679-B1F293885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A28F5-2608-7A4D-9B94-877B4B2B13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53DBD8-4A6C-9C44-BEA9-7770C531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5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63D5-89B6-6446-B28A-CE699BEE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42BA-4B78-8744-82D4-98563C119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ject 1">
            <a:extLst>
              <a:ext uri="{FF2B5EF4-FFF2-40B4-BE49-F238E27FC236}">
                <a16:creationId xmlns:a16="http://schemas.microsoft.com/office/drawing/2014/main" id="{1F20C1F4-5EE8-6A46-9FCA-3B6699C6C5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63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C47DCCB-CC81-734E-9C70-453EE77EF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68" y="635679"/>
            <a:ext cx="10255064" cy="52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4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7FC3A93-2873-B041-BF51-E3065D941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66" y="647904"/>
            <a:ext cx="10073069" cy="53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A24E374-517D-5C42-9814-1834D638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68" y="574556"/>
            <a:ext cx="10305337" cy="552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8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2DF8DAD-3F0C-9C49-BE55-82A1A7A1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65" y="660129"/>
            <a:ext cx="10059470" cy="51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6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2362AEB-F191-144C-B004-1AED46638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14" y="635680"/>
            <a:ext cx="10097518" cy="52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3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C7D5-E053-2343-AF33-301C7EE2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800A6C3-3F79-334C-B5DC-ABF5AE278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7" y="42786"/>
            <a:ext cx="12045305" cy="67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6B9D-97D6-6B4A-8961-7C3347EB5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285" y="-244492"/>
            <a:ext cx="8697963" cy="2042739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chemeClr val="accent1"/>
                </a:solidFill>
                <a:latin typeface="+mn-lt"/>
              </a:rPr>
              <a:t>IMPORTANCE AND NEED Of Healthy CORPORATE CULTURE. </a:t>
            </a:r>
            <a:endParaRPr lang="en-US" sz="4000" b="1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9BE00-E1E8-7949-879E-BCBA6D82E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264" y="2249326"/>
            <a:ext cx="9241795" cy="347178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b="1">
                <a:solidFill>
                  <a:schemeClr val="tx1"/>
                </a:solidFill>
              </a:rPr>
              <a:t>Employees retention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b="1">
                <a:solidFill>
                  <a:schemeClr val="tx1"/>
                </a:solidFill>
              </a:rPr>
              <a:t>Reputation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b="1">
                <a:solidFill>
                  <a:schemeClr val="tx1"/>
                </a:solidFill>
              </a:rPr>
              <a:t>Increases Productivity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b="1">
                <a:solidFill>
                  <a:schemeClr val="tx1"/>
                </a:solidFill>
              </a:rPr>
              <a:t>Improves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b="1">
                <a:solidFill>
                  <a:schemeClr val="tx1"/>
                </a:solidFill>
              </a:rPr>
              <a:t>Create a healthy working environment.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b="1">
                <a:solidFill>
                  <a:schemeClr val="tx1"/>
                </a:solidFill>
              </a:rPr>
              <a:t>Guides employees in terms of acceptable Behavior and attitude.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800" b="1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0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45EEB29-71AA-3D43-9F26-D3D61BE1D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3" y="415636"/>
            <a:ext cx="11388436" cy="57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5DBABB8-893F-5942-963F-D7B04880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1" y="165032"/>
            <a:ext cx="11733577" cy="65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4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0813-C3D6-8146-8020-B423200B8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FAA1B-20E2-204C-A227-23151D4477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7A9661-A0E9-1B46-A260-B0C737109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0"/>
            <a:ext cx="1205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55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3002910-4D80-3340-8811-1ABF8D93C0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8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06451E-F55D-A145-BD63-E3F2F9007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" y="0"/>
            <a:ext cx="12069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74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F13D36-6F8D-764E-9B33-7A35BF81A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6" y="91684"/>
            <a:ext cx="12102353" cy="66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43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E1978E4-10B9-FD4A-AB82-0DCA4369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0"/>
            <a:ext cx="11998036" cy="67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07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C4F52E-25E7-FA4A-9734-8A8508A99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95" y="116133"/>
            <a:ext cx="12045305" cy="66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1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607B-0CDA-3040-BF07-65AF751D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91FB82-A7CC-E446-92EE-FE7191CF4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92" y="78510"/>
            <a:ext cx="11963808" cy="67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16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782A-96FA-C547-A1A2-9D403BB8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F658FB-C67A-1244-B66A-1B94F2D9B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387"/>
            <a:ext cx="11984182" cy="67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29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DE16-195D-CD45-8756-29AD7B68B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3C31C3-999B-DD40-81ED-36F319E87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"/>
            <a:ext cx="11954028" cy="68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542E-6914-1F48-8235-273F9A3B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1246909"/>
            <a:ext cx="6733309" cy="49045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1A9314-AFCE-154A-98D9-B9B20F587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872" y="596401"/>
            <a:ext cx="9459459" cy="5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24691" y="110836"/>
            <a:ext cx="11901054" cy="6747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659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88FD-1DCA-DA47-90AB-17929A33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690" y="1371600"/>
            <a:ext cx="7220989" cy="3657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8B62BA-D3B3-424A-9318-75F44BE80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237" y="457855"/>
            <a:ext cx="10238508" cy="57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69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92FD-3E0B-D04A-9340-E2686743B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19" y="2463584"/>
            <a:ext cx="8911687" cy="1930831"/>
          </a:xfrm>
        </p:spPr>
        <p:txBody>
          <a:bodyPr>
            <a:normAutofit/>
          </a:bodyPr>
          <a:lstStyle/>
          <a:p>
            <a:r>
              <a:rPr lang="en-IN" sz="7200" b="1">
                <a:solidFill>
                  <a:schemeClr val="accent1">
                    <a:lumMod val="75000"/>
                  </a:schemeClr>
                </a:solidFill>
                <a:latin typeface="Broadway" panose="02000000000000000000" pitchFamily="2" charset="0"/>
                <a:ea typeface="Broadway" panose="02000000000000000000" pitchFamily="2" charset="0"/>
              </a:rPr>
              <a:t>Thank you!!</a:t>
            </a:r>
            <a:endParaRPr lang="en-US" sz="7200" b="1">
              <a:solidFill>
                <a:schemeClr val="accent1">
                  <a:lumMod val="75000"/>
                </a:schemeClr>
              </a:solidFill>
              <a:latin typeface="Broadway" panose="02000000000000000000" pitchFamily="2" charset="0"/>
              <a:ea typeface="Broadwa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8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15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48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84EA-766C-3D46-998E-B4F192FF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433" y="1882588"/>
            <a:ext cx="8911687" cy="1831653"/>
          </a:xfrm>
        </p:spPr>
        <p:txBody>
          <a:bodyPr>
            <a:noAutofit/>
          </a:bodyPr>
          <a:lstStyle/>
          <a:p>
            <a:r>
              <a:rPr lang="en-IN" sz="6000" b="1">
                <a:solidFill>
                  <a:schemeClr val="accent1"/>
                </a:solidFill>
                <a:latin typeface="Arial Black" panose="020B0604020202020204" pitchFamily="34" charset="0"/>
                <a:ea typeface="Aharoni" panose="02000000000000000000" pitchFamily="2" charset="0"/>
                <a:cs typeface="Arial Black" panose="020B0604020202020204" pitchFamily="34" charset="0"/>
              </a:rPr>
              <a:t>Types of corporate culture</a:t>
            </a:r>
            <a:endParaRPr lang="en-US" sz="6000" b="1">
              <a:solidFill>
                <a:schemeClr val="accent1"/>
              </a:solidFill>
              <a:latin typeface="Arial Black" panose="020B0604020202020204" pitchFamily="34" charset="0"/>
              <a:ea typeface="Aharoni" panose="02000000000000000000" pitchFamily="2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9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804D-E340-4D4F-AB0B-3F5EDF2B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8C72C4-889B-504C-A750-C765FE7FE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0"/>
            <a:ext cx="11388437" cy="65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8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DA8A-2BB9-4045-9721-B70C1180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CF6443A-4C5A-0849-9E30-7391BD877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0"/>
            <a:ext cx="11901055" cy="66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7283-9672-7140-9468-D28DB3BE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E93A8F-5453-E041-A4C7-A4CFE9B0E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139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</TotalTime>
  <Words>83</Words>
  <Application>Microsoft Office PowerPoint</Application>
  <PresentationFormat>Widescreen</PresentationFormat>
  <Paragraphs>29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Retrospect</vt:lpstr>
      <vt:lpstr>FACULTY OF MANAGEMENT STUDIES                          UDAIPUR </vt:lpstr>
      <vt:lpstr>PowerPoint Presentation</vt:lpstr>
      <vt:lpstr>PowerPoint Presentation</vt:lpstr>
      <vt:lpstr>PowerPoint Presentation</vt:lpstr>
      <vt:lpstr>PowerPoint Presentation</vt:lpstr>
      <vt:lpstr>Types of corporate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AND NEED Of Healthy CORPORATE CULTURE.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AND NEED Of Healthy CORPORATE CULTURE. </dc:title>
  <dc:creator>pragati lohar</dc:creator>
  <cp:lastModifiedBy>pragati lohar</cp:lastModifiedBy>
  <cp:revision>29</cp:revision>
  <dcterms:created xsi:type="dcterms:W3CDTF">2019-09-26T12:50:51Z</dcterms:created>
  <dcterms:modified xsi:type="dcterms:W3CDTF">2019-09-26T17:44:50Z</dcterms:modified>
</cp:coreProperties>
</file>