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38CFEC-8DAE-4689-9D27-140B0C7CA7D6}" type="datetimeFigureOut">
              <a:rPr lang="en-US" smtClean="0"/>
              <a:pPr/>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BD9ED-7543-46EA-B65B-787AE163AE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38CFEC-8DAE-4689-9D27-140B0C7CA7D6}" type="datetimeFigureOut">
              <a:rPr lang="en-US" smtClean="0"/>
              <a:pPr/>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BD9ED-7543-46EA-B65B-787AE163AE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38CFEC-8DAE-4689-9D27-140B0C7CA7D6}" type="datetimeFigureOut">
              <a:rPr lang="en-US" smtClean="0"/>
              <a:pPr/>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BD9ED-7543-46EA-B65B-787AE163A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38CFEC-8DAE-4689-9D27-140B0C7CA7D6}" type="datetimeFigureOut">
              <a:rPr lang="en-US" smtClean="0"/>
              <a:pPr/>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BD9ED-7543-46EA-B65B-787AE163A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38CFEC-8DAE-4689-9D27-140B0C7CA7D6}" type="datetimeFigureOut">
              <a:rPr lang="en-US" smtClean="0"/>
              <a:pPr/>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BD9ED-7543-46EA-B65B-787AE163AE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38CFEC-8DAE-4689-9D27-140B0C7CA7D6}" type="datetimeFigureOut">
              <a:rPr lang="en-US" smtClean="0"/>
              <a:pPr/>
              <a:t>3/28/2021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BD9ED-7543-46EA-B65B-787AE163AE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38CFEC-8DAE-4689-9D27-140B0C7CA7D6}" type="datetimeFigureOut">
              <a:rPr lang="en-US" smtClean="0"/>
              <a:pPr/>
              <a:t>3/28/2021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CBD9ED-7543-46EA-B65B-787AE163AE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38CFEC-8DAE-4689-9D27-140B0C7CA7D6}" type="datetimeFigureOut">
              <a:rPr lang="en-US" smtClean="0"/>
              <a:pPr/>
              <a:t>3/28/2021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CBD9ED-7543-46EA-B65B-787AE163AE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38CFEC-8DAE-4689-9D27-140B0C7CA7D6}" type="datetimeFigureOut">
              <a:rPr lang="en-US" smtClean="0"/>
              <a:pPr/>
              <a:t>3/28/2021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CBD9ED-7543-46EA-B65B-787AE163AE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38CFEC-8DAE-4689-9D27-140B0C7CA7D6}" type="datetimeFigureOut">
              <a:rPr lang="en-US" smtClean="0"/>
              <a:pPr/>
              <a:t>3/28/2021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BD9ED-7543-46EA-B65B-787AE163AE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38CFEC-8DAE-4689-9D27-140B0C7CA7D6}" type="datetimeFigureOut">
              <a:rPr lang="en-US" smtClean="0"/>
              <a:pPr/>
              <a:t>3/28/2021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BD9ED-7543-46EA-B65B-787AE163AE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8CFEC-8DAE-4689-9D27-140B0C7CA7D6}" type="datetimeFigureOut">
              <a:rPr lang="en-US" smtClean="0"/>
              <a:pPr/>
              <a:t>3/28/2021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CBD9ED-7543-46EA-B65B-787AE163A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French Revolution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What got abolished?</a:t>
            </a:r>
            <a:br>
              <a:rPr lang="en-IN" dirty="0" smtClean="0"/>
            </a:br>
            <a:endParaRPr lang="en-US" dirty="0"/>
          </a:p>
        </p:txBody>
      </p:sp>
      <p:sp>
        <p:nvSpPr>
          <p:cNvPr id="3" name="Content Placeholder 2"/>
          <p:cNvSpPr>
            <a:spLocks noGrp="1"/>
          </p:cNvSpPr>
          <p:nvPr>
            <p:ph idx="1"/>
          </p:nvPr>
        </p:nvSpPr>
        <p:spPr/>
        <p:txBody>
          <a:bodyPr/>
          <a:lstStyle/>
          <a:p>
            <a:pPr algn="just"/>
            <a:r>
              <a:rPr lang="en-IN" dirty="0" smtClean="0"/>
              <a:t>Absolute monarchy and feudal system was abolished leading to the establishment of </a:t>
            </a:r>
            <a:r>
              <a:rPr lang="en-IN" smtClean="0"/>
              <a:t>constitutional monarchy.</a:t>
            </a:r>
            <a:endParaRPr lang="en-IN" dirty="0" smtClean="0"/>
          </a:p>
          <a:p>
            <a:pPr algn="just"/>
            <a:r>
              <a:rPr lang="en-IN" dirty="0" smtClean="0"/>
              <a:t>Rise of Napoleon Bonaparte.</a:t>
            </a:r>
          </a:p>
          <a:p>
            <a:pPr algn="just"/>
            <a:r>
              <a:rPr lang="en-IN" dirty="0" smtClean="0"/>
              <a:t>After several attempts and debates, slavery was abolished in France.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Causes of its emergence</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IN" dirty="0" smtClean="0"/>
              <a:t>Extravagance and poor economic policies of King Louis XVI leading to bankruptcy, burden falling on general people.</a:t>
            </a:r>
          </a:p>
          <a:p>
            <a:pPr algn="just"/>
            <a:r>
              <a:rPr lang="en-IN" dirty="0" smtClean="0"/>
              <a:t>Heavy taxes levied on peasants and urban poor resulted in civil unrest and struggle to survive.</a:t>
            </a:r>
          </a:p>
          <a:p>
            <a:pPr algn="just"/>
            <a:r>
              <a:rPr lang="en-IN" dirty="0" smtClean="0"/>
              <a:t>Third estate had several prosperous groups such as merchants, manufacturers, lawyers, administrative officials who were educated and believed that no person or group in society should be privileged by birth. These people espoused for a society based on freedom and equality , ideas put forward by John Locke and Jean Jacques Rousseau. </a:t>
            </a:r>
          </a:p>
          <a:p>
            <a:pPr algn="just"/>
            <a:r>
              <a:rPr lang="en-US" dirty="0" smtClean="0"/>
              <a:t>In his Two Treatises of Government, Locke sought to refute the doctrine of the divine and absolute right of the monarch. Rousseau carried the idea forward, proposing a form of government based on a social contract between people and their representatives.</a:t>
            </a:r>
            <a:endParaRPr lang="en-IN" dirty="0" smtClean="0"/>
          </a:p>
          <a:p>
            <a:pPr algn="just"/>
            <a:endParaRPr lang="en-IN" dirty="0" smtClean="0"/>
          </a:p>
          <a:p>
            <a:endParaRPr lang="en-IN"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Series of events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IN" dirty="0" smtClean="0"/>
              <a:t>On May 5, 1789, meeting of Estates General, an assembly representing France’s clergy, nobility and middle class, took place</a:t>
            </a:r>
          </a:p>
          <a:p>
            <a:pPr algn="just"/>
            <a:r>
              <a:rPr lang="en-IN" dirty="0" smtClean="0"/>
              <a:t>Meanwhile, Third Estate demanded their representation in the Estates General, and wanted voting by percentage, consisting of 98% of French population. </a:t>
            </a:r>
          </a:p>
          <a:p>
            <a:pPr algn="just"/>
            <a:r>
              <a:rPr lang="en-IN" dirty="0" smtClean="0"/>
              <a:t> Estates General at Versailles resulted in hostility between three orders, i.e. First Estate, Second Estate and Third Estate. </a:t>
            </a:r>
          </a:p>
          <a:p>
            <a:pPr algn="just"/>
            <a:r>
              <a:rPr lang="en-IN" dirty="0" smtClean="0"/>
              <a:t>On 17</a:t>
            </a:r>
            <a:r>
              <a:rPr lang="en-IN" baseline="30000" dirty="0" smtClean="0"/>
              <a:t>th</a:t>
            </a:r>
            <a:r>
              <a:rPr lang="en-IN" dirty="0" smtClean="0"/>
              <a:t> June, third estate met alone and formally adopted the title of national assembly. On June 27, Louis XVI absorbed all three orders into new assembly.</a:t>
            </a:r>
          </a:p>
          <a:p>
            <a:pPr algn="just"/>
            <a:r>
              <a:rPr lang="en-IN" dirty="0" smtClean="0"/>
              <a:t>On July 14, people stoned Bastille fortress in order to get weapons etc., celebrated as  National Day of France or Bastille  Day, considered as the beginning of French Revolution. </a:t>
            </a:r>
          </a:p>
          <a:p>
            <a:pPr algn="just"/>
            <a:r>
              <a:rPr lang="en-IN" dirty="0" smtClean="0"/>
              <a:t>In late August, Assembly adopted the Declaration of Rights of Man and of the Citizen, a statement of democratic principles.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Ideals of French Revolution</a:t>
            </a:r>
            <a:endParaRPr lang="en-US" dirty="0"/>
          </a:p>
        </p:txBody>
      </p:sp>
      <p:sp>
        <p:nvSpPr>
          <p:cNvPr id="3" name="Content Placeholder 2"/>
          <p:cNvSpPr>
            <a:spLocks noGrp="1"/>
          </p:cNvSpPr>
          <p:nvPr>
            <p:ph idx="1"/>
          </p:nvPr>
        </p:nvSpPr>
        <p:spPr>
          <a:xfrm>
            <a:off x="457200" y="1214422"/>
            <a:ext cx="8229600" cy="4911741"/>
          </a:xfrm>
        </p:spPr>
        <p:txBody>
          <a:bodyPr>
            <a:normAutofit fontScale="92500" lnSpcReduction="20000"/>
          </a:bodyPr>
          <a:lstStyle/>
          <a:p>
            <a:pPr algn="just"/>
            <a:r>
              <a:rPr lang="en-IN" dirty="0" smtClean="0"/>
              <a:t>French revolution was inspired by distinct ideas of ‘liberty, equality and fraternity’.</a:t>
            </a:r>
          </a:p>
          <a:p>
            <a:pPr algn="just"/>
            <a:r>
              <a:rPr lang="en-IN" dirty="0" smtClean="0"/>
              <a:t>In 1791, France adopts constitution, vesting the power to make laws in National Assembly.</a:t>
            </a:r>
          </a:p>
          <a:p>
            <a:pPr algn="just"/>
            <a:r>
              <a:rPr lang="en-US" dirty="0" smtClean="0"/>
              <a:t>The Constitution began with a Declaration of the Rights of Man and Citizen. Rights such as the right to life, freedom of speech, freedom of opinion, equality before law, were established as ‘natural and inalienable’ rights, that is, they belonged to each human being by birth and could not be taken away. It was the duty of the state to protect each citizen’s natural rights.</a:t>
            </a:r>
            <a:endParaRPr lang="en-IN"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lgn="just"/>
            <a:r>
              <a:rPr lang="en-IN" dirty="0" err="1" smtClean="0"/>
              <a:t>Olympe</a:t>
            </a:r>
            <a:r>
              <a:rPr lang="en-IN" dirty="0" smtClean="0"/>
              <a:t> de Gouges, a French playwright, issued a declaration of the rights of women in Paris, soon after the French revolutionaries released their declaration of the rights of man. The declaration of rights of man did not question male superiority and instead defined the father’s right over his wife and child as a natural right. </a:t>
            </a:r>
            <a:r>
              <a:rPr lang="en-IN" dirty="0" err="1" smtClean="0"/>
              <a:t>Olympe</a:t>
            </a:r>
            <a:r>
              <a:rPr lang="en-IN" dirty="0" smtClean="0"/>
              <a:t> de Gouges pointed out that such a right has nothing to do with Nature and everything to do with men.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537</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French Revolution</vt:lpstr>
      <vt:lpstr>What got abolished? </vt:lpstr>
      <vt:lpstr>Causes of its emergence</vt:lpstr>
      <vt:lpstr>Series of events</vt:lpstr>
      <vt:lpstr>Ideals of French Revolution</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French Revolution</dc:title>
  <dc:creator>AMU</dc:creator>
  <cp:lastModifiedBy>AMU</cp:lastModifiedBy>
  <cp:revision>37</cp:revision>
  <dcterms:created xsi:type="dcterms:W3CDTF">2021-03-17T17:30:43Z</dcterms:created>
  <dcterms:modified xsi:type="dcterms:W3CDTF">2021-03-27T18:49:31Z</dcterms:modified>
</cp:coreProperties>
</file>