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3" r:id="rId4"/>
    <p:sldId id="264" r:id="rId5"/>
    <p:sldId id="280" r:id="rId6"/>
    <p:sldId id="281" r:id="rId7"/>
    <p:sldId id="284" r:id="rId8"/>
    <p:sldId id="285" r:id="rId9"/>
    <p:sldId id="286" r:id="rId10"/>
    <p:sldId id="287" r:id="rId11"/>
    <p:sldId id="288" r:id="rId12"/>
    <p:sldId id="299" r:id="rId13"/>
    <p:sldId id="289" r:id="rId14"/>
    <p:sldId id="290" r:id="rId15"/>
    <p:sldId id="257" r:id="rId16"/>
    <p:sldId id="258" r:id="rId17"/>
    <p:sldId id="259" r:id="rId18"/>
    <p:sldId id="261"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19" name="Footer Placeholder 18"/>
          <p:cNvSpPr>
            <a:spLocks noGrp="1"/>
          </p:cNvSpPr>
          <p:nvPr>
            <p:ph type="ftr" sz="quarter" idx="11"/>
          </p:nvPr>
        </p:nvSpPr>
        <p:spPr/>
        <p:txBody>
          <a:bodyPr/>
          <a:lstStyle/>
          <a:p>
            <a:endParaRPr lang="en-IN" dirty="0"/>
          </a:p>
        </p:txBody>
      </p:sp>
      <p:sp>
        <p:nvSpPr>
          <p:cNvPr id="27" name="Slide Number Placeholder 26"/>
          <p:cNvSpPr>
            <a:spLocks noGrp="1"/>
          </p:cNvSpPr>
          <p:nvPr>
            <p:ph type="sldNum" sz="quarter" idx="12"/>
          </p:nvPr>
        </p:nvSpPr>
        <p:spPr/>
        <p:txBody>
          <a:bodyPr/>
          <a:lstStyle/>
          <a:p>
            <a:fld id="{A975B9CA-62B4-4084-A8D7-38DC9F6AF0E9}" type="slidenum">
              <a:rPr lang="en-IN" smtClean="0"/>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A975B9CA-62B4-4084-A8D7-38DC9F6AF0E9}" type="slidenum">
              <a:rPr lang="en-IN" smtClean="0"/>
              <a:t>‹#›</a:t>
            </a:fld>
            <a:endParaRPr lang="en-IN"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A975B9CA-62B4-4084-A8D7-38DC9F6AF0E9}"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7E07077-5B65-4DAB-8BCA-CC5AB7B4E577}" type="datetimeFigureOut">
              <a:rPr lang="en-US" smtClean="0"/>
              <a:t>4/29/2021</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a:xfrm>
            <a:off x="8077200" y="6356350"/>
            <a:ext cx="609600" cy="365125"/>
          </a:xfrm>
        </p:spPr>
        <p:txBody>
          <a:bodyPr/>
          <a:lstStyle/>
          <a:p>
            <a:fld id="{A975B9CA-62B4-4084-A8D7-38DC9F6AF0E9}" type="slidenum">
              <a:rPr lang="en-IN" smtClean="0"/>
              <a:t>‹#›</a:t>
            </a:fld>
            <a:endParaRPr lang="en-IN"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7E07077-5B65-4DAB-8BCA-CC5AB7B4E577}" type="datetimeFigureOut">
              <a:rPr lang="en-US" smtClean="0"/>
              <a:t>4/29/2021</a:t>
            </a:fld>
            <a:endParaRPr lang="en-IN"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75B9CA-62B4-4084-A8D7-38DC9F6AF0E9}" type="slidenum">
              <a:rPr lang="en-IN" smtClean="0"/>
              <a:t>‹#›</a:t>
            </a:fld>
            <a:endParaRPr lang="en-IN"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Organization" TargetMode="External"/><Relationship Id="rId2" Type="http://schemas.openxmlformats.org/officeDocument/2006/relationships/hyperlink" Target="https://en.wikipedia.org/wiki/Management" TargetMode="External"/><Relationship Id="rId1" Type="http://schemas.openxmlformats.org/officeDocument/2006/relationships/slideLayout" Target="../slideLayouts/slideLayout2.xml"/><Relationship Id="rId4" Type="http://schemas.openxmlformats.org/officeDocument/2006/relationships/hyperlink" Target="https://en.wikipedia.org/wiki/Project_Managem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Communication_skill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41"/>
            <a:ext cx="7772400" cy="1600210"/>
          </a:xfrm>
        </p:spPr>
        <p:txBody>
          <a:bodyPr>
            <a:noAutofit/>
          </a:bodyPr>
          <a:lstStyle/>
          <a:p>
            <a:r>
              <a:rPr lang="en-IN" sz="5500" dirty="0" smtClean="0">
                <a:latin typeface="Times New Roman" pitchFamily="18" charset="0"/>
                <a:cs typeface="Times New Roman" pitchFamily="18" charset="0"/>
              </a:rPr>
              <a:t>FUNCTIONAL MANAGEMENT </a:t>
            </a:r>
            <a:endParaRPr lang="en-IN" sz="55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Autofit/>
          </a:bodyPr>
          <a:lstStyle/>
          <a:p>
            <a:r>
              <a:rPr lang="en-IN" sz="5500" dirty="0" smtClean="0">
                <a:solidFill>
                  <a:schemeClr val="tx1"/>
                </a:solidFill>
                <a:latin typeface="Times New Roman" pitchFamily="18" charset="0"/>
                <a:ea typeface="+mj-ea"/>
                <a:cs typeface="Times New Roman" pitchFamily="18" charset="0"/>
              </a:rPr>
              <a:t>UNIT I</a:t>
            </a:r>
            <a:endParaRPr lang="en-IN" sz="5500" dirty="0">
              <a:solidFill>
                <a:schemeClr val="tx1"/>
              </a:solidFill>
              <a:latin typeface="Times New Roman" pitchFamily="18" charset="0"/>
              <a:ea typeface="+mj-ea"/>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3583"/>
            <a:ext cx="9139227" cy="686158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3583"/>
            <a:ext cx="9139227" cy="686158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3583"/>
            <a:ext cx="9144000" cy="6865167"/>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4772" y="1"/>
            <a:ext cx="9139228" cy="686158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WHAT IS A FUNCTIONAL MANAGER </a:t>
            </a:r>
            <a:endParaRPr lang="en-IN" dirty="0"/>
          </a:p>
        </p:txBody>
      </p:sp>
      <p:sp>
        <p:nvSpPr>
          <p:cNvPr id="3" name="Content Placeholder 2"/>
          <p:cNvSpPr>
            <a:spLocks noGrp="1"/>
          </p:cNvSpPr>
          <p:nvPr>
            <p:ph idx="1"/>
          </p:nvPr>
        </p:nvSpPr>
        <p:spPr/>
        <p:txBody>
          <a:bodyPr>
            <a:normAutofit/>
          </a:bodyPr>
          <a:lstStyle/>
          <a:p>
            <a:pPr algn="just"/>
            <a:r>
              <a:rPr lang="en-IN" dirty="0"/>
              <a:t>A </a:t>
            </a:r>
            <a:r>
              <a:rPr lang="en-IN" b="1" dirty="0"/>
              <a:t>functional manager</a:t>
            </a:r>
            <a:r>
              <a:rPr lang="en-IN" dirty="0"/>
              <a:t> is a person who has </a:t>
            </a:r>
            <a:r>
              <a:rPr lang="en-IN" dirty="0">
                <a:hlinkClick r:id="rId2" tooltip="Management"/>
              </a:rPr>
              <a:t>management</a:t>
            </a:r>
            <a:r>
              <a:rPr lang="en-IN" dirty="0"/>
              <a:t> authority over an organizational unit—such as a department—within a business, company, or other </a:t>
            </a:r>
            <a:r>
              <a:rPr lang="en-IN" dirty="0">
                <a:hlinkClick r:id="rId3" tooltip="Organization"/>
              </a:rPr>
              <a:t>organization</a:t>
            </a:r>
            <a:r>
              <a:rPr lang="en-IN" dirty="0"/>
              <a:t>. Functional managers have ongoing responsibilities, and are not usually directly affiliated with </a:t>
            </a:r>
            <a:r>
              <a:rPr lang="en-IN" dirty="0">
                <a:hlinkClick r:id="rId4" tooltip="Project Management"/>
              </a:rPr>
              <a:t>project teams</a:t>
            </a:r>
            <a:r>
              <a:rPr lang="en-IN" dirty="0"/>
              <a:t>, other than ensuring that goals and objectives align with the organization's overall strategy and vision.</a:t>
            </a:r>
          </a:p>
          <a:p>
            <a:r>
              <a:rPr lang="en-IN" dirty="0" smtClean="0"/>
              <a:t/>
            </a:r>
            <a:br>
              <a:rPr lang="en-IN" dirty="0" smtClean="0"/>
            </a:b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EXAMPLES OF FUNCTIONAL MANAGER </a:t>
            </a:r>
            <a:endParaRPr lang="en-IN" dirty="0"/>
          </a:p>
        </p:txBody>
      </p:sp>
      <p:sp>
        <p:nvSpPr>
          <p:cNvPr id="3" name="Content Placeholder 2"/>
          <p:cNvSpPr>
            <a:spLocks noGrp="1"/>
          </p:cNvSpPr>
          <p:nvPr>
            <p:ph idx="1"/>
          </p:nvPr>
        </p:nvSpPr>
        <p:spPr/>
        <p:txBody>
          <a:bodyPr>
            <a:normAutofit/>
          </a:bodyPr>
          <a:lstStyle/>
          <a:p>
            <a:pPr algn="just">
              <a:buNone/>
            </a:pPr>
            <a:r>
              <a:rPr lang="en-IN" dirty="0" smtClean="0"/>
              <a:t>	</a:t>
            </a:r>
            <a:r>
              <a:rPr lang="en-IN" sz="2700" dirty="0" smtClean="0"/>
              <a:t>Functional </a:t>
            </a:r>
            <a:r>
              <a:rPr lang="en-IN" sz="2700" dirty="0"/>
              <a:t>manager is in charge of a </a:t>
            </a:r>
            <a:r>
              <a:rPr lang="en-IN" sz="2700" dirty="0" smtClean="0"/>
              <a:t>specific business </a:t>
            </a:r>
            <a:r>
              <a:rPr lang="en-IN" sz="2700" dirty="0"/>
              <a:t>unit or section such as Finance or Sales. Here are some examples of functional managers</a:t>
            </a:r>
            <a:r>
              <a:rPr lang="en-IN" sz="2700" dirty="0" smtClean="0"/>
              <a:t>:</a:t>
            </a:r>
            <a:endParaRPr lang="en-IN" sz="2700" dirty="0"/>
          </a:p>
          <a:p>
            <a:r>
              <a:rPr lang="en-IN" sz="2700" dirty="0"/>
              <a:t>Customer service manager</a:t>
            </a:r>
          </a:p>
          <a:p>
            <a:r>
              <a:rPr lang="en-IN" sz="2700" dirty="0"/>
              <a:t>Sales manager</a:t>
            </a:r>
          </a:p>
          <a:p>
            <a:r>
              <a:rPr lang="en-IN" sz="2700" dirty="0"/>
              <a:t>Development team manager</a:t>
            </a:r>
          </a:p>
          <a:p>
            <a:r>
              <a:rPr lang="en-IN" sz="2700" dirty="0"/>
              <a:t>Accounts Receivable manager</a:t>
            </a:r>
          </a:p>
          <a:p>
            <a:r>
              <a:rPr lang="en-IN" sz="2700" dirty="0"/>
              <a:t>EMC Test Laboratory Manager</a:t>
            </a:r>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SKILLS OF FUNTIONAL MANAGER</a:t>
            </a:r>
            <a:endParaRPr lang="en-IN" dirty="0"/>
          </a:p>
        </p:txBody>
      </p:sp>
      <p:sp>
        <p:nvSpPr>
          <p:cNvPr id="3" name="Content Placeholder 2"/>
          <p:cNvSpPr>
            <a:spLocks noGrp="1"/>
          </p:cNvSpPr>
          <p:nvPr>
            <p:ph idx="1"/>
          </p:nvPr>
        </p:nvSpPr>
        <p:spPr/>
        <p:txBody>
          <a:bodyPr>
            <a:normAutofit lnSpcReduction="10000"/>
          </a:bodyPr>
          <a:lstStyle/>
          <a:p>
            <a:pPr algn="just"/>
            <a:r>
              <a:rPr lang="en-IN" dirty="0" smtClean="0"/>
              <a:t>Technical </a:t>
            </a:r>
            <a:r>
              <a:rPr lang="en-IN" dirty="0"/>
              <a:t>skills are essential for functional managers, because they require specific knowledge and capabilities to accomplish their tasks.</a:t>
            </a:r>
          </a:p>
          <a:p>
            <a:pPr algn="just"/>
            <a:r>
              <a:rPr lang="en-IN" dirty="0">
                <a:hlinkClick r:id="rId2" tooltip="Communication skills"/>
              </a:rPr>
              <a:t>Communication skills</a:t>
            </a:r>
            <a:r>
              <a:rPr lang="en-IN" dirty="0"/>
              <a:t> refer to a functional manager's ability to transfer the information to others effectively and efficiently. Functional managers need to convey information to subordinates so that subordinates are able to understand what is expected from higher authorities. Once they better understand overall goals and requirements, they work with colleagues to achieve the organisation's goals.</a:t>
            </a:r>
          </a:p>
          <a:p>
            <a:endParaRPr lang="en-IN" dirty="0" smtClean="0"/>
          </a:p>
          <a:p>
            <a:endParaRPr lang="en-IN" dirty="0"/>
          </a:p>
          <a:p>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SKILLS OF FUNTIONAL MANAGER</a:t>
            </a:r>
            <a:endParaRPr lang="en-IN" dirty="0"/>
          </a:p>
        </p:txBody>
      </p:sp>
      <p:sp>
        <p:nvSpPr>
          <p:cNvPr id="3" name="Content Placeholder 2"/>
          <p:cNvSpPr>
            <a:spLocks noGrp="1"/>
          </p:cNvSpPr>
          <p:nvPr>
            <p:ph idx="1"/>
          </p:nvPr>
        </p:nvSpPr>
        <p:spPr/>
        <p:txBody>
          <a:bodyPr/>
          <a:lstStyle/>
          <a:p>
            <a:pPr algn="just"/>
            <a:r>
              <a:rPr lang="en-IN" sz="2700" dirty="0" smtClean="0"/>
              <a:t>Decision making skills require functional managers to have the ability to weight the positives and negatives of each decision. Moreover, this skill also requires functional managers to recognize problems and opportunities quickly and correctly. They should then take appropriate actions to solve the problems or to capitalize on the opportunities.</a:t>
            </a:r>
          </a:p>
          <a:p>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SKILLS OF FUNTIONAL MANAGER</a:t>
            </a:r>
            <a:endParaRPr lang="en-IN" dirty="0"/>
          </a:p>
        </p:txBody>
      </p:sp>
      <p:sp>
        <p:nvSpPr>
          <p:cNvPr id="3" name="Content Placeholder 2"/>
          <p:cNvSpPr>
            <a:spLocks noGrp="1"/>
          </p:cNvSpPr>
          <p:nvPr>
            <p:ph idx="1"/>
          </p:nvPr>
        </p:nvSpPr>
        <p:spPr/>
        <p:txBody>
          <a:bodyPr>
            <a:normAutofit/>
          </a:bodyPr>
          <a:lstStyle/>
          <a:p>
            <a:pPr algn="just"/>
            <a:r>
              <a:rPr lang="en-IN" sz="2700" dirty="0" smtClean="0"/>
              <a:t>Functional managers also need interpersonal skills because they need to get along with people within or outside of their function, for example, senior managers or investors. Sometimes they need to face customers as well.</a:t>
            </a:r>
          </a:p>
          <a:p>
            <a:pPr algn="just"/>
            <a:r>
              <a:rPr lang="en-IN" sz="2700" dirty="0" smtClean="0"/>
              <a:t>Time management skills are also essential for functional managers, as they need to manage their work efficiently and delegate appropriately. A good functional manager should be able to accomplish tasks on time.</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772" y="1"/>
            <a:ext cx="9139228" cy="686158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srcRect/>
          <a:stretch>
            <a:fillRect/>
          </a:stretch>
        </p:blipFill>
        <p:spPr bwMode="auto">
          <a:xfrm>
            <a:off x="0" y="-3583"/>
            <a:ext cx="9144000" cy="686516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3583"/>
            <a:ext cx="9144000" cy="686516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3583"/>
            <a:ext cx="9144000" cy="686516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3583"/>
            <a:ext cx="9139227" cy="686158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3583"/>
            <a:ext cx="9144000" cy="686516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3583"/>
            <a:ext cx="9144000" cy="686516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TotalTime>
  <Words>175</Words>
  <Application>Microsoft Office PowerPoint</Application>
  <PresentationFormat>On-screen Show (4:3)</PresentationFormat>
  <Paragraphs>21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FUNCTIONAL MANAGEMENT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WHAT IS A FUNCTIONAL MANAGER </vt:lpstr>
      <vt:lpstr>EXAMPLES OF FUNCTIONAL MANAGER </vt:lpstr>
      <vt:lpstr>SKILLS OF FUNTIONAL MANAGER</vt:lpstr>
      <vt:lpstr>SKILLS OF FUNTIONAL MANAGER</vt:lpstr>
      <vt:lpstr>SKILLS OF FUNTIONAL MANAGER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MANAGEMENT</dc:title>
  <dc:creator>Microsoft</dc:creator>
  <cp:lastModifiedBy>Microsoft</cp:lastModifiedBy>
  <cp:revision>3</cp:revision>
  <dcterms:created xsi:type="dcterms:W3CDTF">2021-04-29T05:18:25Z</dcterms:created>
  <dcterms:modified xsi:type="dcterms:W3CDTF">2021-04-29T05:50:14Z</dcterms:modified>
</cp:coreProperties>
</file>