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313" r:id="rId5"/>
    <p:sldId id="312" r:id="rId6"/>
    <p:sldId id="311" r:id="rId7"/>
    <p:sldId id="310" r:id="rId8"/>
    <p:sldId id="309" r:id="rId9"/>
    <p:sldId id="308" r:id="rId10"/>
    <p:sldId id="307" r:id="rId11"/>
    <p:sldId id="306" r:id="rId12"/>
    <p:sldId id="305" r:id="rId13"/>
    <p:sldId id="317" r:id="rId14"/>
    <p:sldId id="318" r:id="rId15"/>
    <p:sldId id="316" r:id="rId16"/>
    <p:sldId id="315" r:id="rId17"/>
    <p:sldId id="319" r:id="rId18"/>
    <p:sldId id="303" r:id="rId19"/>
    <p:sldId id="302" r:id="rId20"/>
    <p:sldId id="301" r:id="rId21"/>
    <p:sldId id="300" r:id="rId22"/>
    <p:sldId id="32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F2BB-A31F-453C-9FDC-1938DEF4FCD6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777E74-5B3F-40E5-ADDE-23934B0887D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F2BB-A31F-453C-9FDC-1938DEF4FCD6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7E74-5B3F-40E5-ADDE-23934B0887D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F2BB-A31F-453C-9FDC-1938DEF4FCD6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7E74-5B3F-40E5-ADDE-23934B0887D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F2BB-A31F-453C-9FDC-1938DEF4FCD6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777E74-5B3F-40E5-ADDE-23934B0887D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F2BB-A31F-453C-9FDC-1938DEF4FCD6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7E74-5B3F-40E5-ADDE-23934B0887D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F2BB-A31F-453C-9FDC-1938DEF4FCD6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7E74-5B3F-40E5-ADDE-23934B0887D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F2BB-A31F-453C-9FDC-1938DEF4FCD6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777E74-5B3F-40E5-ADDE-23934B0887D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F2BB-A31F-453C-9FDC-1938DEF4FCD6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7E74-5B3F-40E5-ADDE-23934B0887D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F2BB-A31F-453C-9FDC-1938DEF4FCD6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7E74-5B3F-40E5-ADDE-23934B0887D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F2BB-A31F-453C-9FDC-1938DEF4FCD6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7E74-5B3F-40E5-ADDE-23934B0887D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F2BB-A31F-453C-9FDC-1938DEF4FCD6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7E74-5B3F-40E5-ADDE-23934B0887D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0CDF2BB-A31F-453C-9FDC-1938DEF4FCD6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777E74-5B3F-40E5-ADDE-23934B0887D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>
            <a:normAutofit/>
          </a:bodyPr>
          <a:lstStyle/>
          <a:p>
            <a:r>
              <a:rPr lang="en-IN" b="1" dirty="0" smtClean="0"/>
              <a:t>MARKETING MANAGEMENT </a:t>
            </a:r>
            <a:br>
              <a:rPr lang="en-IN" b="1" dirty="0" smtClean="0"/>
            </a:br>
            <a:r>
              <a:rPr lang="en-IN" b="1" dirty="0" smtClean="0"/>
              <a:t>&amp; </a:t>
            </a:r>
            <a:br>
              <a:rPr lang="en-IN" b="1" dirty="0" smtClean="0"/>
            </a:br>
            <a:r>
              <a:rPr lang="en-IN" b="1" dirty="0" smtClean="0"/>
              <a:t>RESEARCH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UNIT – I </a:t>
            </a:r>
            <a:endParaRPr lang="en-IN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IN" b="1" dirty="0" smtClean="0"/>
          </a:p>
          <a:p>
            <a:pPr algn="ctr">
              <a:buNone/>
            </a:pPr>
            <a:endParaRPr lang="en-IN" b="1" dirty="0" smtClean="0"/>
          </a:p>
          <a:p>
            <a:pPr algn="ctr">
              <a:buNone/>
            </a:pPr>
            <a:r>
              <a:rPr lang="en-IN" sz="4800" b="1" dirty="0" smtClean="0"/>
              <a:t>THANK YOU </a:t>
            </a:r>
          </a:p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4"/>
            <a:ext cx="9144000" cy="685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572" y="0"/>
            <a:ext cx="9151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92" y="0"/>
            <a:ext cx="91474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" y="-24"/>
            <a:ext cx="9192059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</TotalTime>
  <Words>7</Words>
  <Application>Microsoft Office PowerPoint</Application>
  <PresentationFormat>On-screen Show (4:3)</PresentationFormat>
  <Paragraphs>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Trek</vt:lpstr>
      <vt:lpstr>MARKETING MANAGEMENT  &amp;  RESEARCH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MANAGEMENT  &amp;  RESEARCH</dc:title>
  <dc:creator>Microsoft</dc:creator>
  <cp:lastModifiedBy>Microsoft</cp:lastModifiedBy>
  <cp:revision>25</cp:revision>
  <dcterms:created xsi:type="dcterms:W3CDTF">2020-07-13T13:03:44Z</dcterms:created>
  <dcterms:modified xsi:type="dcterms:W3CDTF">2020-07-19T16:03:16Z</dcterms:modified>
</cp:coreProperties>
</file>