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89E27-51C6-4E56-B58C-17C8F2B086AA}" type="datetimeFigureOut">
              <a:rPr lang="en-US" smtClean="0"/>
              <a:t>4/28/2021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B2B10-1018-49DC-B11D-0E56B798D96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5500" b="1" dirty="0" smtClean="0"/>
              <a:t>UNIT IV	</a:t>
            </a:r>
            <a:endParaRPr lang="en-IN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sz="5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FUNCTIONS OF FINANCE </a:t>
            </a:r>
            <a:endParaRPr lang="en-IN" sz="5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0"/>
            <a:ext cx="91344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" y="0"/>
            <a:ext cx="91344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0"/>
            <a:ext cx="9139228" cy="688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r>
              <a:rPr lang="en-IN" sz="5800" b="1" dirty="0" smtClean="0"/>
              <a:t>THANK YOU 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0"/>
            <a:ext cx="91344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</Words>
  <Application>Microsoft Office PowerPoint</Application>
  <PresentationFormat>On-screen Show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UNIT IV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IV </dc:title>
  <dc:creator>Microsoft</dc:creator>
  <cp:lastModifiedBy>Microsoft</cp:lastModifiedBy>
  <cp:revision>1</cp:revision>
  <dcterms:created xsi:type="dcterms:W3CDTF">2021-04-28T07:28:44Z</dcterms:created>
  <dcterms:modified xsi:type="dcterms:W3CDTF">2021-04-28T07:57:25Z</dcterms:modified>
</cp:coreProperties>
</file>