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3" r:id="rId26"/>
    <p:sldId id="280" r:id="rId27"/>
    <p:sldId id="284" r:id="rId28"/>
    <p:sldId id="286" r:id="rId29"/>
    <p:sldId id="287" r:id="rId30"/>
    <p:sldId id="288" r:id="rId31"/>
    <p:sldId id="289" r:id="rId32"/>
    <p:sldId id="281" r:id="rId33"/>
    <p:sldId id="29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2B7F-C21A-481A-AC19-70EE298C021B}" type="datetimeFigureOut">
              <a:rPr lang="en-US" smtClean="0"/>
              <a:pPr/>
              <a:t>4/28/2021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6B2F-F392-45D2-9628-C3229FEE80B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2B7F-C21A-481A-AC19-70EE298C021B}" type="datetimeFigureOut">
              <a:rPr lang="en-US" smtClean="0"/>
              <a:pPr/>
              <a:t>4/28/2021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6B2F-F392-45D2-9628-C3229FEE80B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2B7F-C21A-481A-AC19-70EE298C021B}" type="datetimeFigureOut">
              <a:rPr lang="en-US" smtClean="0"/>
              <a:pPr/>
              <a:t>4/28/2021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6B2F-F392-45D2-9628-C3229FEE80B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2B7F-C21A-481A-AC19-70EE298C021B}" type="datetimeFigureOut">
              <a:rPr lang="en-US" smtClean="0"/>
              <a:pPr/>
              <a:t>4/28/2021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6B2F-F392-45D2-9628-C3229FEE80B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2B7F-C21A-481A-AC19-70EE298C021B}" type="datetimeFigureOut">
              <a:rPr lang="en-US" smtClean="0"/>
              <a:pPr/>
              <a:t>4/28/2021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6B2F-F392-45D2-9628-C3229FEE80B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2B7F-C21A-481A-AC19-70EE298C021B}" type="datetimeFigureOut">
              <a:rPr lang="en-US" smtClean="0"/>
              <a:pPr/>
              <a:t>4/28/2021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6B2F-F392-45D2-9628-C3229FEE80B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2B7F-C21A-481A-AC19-70EE298C021B}" type="datetimeFigureOut">
              <a:rPr lang="en-US" smtClean="0"/>
              <a:pPr/>
              <a:t>4/28/2021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6B2F-F392-45D2-9628-C3229FEE80B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2B7F-C21A-481A-AC19-70EE298C021B}" type="datetimeFigureOut">
              <a:rPr lang="en-US" smtClean="0"/>
              <a:pPr/>
              <a:t>4/28/2021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6B2F-F392-45D2-9628-C3229FEE80B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2B7F-C21A-481A-AC19-70EE298C021B}" type="datetimeFigureOut">
              <a:rPr lang="en-US" smtClean="0"/>
              <a:pPr/>
              <a:t>4/28/2021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6B2F-F392-45D2-9628-C3229FEE80B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2B7F-C21A-481A-AC19-70EE298C021B}" type="datetimeFigureOut">
              <a:rPr lang="en-US" smtClean="0"/>
              <a:pPr/>
              <a:t>4/28/2021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6B2F-F392-45D2-9628-C3229FEE80B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2B7F-C21A-481A-AC19-70EE298C021B}" type="datetimeFigureOut">
              <a:rPr lang="en-US" smtClean="0"/>
              <a:pPr/>
              <a:t>4/28/2021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6B2F-F392-45D2-9628-C3229FEE80B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72B7F-C21A-481A-AC19-70EE298C021B}" type="datetimeFigureOut">
              <a:rPr lang="en-US" smtClean="0"/>
              <a:pPr/>
              <a:t>4/28/2021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F6B2F-F392-45D2-9628-C3229FEE80BE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b="1" dirty="0" smtClean="0"/>
              <a:t>UNIT II </a:t>
            </a:r>
            <a:endParaRPr lang="en-IN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00320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en-IN" sz="44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PERSONNEL FUNCTION </a:t>
            </a:r>
          </a:p>
          <a:p>
            <a:pPr>
              <a:spcBef>
                <a:spcPct val="0"/>
              </a:spcBef>
            </a:pPr>
            <a:r>
              <a:rPr lang="en-IN" sz="44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PART II</a:t>
            </a:r>
          </a:p>
          <a:p>
            <a:pPr>
              <a:spcBef>
                <a:spcPct val="0"/>
              </a:spcBef>
            </a:pPr>
            <a:r>
              <a:rPr lang="en-IN" sz="44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JOB ANALYSIS </a:t>
            </a:r>
            <a:endParaRPr lang="en-IN" sz="44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-24"/>
            <a:ext cx="9134487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39227" cy="68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39227" cy="68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39227" cy="68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2" y="0"/>
            <a:ext cx="9134454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39227" cy="68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39227" cy="68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39227" cy="68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2" y="1"/>
            <a:ext cx="91344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IN" b="1" dirty="0" smtClean="0"/>
          </a:p>
          <a:p>
            <a:pPr algn="ctr">
              <a:buNone/>
            </a:pPr>
            <a:endParaRPr lang="en-IN" b="1" dirty="0" smtClean="0"/>
          </a:p>
          <a:p>
            <a:pPr algn="ctr">
              <a:buNone/>
            </a:pPr>
            <a:r>
              <a:rPr lang="en-IN" sz="5800" b="1" dirty="0" smtClean="0"/>
              <a:t>THANK YOU </a:t>
            </a:r>
          </a:p>
          <a:p>
            <a:pPr algn="ctr"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-24"/>
            <a:ext cx="9144032" cy="6865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65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10</Words>
  <Application>Microsoft Office PowerPoint</Application>
  <PresentationFormat>On-screen Show (4:3)</PresentationFormat>
  <Paragraphs>7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UNIT II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II </dc:title>
  <dc:creator>Microsoft</dc:creator>
  <cp:lastModifiedBy>Microsoft</cp:lastModifiedBy>
  <cp:revision>2</cp:revision>
  <dcterms:created xsi:type="dcterms:W3CDTF">2021-04-28T06:22:26Z</dcterms:created>
  <dcterms:modified xsi:type="dcterms:W3CDTF">2021-04-28T07:56:30Z</dcterms:modified>
</cp:coreProperties>
</file>