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4"/>
  </p:normalViewPr>
  <p:slideViewPr>
    <p:cSldViewPr snapToGrid="0" snapToObjects="1">
      <p:cViewPr varScale="1">
        <p:scale>
          <a:sx n="124" d="100"/>
          <a:sy n="124" d="100"/>
        </p:scale>
        <p:origin x="64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3D8557-347E-F54A-9C15-5FEA2BD14A4E}"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US"/>
        </a:p>
      </dgm:t>
    </dgm:pt>
    <dgm:pt modelId="{3DCBD173-E22C-E043-938C-B1F2BE96C0CB}">
      <dgm:prSet phldrT="[Text]"/>
      <dgm:spPr/>
      <dgm:t>
        <a:bodyPr/>
        <a:lstStyle/>
        <a:p>
          <a:r>
            <a:rPr lang="en-US" dirty="0"/>
            <a:t>Economic stage </a:t>
          </a:r>
        </a:p>
      </dgm:t>
    </dgm:pt>
    <dgm:pt modelId="{D2245875-E4CE-DA4A-BFE3-4FC98B7584D0}" type="parTrans" cxnId="{10E37C82-58A4-CB43-84E1-E1DF360D4712}">
      <dgm:prSet/>
      <dgm:spPr/>
      <dgm:t>
        <a:bodyPr/>
        <a:lstStyle/>
        <a:p>
          <a:endParaRPr lang="en-US"/>
        </a:p>
      </dgm:t>
    </dgm:pt>
    <dgm:pt modelId="{416E2385-C786-7742-9840-ACC8AB12C07B}" type="sibTrans" cxnId="{10E37C82-58A4-CB43-84E1-E1DF360D4712}">
      <dgm:prSet/>
      <dgm:spPr/>
      <dgm:t>
        <a:bodyPr/>
        <a:lstStyle/>
        <a:p>
          <a:endParaRPr lang="en-US"/>
        </a:p>
      </dgm:t>
    </dgm:pt>
    <dgm:pt modelId="{61B466E2-8617-D44A-A078-23EC7F73DA9E}">
      <dgm:prSet phldrT="[Text]"/>
      <dgm:spPr/>
      <dgm:t>
        <a:bodyPr/>
        <a:lstStyle/>
        <a:p>
          <a:r>
            <a:rPr lang="en-US" dirty="0"/>
            <a:t>Economic policies</a:t>
          </a:r>
        </a:p>
      </dgm:t>
    </dgm:pt>
    <dgm:pt modelId="{617FF51D-363C-E846-B195-CA9E06484AB7}" type="parTrans" cxnId="{9EC94633-04CC-2B4E-A0D3-BF270732EA2A}">
      <dgm:prSet/>
      <dgm:spPr/>
      <dgm:t>
        <a:bodyPr/>
        <a:lstStyle/>
        <a:p>
          <a:endParaRPr lang="en-US"/>
        </a:p>
      </dgm:t>
    </dgm:pt>
    <dgm:pt modelId="{87D49FFD-B937-EB4D-B2F3-C5711BA6619A}" type="sibTrans" cxnId="{9EC94633-04CC-2B4E-A0D3-BF270732EA2A}">
      <dgm:prSet/>
      <dgm:spPr/>
      <dgm:t>
        <a:bodyPr/>
        <a:lstStyle/>
        <a:p>
          <a:endParaRPr lang="en-US"/>
        </a:p>
      </dgm:t>
    </dgm:pt>
    <dgm:pt modelId="{76B9B88F-85F3-8C49-9672-460A23E30C9B}">
      <dgm:prSet phldrT="[Text]"/>
      <dgm:spPr/>
      <dgm:t>
        <a:bodyPr/>
        <a:lstStyle/>
        <a:p>
          <a:r>
            <a:rPr lang="en-US" dirty="0"/>
            <a:t>Economic planning</a:t>
          </a:r>
        </a:p>
      </dgm:t>
    </dgm:pt>
    <dgm:pt modelId="{EA362697-F14D-5A47-BB93-BB5661C93679}" type="parTrans" cxnId="{824C93A8-ADAD-6D49-A2B5-B13B31EB5095}">
      <dgm:prSet/>
      <dgm:spPr/>
      <dgm:t>
        <a:bodyPr/>
        <a:lstStyle/>
        <a:p>
          <a:endParaRPr lang="en-US"/>
        </a:p>
      </dgm:t>
    </dgm:pt>
    <dgm:pt modelId="{FA671B48-5D2E-9D4F-A6B9-A10A39EBE4E6}" type="sibTrans" cxnId="{824C93A8-ADAD-6D49-A2B5-B13B31EB5095}">
      <dgm:prSet/>
      <dgm:spPr/>
      <dgm:t>
        <a:bodyPr/>
        <a:lstStyle/>
        <a:p>
          <a:endParaRPr lang="en-US"/>
        </a:p>
      </dgm:t>
    </dgm:pt>
    <dgm:pt modelId="{F7A2029B-823F-C047-92EF-83EDB4219802}">
      <dgm:prSet phldrT="[Text]"/>
      <dgm:spPr/>
      <dgm:t>
        <a:bodyPr/>
        <a:lstStyle/>
        <a:p>
          <a:r>
            <a:rPr lang="en-US" dirty="0"/>
            <a:t>Economic indices </a:t>
          </a:r>
        </a:p>
      </dgm:t>
    </dgm:pt>
    <dgm:pt modelId="{AD0C2C01-E7CD-0241-B3F1-02EB04D35876}" type="parTrans" cxnId="{9900D58E-6E7D-754C-BC77-21BD7823CCA8}">
      <dgm:prSet/>
      <dgm:spPr/>
      <dgm:t>
        <a:bodyPr/>
        <a:lstStyle/>
        <a:p>
          <a:endParaRPr lang="en-US"/>
        </a:p>
      </dgm:t>
    </dgm:pt>
    <dgm:pt modelId="{F53008CE-7F73-374B-B8E8-E9203DFB4612}" type="sibTrans" cxnId="{9900D58E-6E7D-754C-BC77-21BD7823CCA8}">
      <dgm:prSet/>
      <dgm:spPr/>
      <dgm:t>
        <a:bodyPr/>
        <a:lstStyle/>
        <a:p>
          <a:endParaRPr lang="en-US"/>
        </a:p>
      </dgm:t>
    </dgm:pt>
    <dgm:pt modelId="{E598F2BA-054F-B54E-B456-E3CD79197293}">
      <dgm:prSet phldrT="[Text]"/>
      <dgm:spPr/>
      <dgm:t>
        <a:bodyPr/>
        <a:lstStyle/>
        <a:p>
          <a:r>
            <a:rPr lang="en-US" dirty="0"/>
            <a:t>Infrastructural services </a:t>
          </a:r>
        </a:p>
      </dgm:t>
    </dgm:pt>
    <dgm:pt modelId="{EC40EC65-D768-2B45-90B4-8ABE0E6FA39C}" type="parTrans" cxnId="{89A44F4D-AD88-E74B-8B4A-95E9C080C838}">
      <dgm:prSet/>
      <dgm:spPr/>
      <dgm:t>
        <a:bodyPr/>
        <a:lstStyle/>
        <a:p>
          <a:endParaRPr lang="en-US"/>
        </a:p>
      </dgm:t>
    </dgm:pt>
    <dgm:pt modelId="{DC525AF6-0F69-2F47-A153-60E83BBEEF30}" type="sibTrans" cxnId="{89A44F4D-AD88-E74B-8B4A-95E9C080C838}">
      <dgm:prSet/>
      <dgm:spPr/>
      <dgm:t>
        <a:bodyPr/>
        <a:lstStyle/>
        <a:p>
          <a:endParaRPr lang="en-US"/>
        </a:p>
      </dgm:t>
    </dgm:pt>
    <dgm:pt modelId="{B5CFD8F4-A05A-CB4F-994E-30C28EB23216}">
      <dgm:prSet/>
      <dgm:spPr/>
      <dgm:t>
        <a:bodyPr/>
        <a:lstStyle/>
        <a:p>
          <a:r>
            <a:rPr lang="en-US" dirty="0"/>
            <a:t>Economic structure</a:t>
          </a:r>
        </a:p>
      </dgm:t>
    </dgm:pt>
    <dgm:pt modelId="{98EB2A6A-8A95-E641-95BC-DDBF04C79212}" type="parTrans" cxnId="{869D29F6-010A-8443-8142-BAA6B79F077D}">
      <dgm:prSet/>
      <dgm:spPr/>
      <dgm:t>
        <a:bodyPr/>
        <a:lstStyle/>
        <a:p>
          <a:endParaRPr lang="en-US"/>
        </a:p>
      </dgm:t>
    </dgm:pt>
    <dgm:pt modelId="{FC3AE40E-98FF-B348-9C77-5B7F2B3035F1}" type="sibTrans" cxnId="{869D29F6-010A-8443-8142-BAA6B79F077D}">
      <dgm:prSet/>
      <dgm:spPr/>
      <dgm:t>
        <a:bodyPr/>
        <a:lstStyle/>
        <a:p>
          <a:endParaRPr lang="en-US"/>
        </a:p>
      </dgm:t>
    </dgm:pt>
    <dgm:pt modelId="{CE72AD40-FB9E-134D-93B0-544435ADE2F2}" type="pres">
      <dgm:prSet presAssocID="{063D8557-347E-F54A-9C15-5FEA2BD14A4E}" presName="diagram" presStyleCnt="0">
        <dgm:presLayoutVars>
          <dgm:dir/>
          <dgm:resizeHandles val="exact"/>
        </dgm:presLayoutVars>
      </dgm:prSet>
      <dgm:spPr/>
    </dgm:pt>
    <dgm:pt modelId="{5A9E86E5-3FD4-3248-A800-9A6AB4DA4ECB}" type="pres">
      <dgm:prSet presAssocID="{3DCBD173-E22C-E043-938C-B1F2BE96C0CB}" presName="node" presStyleLbl="node1" presStyleIdx="0" presStyleCnt="6">
        <dgm:presLayoutVars>
          <dgm:bulletEnabled val="1"/>
        </dgm:presLayoutVars>
      </dgm:prSet>
      <dgm:spPr/>
    </dgm:pt>
    <dgm:pt modelId="{F3F446E0-E866-5545-8F0D-9D72CBFBB73B}" type="pres">
      <dgm:prSet presAssocID="{416E2385-C786-7742-9840-ACC8AB12C07B}" presName="sibTrans" presStyleCnt="0"/>
      <dgm:spPr/>
    </dgm:pt>
    <dgm:pt modelId="{A416D728-5281-8345-9A84-F2C807C42596}" type="pres">
      <dgm:prSet presAssocID="{B5CFD8F4-A05A-CB4F-994E-30C28EB23216}" presName="node" presStyleLbl="node1" presStyleIdx="1" presStyleCnt="6">
        <dgm:presLayoutVars>
          <dgm:bulletEnabled val="1"/>
        </dgm:presLayoutVars>
      </dgm:prSet>
      <dgm:spPr/>
    </dgm:pt>
    <dgm:pt modelId="{337B1079-0A57-444F-AB42-D6F6A434FA5B}" type="pres">
      <dgm:prSet presAssocID="{FC3AE40E-98FF-B348-9C77-5B7F2B3035F1}" presName="sibTrans" presStyleCnt="0"/>
      <dgm:spPr/>
    </dgm:pt>
    <dgm:pt modelId="{E0C295CB-96C7-1A4D-B7C1-6DF2E5A6E86A}" type="pres">
      <dgm:prSet presAssocID="{61B466E2-8617-D44A-A078-23EC7F73DA9E}" presName="node" presStyleLbl="node1" presStyleIdx="2" presStyleCnt="6">
        <dgm:presLayoutVars>
          <dgm:bulletEnabled val="1"/>
        </dgm:presLayoutVars>
      </dgm:prSet>
      <dgm:spPr/>
    </dgm:pt>
    <dgm:pt modelId="{2BD8C4BF-5C6B-F44B-A837-B7AE835802CC}" type="pres">
      <dgm:prSet presAssocID="{87D49FFD-B937-EB4D-B2F3-C5711BA6619A}" presName="sibTrans" presStyleCnt="0"/>
      <dgm:spPr/>
    </dgm:pt>
    <dgm:pt modelId="{EDDA9452-298C-DB48-8A64-3F6D6213DB99}" type="pres">
      <dgm:prSet presAssocID="{76B9B88F-85F3-8C49-9672-460A23E30C9B}" presName="node" presStyleLbl="node1" presStyleIdx="3" presStyleCnt="6">
        <dgm:presLayoutVars>
          <dgm:bulletEnabled val="1"/>
        </dgm:presLayoutVars>
      </dgm:prSet>
      <dgm:spPr/>
    </dgm:pt>
    <dgm:pt modelId="{21321B96-C010-554C-93E0-1BFF439C4DCB}" type="pres">
      <dgm:prSet presAssocID="{FA671B48-5D2E-9D4F-A6B9-A10A39EBE4E6}" presName="sibTrans" presStyleCnt="0"/>
      <dgm:spPr/>
    </dgm:pt>
    <dgm:pt modelId="{A3F7A906-EB45-CE4C-8625-3003E107C7F5}" type="pres">
      <dgm:prSet presAssocID="{F7A2029B-823F-C047-92EF-83EDB4219802}" presName="node" presStyleLbl="node1" presStyleIdx="4" presStyleCnt="6">
        <dgm:presLayoutVars>
          <dgm:bulletEnabled val="1"/>
        </dgm:presLayoutVars>
      </dgm:prSet>
      <dgm:spPr/>
    </dgm:pt>
    <dgm:pt modelId="{A8F51465-A245-2F4B-99E3-21FC8F39E89B}" type="pres">
      <dgm:prSet presAssocID="{F53008CE-7F73-374B-B8E8-E9203DFB4612}" presName="sibTrans" presStyleCnt="0"/>
      <dgm:spPr/>
    </dgm:pt>
    <dgm:pt modelId="{60A56DB8-07E8-5743-84C5-1DA56A0D1FFA}" type="pres">
      <dgm:prSet presAssocID="{E598F2BA-054F-B54E-B456-E3CD79197293}" presName="node" presStyleLbl="node1" presStyleIdx="5" presStyleCnt="6">
        <dgm:presLayoutVars>
          <dgm:bulletEnabled val="1"/>
        </dgm:presLayoutVars>
      </dgm:prSet>
      <dgm:spPr/>
    </dgm:pt>
  </dgm:ptLst>
  <dgm:cxnLst>
    <dgm:cxn modelId="{9EC94633-04CC-2B4E-A0D3-BF270732EA2A}" srcId="{063D8557-347E-F54A-9C15-5FEA2BD14A4E}" destId="{61B466E2-8617-D44A-A078-23EC7F73DA9E}" srcOrd="2" destOrd="0" parTransId="{617FF51D-363C-E846-B195-CA9E06484AB7}" sibTransId="{87D49FFD-B937-EB4D-B2F3-C5711BA6619A}"/>
    <dgm:cxn modelId="{1D1CA23C-5954-4B4A-B827-8E06F1F01811}" type="presOf" srcId="{3DCBD173-E22C-E043-938C-B1F2BE96C0CB}" destId="{5A9E86E5-3FD4-3248-A800-9A6AB4DA4ECB}" srcOrd="0" destOrd="0" presId="urn:microsoft.com/office/officeart/2005/8/layout/default"/>
    <dgm:cxn modelId="{84F55844-2FD8-5B48-9C04-2362FA6C0F1E}" type="presOf" srcId="{E598F2BA-054F-B54E-B456-E3CD79197293}" destId="{60A56DB8-07E8-5743-84C5-1DA56A0D1FFA}" srcOrd="0" destOrd="0" presId="urn:microsoft.com/office/officeart/2005/8/layout/default"/>
    <dgm:cxn modelId="{89A44F4D-AD88-E74B-8B4A-95E9C080C838}" srcId="{063D8557-347E-F54A-9C15-5FEA2BD14A4E}" destId="{E598F2BA-054F-B54E-B456-E3CD79197293}" srcOrd="5" destOrd="0" parTransId="{EC40EC65-D768-2B45-90B4-8ABE0E6FA39C}" sibTransId="{DC525AF6-0F69-2F47-A153-60E83BBEEF30}"/>
    <dgm:cxn modelId="{BFE5F368-3A4D-CB4A-B34D-A376AB4F2E20}" type="presOf" srcId="{063D8557-347E-F54A-9C15-5FEA2BD14A4E}" destId="{CE72AD40-FB9E-134D-93B0-544435ADE2F2}" srcOrd="0" destOrd="0" presId="urn:microsoft.com/office/officeart/2005/8/layout/default"/>
    <dgm:cxn modelId="{4ED0DB76-9389-B646-A7C7-E98F618E5302}" type="presOf" srcId="{76B9B88F-85F3-8C49-9672-460A23E30C9B}" destId="{EDDA9452-298C-DB48-8A64-3F6D6213DB99}" srcOrd="0" destOrd="0" presId="urn:microsoft.com/office/officeart/2005/8/layout/default"/>
    <dgm:cxn modelId="{10E37C82-58A4-CB43-84E1-E1DF360D4712}" srcId="{063D8557-347E-F54A-9C15-5FEA2BD14A4E}" destId="{3DCBD173-E22C-E043-938C-B1F2BE96C0CB}" srcOrd="0" destOrd="0" parTransId="{D2245875-E4CE-DA4A-BFE3-4FC98B7584D0}" sibTransId="{416E2385-C786-7742-9840-ACC8AB12C07B}"/>
    <dgm:cxn modelId="{9900D58E-6E7D-754C-BC77-21BD7823CCA8}" srcId="{063D8557-347E-F54A-9C15-5FEA2BD14A4E}" destId="{F7A2029B-823F-C047-92EF-83EDB4219802}" srcOrd="4" destOrd="0" parTransId="{AD0C2C01-E7CD-0241-B3F1-02EB04D35876}" sibTransId="{F53008CE-7F73-374B-B8E8-E9203DFB4612}"/>
    <dgm:cxn modelId="{FAFD249B-3029-8E41-BD62-075D19CDD1D7}" type="presOf" srcId="{F7A2029B-823F-C047-92EF-83EDB4219802}" destId="{A3F7A906-EB45-CE4C-8625-3003E107C7F5}" srcOrd="0" destOrd="0" presId="urn:microsoft.com/office/officeart/2005/8/layout/default"/>
    <dgm:cxn modelId="{824C93A8-ADAD-6D49-A2B5-B13B31EB5095}" srcId="{063D8557-347E-F54A-9C15-5FEA2BD14A4E}" destId="{76B9B88F-85F3-8C49-9672-460A23E30C9B}" srcOrd="3" destOrd="0" parTransId="{EA362697-F14D-5A47-BB93-BB5661C93679}" sibTransId="{FA671B48-5D2E-9D4F-A6B9-A10A39EBE4E6}"/>
    <dgm:cxn modelId="{4D4F1AC4-7D10-1B41-8E02-CA6E47A920E2}" type="presOf" srcId="{61B466E2-8617-D44A-A078-23EC7F73DA9E}" destId="{E0C295CB-96C7-1A4D-B7C1-6DF2E5A6E86A}" srcOrd="0" destOrd="0" presId="urn:microsoft.com/office/officeart/2005/8/layout/default"/>
    <dgm:cxn modelId="{310BEFD0-7B44-BA4E-9956-8A89C1943053}" type="presOf" srcId="{B5CFD8F4-A05A-CB4F-994E-30C28EB23216}" destId="{A416D728-5281-8345-9A84-F2C807C42596}" srcOrd="0" destOrd="0" presId="urn:microsoft.com/office/officeart/2005/8/layout/default"/>
    <dgm:cxn modelId="{869D29F6-010A-8443-8142-BAA6B79F077D}" srcId="{063D8557-347E-F54A-9C15-5FEA2BD14A4E}" destId="{B5CFD8F4-A05A-CB4F-994E-30C28EB23216}" srcOrd="1" destOrd="0" parTransId="{98EB2A6A-8A95-E641-95BC-DDBF04C79212}" sibTransId="{FC3AE40E-98FF-B348-9C77-5B7F2B3035F1}"/>
    <dgm:cxn modelId="{A6B22C18-34FD-AE40-90B8-1C5994C2D3DE}" type="presParOf" srcId="{CE72AD40-FB9E-134D-93B0-544435ADE2F2}" destId="{5A9E86E5-3FD4-3248-A800-9A6AB4DA4ECB}" srcOrd="0" destOrd="0" presId="urn:microsoft.com/office/officeart/2005/8/layout/default"/>
    <dgm:cxn modelId="{847D505F-E907-B849-9110-3ECFB2484B1F}" type="presParOf" srcId="{CE72AD40-FB9E-134D-93B0-544435ADE2F2}" destId="{F3F446E0-E866-5545-8F0D-9D72CBFBB73B}" srcOrd="1" destOrd="0" presId="urn:microsoft.com/office/officeart/2005/8/layout/default"/>
    <dgm:cxn modelId="{7191AD5D-7F2A-D04C-8396-6A81C80AE899}" type="presParOf" srcId="{CE72AD40-FB9E-134D-93B0-544435ADE2F2}" destId="{A416D728-5281-8345-9A84-F2C807C42596}" srcOrd="2" destOrd="0" presId="urn:microsoft.com/office/officeart/2005/8/layout/default"/>
    <dgm:cxn modelId="{89EC64E7-16AC-ED4B-B895-5D23C09B88AD}" type="presParOf" srcId="{CE72AD40-FB9E-134D-93B0-544435ADE2F2}" destId="{337B1079-0A57-444F-AB42-D6F6A434FA5B}" srcOrd="3" destOrd="0" presId="urn:microsoft.com/office/officeart/2005/8/layout/default"/>
    <dgm:cxn modelId="{D030C2E0-DBFC-5049-B886-B4B655DF2BC5}" type="presParOf" srcId="{CE72AD40-FB9E-134D-93B0-544435ADE2F2}" destId="{E0C295CB-96C7-1A4D-B7C1-6DF2E5A6E86A}" srcOrd="4" destOrd="0" presId="urn:microsoft.com/office/officeart/2005/8/layout/default"/>
    <dgm:cxn modelId="{EEEBD41F-9BE0-E044-B9D3-B26AE6ADBFF2}" type="presParOf" srcId="{CE72AD40-FB9E-134D-93B0-544435ADE2F2}" destId="{2BD8C4BF-5C6B-F44B-A837-B7AE835802CC}" srcOrd="5" destOrd="0" presId="urn:microsoft.com/office/officeart/2005/8/layout/default"/>
    <dgm:cxn modelId="{426AEFF7-F0F4-FE43-B8FF-4993EBC21E16}" type="presParOf" srcId="{CE72AD40-FB9E-134D-93B0-544435ADE2F2}" destId="{EDDA9452-298C-DB48-8A64-3F6D6213DB99}" srcOrd="6" destOrd="0" presId="urn:microsoft.com/office/officeart/2005/8/layout/default"/>
    <dgm:cxn modelId="{A01918CD-DC18-D842-AA9B-3E87E37CCB1C}" type="presParOf" srcId="{CE72AD40-FB9E-134D-93B0-544435ADE2F2}" destId="{21321B96-C010-554C-93E0-1BFF439C4DCB}" srcOrd="7" destOrd="0" presId="urn:microsoft.com/office/officeart/2005/8/layout/default"/>
    <dgm:cxn modelId="{FDE2D5EC-0507-664A-A662-7EE9B46AA58C}" type="presParOf" srcId="{CE72AD40-FB9E-134D-93B0-544435ADE2F2}" destId="{A3F7A906-EB45-CE4C-8625-3003E107C7F5}" srcOrd="8" destOrd="0" presId="urn:microsoft.com/office/officeart/2005/8/layout/default"/>
    <dgm:cxn modelId="{5C26905D-B396-6848-87AA-D228DE6E1C72}" type="presParOf" srcId="{CE72AD40-FB9E-134D-93B0-544435ADE2F2}" destId="{A8F51465-A245-2F4B-99E3-21FC8F39E89B}" srcOrd="9" destOrd="0" presId="urn:microsoft.com/office/officeart/2005/8/layout/default"/>
    <dgm:cxn modelId="{FA47FB23-979D-D94B-9227-48DE67D83AA8}" type="presParOf" srcId="{CE72AD40-FB9E-134D-93B0-544435ADE2F2}" destId="{60A56DB8-07E8-5743-84C5-1DA56A0D1FF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D3D796-CC70-2B47-8DA6-E68C83BDA0A2}"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US"/>
        </a:p>
      </dgm:t>
    </dgm:pt>
    <dgm:pt modelId="{D74D5E78-E40A-E34D-8D4B-6AF16A721A3D}">
      <dgm:prSet phldrT="[Text]"/>
      <dgm:spPr/>
      <dgm:t>
        <a:bodyPr/>
        <a:lstStyle/>
        <a:p>
          <a:r>
            <a:rPr lang="en-US" dirty="0"/>
            <a:t>Globalization </a:t>
          </a:r>
        </a:p>
      </dgm:t>
    </dgm:pt>
    <dgm:pt modelId="{4B23D339-9214-CB49-91D1-A1179E4199BC}" type="parTrans" cxnId="{768C3F9D-F549-5841-B7AF-6F96FBD738EE}">
      <dgm:prSet/>
      <dgm:spPr/>
      <dgm:t>
        <a:bodyPr/>
        <a:lstStyle/>
        <a:p>
          <a:endParaRPr lang="en-US"/>
        </a:p>
      </dgm:t>
    </dgm:pt>
    <dgm:pt modelId="{05531DAE-77E7-7D48-A702-065FDFDEC45F}" type="sibTrans" cxnId="{768C3F9D-F549-5841-B7AF-6F96FBD738EE}">
      <dgm:prSet/>
      <dgm:spPr/>
      <dgm:t>
        <a:bodyPr/>
        <a:lstStyle/>
        <a:p>
          <a:endParaRPr lang="en-US"/>
        </a:p>
      </dgm:t>
    </dgm:pt>
    <dgm:pt modelId="{84472546-7CF0-904A-AF0E-281545E58A01}">
      <dgm:prSet phldrT="[Text]"/>
      <dgm:spPr/>
      <dgm:t>
        <a:bodyPr/>
        <a:lstStyle/>
        <a:p>
          <a:r>
            <a:rPr lang="en-US" dirty="0"/>
            <a:t>Global demographic patterns </a:t>
          </a:r>
        </a:p>
      </dgm:t>
    </dgm:pt>
    <dgm:pt modelId="{873D03A6-4A29-5C4B-B484-0B8489DB84A5}" type="parTrans" cxnId="{66DC3DA2-83A2-854F-A109-196415CE3F70}">
      <dgm:prSet/>
      <dgm:spPr/>
      <dgm:t>
        <a:bodyPr/>
        <a:lstStyle/>
        <a:p>
          <a:endParaRPr lang="en-US"/>
        </a:p>
      </dgm:t>
    </dgm:pt>
    <dgm:pt modelId="{9443781C-D1F8-D849-AB7C-3438B42AE196}" type="sibTrans" cxnId="{66DC3DA2-83A2-854F-A109-196415CE3F70}">
      <dgm:prSet/>
      <dgm:spPr/>
      <dgm:t>
        <a:bodyPr/>
        <a:lstStyle/>
        <a:p>
          <a:endParaRPr lang="en-US"/>
        </a:p>
      </dgm:t>
    </dgm:pt>
    <dgm:pt modelId="{82F24652-34DC-474E-B7A7-A7AF52F2E91B}">
      <dgm:prSet phldrT="[Text]"/>
      <dgm:spPr/>
      <dgm:t>
        <a:bodyPr/>
        <a:lstStyle/>
        <a:p>
          <a:r>
            <a:rPr lang="en-US" dirty="0"/>
            <a:t>Global human resources </a:t>
          </a:r>
        </a:p>
      </dgm:t>
    </dgm:pt>
    <dgm:pt modelId="{250A2042-6D4B-9D4B-B081-BF0C6C88E257}" type="parTrans" cxnId="{331DCEA4-129B-704C-8F99-CC2BA6DCC0D8}">
      <dgm:prSet/>
      <dgm:spPr/>
      <dgm:t>
        <a:bodyPr/>
        <a:lstStyle/>
        <a:p>
          <a:endParaRPr lang="en-US"/>
        </a:p>
      </dgm:t>
    </dgm:pt>
    <dgm:pt modelId="{D16BCFB2-4E70-8240-A0BE-74D581D40518}" type="sibTrans" cxnId="{331DCEA4-129B-704C-8F99-CC2BA6DCC0D8}">
      <dgm:prSet/>
      <dgm:spPr/>
      <dgm:t>
        <a:bodyPr/>
        <a:lstStyle/>
        <a:p>
          <a:endParaRPr lang="en-US"/>
        </a:p>
      </dgm:t>
    </dgm:pt>
    <dgm:pt modelId="{9D076082-E7F4-254D-97B6-F907C38EDCBA}">
      <dgm:prSet phldrT="[Text]"/>
      <dgm:spPr/>
      <dgm:t>
        <a:bodyPr/>
        <a:lstStyle/>
        <a:p>
          <a:r>
            <a:rPr lang="en-US" dirty="0"/>
            <a:t>Global information system</a:t>
          </a:r>
        </a:p>
      </dgm:t>
    </dgm:pt>
    <dgm:pt modelId="{2650B110-1BD8-614A-80C6-5F5C85EB8783}" type="parTrans" cxnId="{D3AF3B93-9566-8843-A2B4-7521FE7FBDE4}">
      <dgm:prSet/>
      <dgm:spPr/>
      <dgm:t>
        <a:bodyPr/>
        <a:lstStyle/>
        <a:p>
          <a:endParaRPr lang="en-US"/>
        </a:p>
      </dgm:t>
    </dgm:pt>
    <dgm:pt modelId="{BBD4499C-0A13-F64E-9D33-FED268215F81}" type="sibTrans" cxnId="{D3AF3B93-9566-8843-A2B4-7521FE7FBDE4}">
      <dgm:prSet/>
      <dgm:spPr/>
      <dgm:t>
        <a:bodyPr/>
        <a:lstStyle/>
        <a:p>
          <a:endParaRPr lang="en-US"/>
        </a:p>
      </dgm:t>
    </dgm:pt>
    <dgm:pt modelId="{06CAEAF8-C483-9845-BF4D-534411EE8FC4}">
      <dgm:prSet phldrT="[Text]"/>
      <dgm:spPr/>
      <dgm:t>
        <a:bodyPr/>
        <a:lstStyle/>
        <a:p>
          <a:r>
            <a:rPr lang="en-US" dirty="0"/>
            <a:t>Global markets and legal system</a:t>
          </a:r>
        </a:p>
      </dgm:t>
    </dgm:pt>
    <dgm:pt modelId="{8BB5115E-4236-124A-B910-87487D2440C5}" type="parTrans" cxnId="{FAB4098C-ABB3-1344-A6DF-52710D9B4D93}">
      <dgm:prSet/>
      <dgm:spPr/>
      <dgm:t>
        <a:bodyPr/>
        <a:lstStyle/>
        <a:p>
          <a:endParaRPr lang="en-US"/>
        </a:p>
      </dgm:t>
    </dgm:pt>
    <dgm:pt modelId="{04B9DC08-F9A1-2A41-8CA8-8DDEBE1C2FDC}" type="sibTrans" cxnId="{FAB4098C-ABB3-1344-A6DF-52710D9B4D93}">
      <dgm:prSet/>
      <dgm:spPr/>
      <dgm:t>
        <a:bodyPr/>
        <a:lstStyle/>
        <a:p>
          <a:endParaRPr lang="en-US"/>
        </a:p>
      </dgm:t>
    </dgm:pt>
    <dgm:pt modelId="{7276BB8C-64E0-4547-BDE8-F9D3E19CD7DD}">
      <dgm:prSet/>
      <dgm:spPr/>
      <dgm:t>
        <a:bodyPr/>
        <a:lstStyle/>
        <a:p>
          <a:r>
            <a:rPr lang="en-US" dirty="0"/>
            <a:t>Global economic forces </a:t>
          </a:r>
        </a:p>
      </dgm:t>
    </dgm:pt>
    <dgm:pt modelId="{54563040-C90C-CB4F-987F-1157A63F4114}" type="parTrans" cxnId="{F992FE31-ABEA-3945-BB14-54BDECBE5E02}">
      <dgm:prSet/>
      <dgm:spPr/>
      <dgm:t>
        <a:bodyPr/>
        <a:lstStyle/>
        <a:p>
          <a:endParaRPr lang="en-US"/>
        </a:p>
      </dgm:t>
    </dgm:pt>
    <dgm:pt modelId="{80F4994D-31DE-AF44-A9E0-DD86E14081EA}" type="sibTrans" cxnId="{F992FE31-ABEA-3945-BB14-54BDECBE5E02}">
      <dgm:prSet/>
      <dgm:spPr/>
      <dgm:t>
        <a:bodyPr/>
        <a:lstStyle/>
        <a:p>
          <a:endParaRPr lang="en-US"/>
        </a:p>
      </dgm:t>
    </dgm:pt>
    <dgm:pt modelId="{F0B6AE34-D1A7-7F43-891F-558083C14B26}">
      <dgm:prSet/>
      <dgm:spPr/>
      <dgm:t>
        <a:bodyPr/>
        <a:lstStyle/>
        <a:p>
          <a:r>
            <a:rPr lang="en-US" dirty="0"/>
            <a:t>Global trade and commerce</a:t>
          </a:r>
        </a:p>
      </dgm:t>
    </dgm:pt>
    <dgm:pt modelId="{18A69B9E-CA2A-2941-86C5-A47E3DA23174}" type="parTrans" cxnId="{EB5546D0-92DD-AA4A-85A6-81E686BB7053}">
      <dgm:prSet/>
      <dgm:spPr/>
      <dgm:t>
        <a:bodyPr/>
        <a:lstStyle/>
        <a:p>
          <a:endParaRPr lang="en-US"/>
        </a:p>
      </dgm:t>
    </dgm:pt>
    <dgm:pt modelId="{B7D6CD2E-FD5B-C04E-8A2B-07E4B815AE2A}" type="sibTrans" cxnId="{EB5546D0-92DD-AA4A-85A6-81E686BB7053}">
      <dgm:prSet/>
      <dgm:spPr/>
      <dgm:t>
        <a:bodyPr/>
        <a:lstStyle/>
        <a:p>
          <a:endParaRPr lang="en-US"/>
        </a:p>
      </dgm:t>
    </dgm:pt>
    <dgm:pt modelId="{161C40B3-83E5-B346-9367-CBAB65AABF19}">
      <dgm:prSet/>
      <dgm:spPr/>
      <dgm:t>
        <a:bodyPr/>
        <a:lstStyle/>
        <a:p>
          <a:r>
            <a:rPr lang="en-US" dirty="0"/>
            <a:t>Global financial system </a:t>
          </a:r>
        </a:p>
      </dgm:t>
    </dgm:pt>
    <dgm:pt modelId="{0BC94695-4111-7A48-8415-2D290CA56EEC}" type="parTrans" cxnId="{B7273EE8-6EF2-7349-9F06-DEC7F82AF862}">
      <dgm:prSet/>
      <dgm:spPr/>
      <dgm:t>
        <a:bodyPr/>
        <a:lstStyle/>
        <a:p>
          <a:endParaRPr lang="en-US"/>
        </a:p>
      </dgm:t>
    </dgm:pt>
    <dgm:pt modelId="{9D3D187E-1719-AE49-8424-F4D2E083C30D}" type="sibTrans" cxnId="{B7273EE8-6EF2-7349-9F06-DEC7F82AF862}">
      <dgm:prSet/>
      <dgm:spPr/>
      <dgm:t>
        <a:bodyPr/>
        <a:lstStyle/>
        <a:p>
          <a:endParaRPr lang="en-US"/>
        </a:p>
      </dgm:t>
    </dgm:pt>
    <dgm:pt modelId="{8A59927F-8221-6B42-9065-4F0E5CA76109}">
      <dgm:prSet/>
      <dgm:spPr/>
      <dgm:t>
        <a:bodyPr/>
        <a:lstStyle/>
        <a:p>
          <a:r>
            <a:rPr lang="en-US" dirty="0"/>
            <a:t>Geopolitical situation </a:t>
          </a:r>
        </a:p>
      </dgm:t>
    </dgm:pt>
    <dgm:pt modelId="{15459064-1BE1-0B4B-AD69-F7D16D1F80B2}" type="parTrans" cxnId="{C3CF65BB-010E-A14F-8761-50E575CBDA45}">
      <dgm:prSet/>
      <dgm:spPr/>
      <dgm:t>
        <a:bodyPr/>
        <a:lstStyle/>
        <a:p>
          <a:endParaRPr lang="en-US"/>
        </a:p>
      </dgm:t>
    </dgm:pt>
    <dgm:pt modelId="{A650D765-0629-384A-AA83-F1494764832A}" type="sibTrans" cxnId="{C3CF65BB-010E-A14F-8761-50E575CBDA45}">
      <dgm:prSet/>
      <dgm:spPr/>
      <dgm:t>
        <a:bodyPr/>
        <a:lstStyle/>
        <a:p>
          <a:endParaRPr lang="en-US"/>
        </a:p>
      </dgm:t>
    </dgm:pt>
    <dgm:pt modelId="{23F640ED-E212-FF40-AE64-F1C745E98900}" type="pres">
      <dgm:prSet presAssocID="{9FD3D796-CC70-2B47-8DA6-E68C83BDA0A2}" presName="diagram" presStyleCnt="0">
        <dgm:presLayoutVars>
          <dgm:dir/>
          <dgm:resizeHandles val="exact"/>
        </dgm:presLayoutVars>
      </dgm:prSet>
      <dgm:spPr/>
    </dgm:pt>
    <dgm:pt modelId="{35F27303-41DF-A746-AA2B-94F03FB85F2F}" type="pres">
      <dgm:prSet presAssocID="{D74D5E78-E40A-E34D-8D4B-6AF16A721A3D}" presName="node" presStyleLbl="node1" presStyleIdx="0" presStyleCnt="9" custLinFactNeighborY="1083">
        <dgm:presLayoutVars>
          <dgm:bulletEnabled val="1"/>
        </dgm:presLayoutVars>
      </dgm:prSet>
      <dgm:spPr/>
    </dgm:pt>
    <dgm:pt modelId="{C88579FD-0815-304A-ACDE-014436476BD6}" type="pres">
      <dgm:prSet presAssocID="{05531DAE-77E7-7D48-A702-065FDFDEC45F}" presName="sibTrans" presStyleCnt="0"/>
      <dgm:spPr/>
    </dgm:pt>
    <dgm:pt modelId="{EF65EC7E-B95A-C448-8FB3-5DA5A67D900E}" type="pres">
      <dgm:prSet presAssocID="{7276BB8C-64E0-4547-BDE8-F9D3E19CD7DD}" presName="node" presStyleLbl="node1" presStyleIdx="1" presStyleCnt="9" custLinFactNeighborX="-1949">
        <dgm:presLayoutVars>
          <dgm:bulletEnabled val="1"/>
        </dgm:presLayoutVars>
      </dgm:prSet>
      <dgm:spPr/>
    </dgm:pt>
    <dgm:pt modelId="{BBA77474-01E9-7241-8EEA-7FCA7497EDBC}" type="pres">
      <dgm:prSet presAssocID="{80F4994D-31DE-AF44-A9E0-DD86E14081EA}" presName="sibTrans" presStyleCnt="0"/>
      <dgm:spPr/>
    </dgm:pt>
    <dgm:pt modelId="{AFADC329-45C9-8D49-92F5-76D7AEC144EF}" type="pres">
      <dgm:prSet presAssocID="{F0B6AE34-D1A7-7F43-891F-558083C14B26}" presName="node" presStyleLbl="node1" presStyleIdx="2" presStyleCnt="9">
        <dgm:presLayoutVars>
          <dgm:bulletEnabled val="1"/>
        </dgm:presLayoutVars>
      </dgm:prSet>
      <dgm:spPr/>
    </dgm:pt>
    <dgm:pt modelId="{CEE98A8D-57FC-DD4B-B5F8-394A7FF072CF}" type="pres">
      <dgm:prSet presAssocID="{B7D6CD2E-FD5B-C04E-8A2B-07E4B815AE2A}" presName="sibTrans" presStyleCnt="0"/>
      <dgm:spPr/>
    </dgm:pt>
    <dgm:pt modelId="{DB1CE2B1-815B-4D4A-8F87-F79E9B0B9F49}" type="pres">
      <dgm:prSet presAssocID="{161C40B3-83E5-B346-9367-CBAB65AABF19}" presName="node" presStyleLbl="node1" presStyleIdx="3" presStyleCnt="9">
        <dgm:presLayoutVars>
          <dgm:bulletEnabled val="1"/>
        </dgm:presLayoutVars>
      </dgm:prSet>
      <dgm:spPr/>
    </dgm:pt>
    <dgm:pt modelId="{19B866B3-B9CD-034D-B0E2-D0EDBE9FAFA1}" type="pres">
      <dgm:prSet presAssocID="{9D3D187E-1719-AE49-8424-F4D2E083C30D}" presName="sibTrans" presStyleCnt="0"/>
      <dgm:spPr/>
    </dgm:pt>
    <dgm:pt modelId="{FE90B8B3-9950-F04B-BAC2-A6F353BDE2B2}" type="pres">
      <dgm:prSet presAssocID="{8A59927F-8221-6B42-9065-4F0E5CA76109}" presName="node" presStyleLbl="node1" presStyleIdx="4" presStyleCnt="9">
        <dgm:presLayoutVars>
          <dgm:bulletEnabled val="1"/>
        </dgm:presLayoutVars>
      </dgm:prSet>
      <dgm:spPr/>
    </dgm:pt>
    <dgm:pt modelId="{7DAA0198-6B5F-C647-A493-B9858B48292A}" type="pres">
      <dgm:prSet presAssocID="{A650D765-0629-384A-AA83-F1494764832A}" presName="sibTrans" presStyleCnt="0"/>
      <dgm:spPr/>
    </dgm:pt>
    <dgm:pt modelId="{53E04A3C-E6C7-A543-9E53-6D95DAE81958}" type="pres">
      <dgm:prSet presAssocID="{84472546-7CF0-904A-AF0E-281545E58A01}" presName="node" presStyleLbl="node1" presStyleIdx="5" presStyleCnt="9">
        <dgm:presLayoutVars>
          <dgm:bulletEnabled val="1"/>
        </dgm:presLayoutVars>
      </dgm:prSet>
      <dgm:spPr/>
    </dgm:pt>
    <dgm:pt modelId="{1BFC8889-CEDB-F549-AC02-88BDDAF79395}" type="pres">
      <dgm:prSet presAssocID="{9443781C-D1F8-D849-AB7C-3438B42AE196}" presName="sibTrans" presStyleCnt="0"/>
      <dgm:spPr/>
    </dgm:pt>
    <dgm:pt modelId="{AD6E43AA-0E07-954F-BEBD-E797AA57A825}" type="pres">
      <dgm:prSet presAssocID="{82F24652-34DC-474E-B7A7-A7AF52F2E91B}" presName="node" presStyleLbl="node1" presStyleIdx="6" presStyleCnt="9">
        <dgm:presLayoutVars>
          <dgm:bulletEnabled val="1"/>
        </dgm:presLayoutVars>
      </dgm:prSet>
      <dgm:spPr/>
    </dgm:pt>
    <dgm:pt modelId="{709F3EB0-B0CD-1A4E-9987-59A05B6F01C2}" type="pres">
      <dgm:prSet presAssocID="{D16BCFB2-4E70-8240-A0BE-74D581D40518}" presName="sibTrans" presStyleCnt="0"/>
      <dgm:spPr/>
    </dgm:pt>
    <dgm:pt modelId="{CD85399F-3C9E-8542-B7DA-4BAD8B149562}" type="pres">
      <dgm:prSet presAssocID="{9D076082-E7F4-254D-97B6-F907C38EDCBA}" presName="node" presStyleLbl="node1" presStyleIdx="7" presStyleCnt="9">
        <dgm:presLayoutVars>
          <dgm:bulletEnabled val="1"/>
        </dgm:presLayoutVars>
      </dgm:prSet>
      <dgm:spPr/>
    </dgm:pt>
    <dgm:pt modelId="{FB562A94-9F78-694A-8E8F-F6AF3A57C149}" type="pres">
      <dgm:prSet presAssocID="{BBD4499C-0A13-F64E-9D33-FED268215F81}" presName="sibTrans" presStyleCnt="0"/>
      <dgm:spPr/>
    </dgm:pt>
    <dgm:pt modelId="{716B427F-F139-424D-AE1C-E76AB6BBBD34}" type="pres">
      <dgm:prSet presAssocID="{06CAEAF8-C483-9845-BF4D-534411EE8FC4}" presName="node" presStyleLbl="node1" presStyleIdx="8" presStyleCnt="9">
        <dgm:presLayoutVars>
          <dgm:bulletEnabled val="1"/>
        </dgm:presLayoutVars>
      </dgm:prSet>
      <dgm:spPr/>
    </dgm:pt>
  </dgm:ptLst>
  <dgm:cxnLst>
    <dgm:cxn modelId="{437D120B-E468-E948-894D-92728AA32C08}" type="presOf" srcId="{161C40B3-83E5-B346-9367-CBAB65AABF19}" destId="{DB1CE2B1-815B-4D4A-8F87-F79E9B0B9F49}" srcOrd="0" destOrd="0" presId="urn:microsoft.com/office/officeart/2005/8/layout/default"/>
    <dgm:cxn modelId="{F992FE31-ABEA-3945-BB14-54BDECBE5E02}" srcId="{9FD3D796-CC70-2B47-8DA6-E68C83BDA0A2}" destId="{7276BB8C-64E0-4547-BDE8-F9D3E19CD7DD}" srcOrd="1" destOrd="0" parTransId="{54563040-C90C-CB4F-987F-1157A63F4114}" sibTransId="{80F4994D-31DE-AF44-A9E0-DD86E14081EA}"/>
    <dgm:cxn modelId="{E151AA50-EB9D-0344-8746-4F052AD37182}" type="presOf" srcId="{F0B6AE34-D1A7-7F43-891F-558083C14B26}" destId="{AFADC329-45C9-8D49-92F5-76D7AEC144EF}" srcOrd="0" destOrd="0" presId="urn:microsoft.com/office/officeart/2005/8/layout/default"/>
    <dgm:cxn modelId="{013F4A6A-5E31-4B46-A1DE-0121E1606F1A}" type="presOf" srcId="{84472546-7CF0-904A-AF0E-281545E58A01}" destId="{53E04A3C-E6C7-A543-9E53-6D95DAE81958}" srcOrd="0" destOrd="0" presId="urn:microsoft.com/office/officeart/2005/8/layout/default"/>
    <dgm:cxn modelId="{9F53BD6A-43A7-3242-B6C2-895AC291E2E0}" type="presOf" srcId="{D74D5E78-E40A-E34D-8D4B-6AF16A721A3D}" destId="{35F27303-41DF-A746-AA2B-94F03FB85F2F}" srcOrd="0" destOrd="0" presId="urn:microsoft.com/office/officeart/2005/8/layout/default"/>
    <dgm:cxn modelId="{78688983-7B31-A345-8A4F-5D9A422D3BE0}" type="presOf" srcId="{9D076082-E7F4-254D-97B6-F907C38EDCBA}" destId="{CD85399F-3C9E-8542-B7DA-4BAD8B149562}" srcOrd="0" destOrd="0" presId="urn:microsoft.com/office/officeart/2005/8/layout/default"/>
    <dgm:cxn modelId="{F3EA8388-A383-9E47-BDFE-B94456DD437E}" type="presOf" srcId="{7276BB8C-64E0-4547-BDE8-F9D3E19CD7DD}" destId="{EF65EC7E-B95A-C448-8FB3-5DA5A67D900E}" srcOrd="0" destOrd="0" presId="urn:microsoft.com/office/officeart/2005/8/layout/default"/>
    <dgm:cxn modelId="{FAB4098C-ABB3-1344-A6DF-52710D9B4D93}" srcId="{9FD3D796-CC70-2B47-8DA6-E68C83BDA0A2}" destId="{06CAEAF8-C483-9845-BF4D-534411EE8FC4}" srcOrd="8" destOrd="0" parTransId="{8BB5115E-4236-124A-B910-87487D2440C5}" sibTransId="{04B9DC08-F9A1-2A41-8CA8-8DDEBE1C2FDC}"/>
    <dgm:cxn modelId="{52F5EF90-A7D5-664C-BDD7-FD3FF80CE47A}" type="presOf" srcId="{9FD3D796-CC70-2B47-8DA6-E68C83BDA0A2}" destId="{23F640ED-E212-FF40-AE64-F1C745E98900}" srcOrd="0" destOrd="0" presId="urn:microsoft.com/office/officeart/2005/8/layout/default"/>
    <dgm:cxn modelId="{D3AF3B93-9566-8843-A2B4-7521FE7FBDE4}" srcId="{9FD3D796-CC70-2B47-8DA6-E68C83BDA0A2}" destId="{9D076082-E7F4-254D-97B6-F907C38EDCBA}" srcOrd="7" destOrd="0" parTransId="{2650B110-1BD8-614A-80C6-5F5C85EB8783}" sibTransId="{BBD4499C-0A13-F64E-9D33-FED268215F81}"/>
    <dgm:cxn modelId="{768C3F9D-F549-5841-B7AF-6F96FBD738EE}" srcId="{9FD3D796-CC70-2B47-8DA6-E68C83BDA0A2}" destId="{D74D5E78-E40A-E34D-8D4B-6AF16A721A3D}" srcOrd="0" destOrd="0" parTransId="{4B23D339-9214-CB49-91D1-A1179E4199BC}" sibTransId="{05531DAE-77E7-7D48-A702-065FDFDEC45F}"/>
    <dgm:cxn modelId="{66DC3DA2-83A2-854F-A109-196415CE3F70}" srcId="{9FD3D796-CC70-2B47-8DA6-E68C83BDA0A2}" destId="{84472546-7CF0-904A-AF0E-281545E58A01}" srcOrd="5" destOrd="0" parTransId="{873D03A6-4A29-5C4B-B484-0B8489DB84A5}" sibTransId="{9443781C-D1F8-D849-AB7C-3438B42AE196}"/>
    <dgm:cxn modelId="{331DCEA4-129B-704C-8F99-CC2BA6DCC0D8}" srcId="{9FD3D796-CC70-2B47-8DA6-E68C83BDA0A2}" destId="{82F24652-34DC-474E-B7A7-A7AF52F2E91B}" srcOrd="6" destOrd="0" parTransId="{250A2042-6D4B-9D4B-B081-BF0C6C88E257}" sibTransId="{D16BCFB2-4E70-8240-A0BE-74D581D40518}"/>
    <dgm:cxn modelId="{C3CF65BB-010E-A14F-8761-50E575CBDA45}" srcId="{9FD3D796-CC70-2B47-8DA6-E68C83BDA0A2}" destId="{8A59927F-8221-6B42-9065-4F0E5CA76109}" srcOrd="4" destOrd="0" parTransId="{15459064-1BE1-0B4B-AD69-F7D16D1F80B2}" sibTransId="{A650D765-0629-384A-AA83-F1494764832A}"/>
    <dgm:cxn modelId="{25DD53CC-F12B-9C43-9445-96A1BCA6EDC9}" type="presOf" srcId="{06CAEAF8-C483-9845-BF4D-534411EE8FC4}" destId="{716B427F-F139-424D-AE1C-E76AB6BBBD34}" srcOrd="0" destOrd="0" presId="urn:microsoft.com/office/officeart/2005/8/layout/default"/>
    <dgm:cxn modelId="{EB5546D0-92DD-AA4A-85A6-81E686BB7053}" srcId="{9FD3D796-CC70-2B47-8DA6-E68C83BDA0A2}" destId="{F0B6AE34-D1A7-7F43-891F-558083C14B26}" srcOrd="2" destOrd="0" parTransId="{18A69B9E-CA2A-2941-86C5-A47E3DA23174}" sibTransId="{B7D6CD2E-FD5B-C04E-8A2B-07E4B815AE2A}"/>
    <dgm:cxn modelId="{B7273EE8-6EF2-7349-9F06-DEC7F82AF862}" srcId="{9FD3D796-CC70-2B47-8DA6-E68C83BDA0A2}" destId="{161C40B3-83E5-B346-9367-CBAB65AABF19}" srcOrd="3" destOrd="0" parTransId="{0BC94695-4111-7A48-8415-2D290CA56EEC}" sibTransId="{9D3D187E-1719-AE49-8424-F4D2E083C30D}"/>
    <dgm:cxn modelId="{0F59F8ED-85A6-AB4D-92B5-56A971D6EDAC}" type="presOf" srcId="{8A59927F-8221-6B42-9065-4F0E5CA76109}" destId="{FE90B8B3-9950-F04B-BAC2-A6F353BDE2B2}" srcOrd="0" destOrd="0" presId="urn:microsoft.com/office/officeart/2005/8/layout/default"/>
    <dgm:cxn modelId="{FE6440FD-60A9-734C-B70B-D557164418DD}" type="presOf" srcId="{82F24652-34DC-474E-B7A7-A7AF52F2E91B}" destId="{AD6E43AA-0E07-954F-BEBD-E797AA57A825}" srcOrd="0" destOrd="0" presId="urn:microsoft.com/office/officeart/2005/8/layout/default"/>
    <dgm:cxn modelId="{305ABD42-BBD9-7E4D-96BB-ED88FD920CE2}" type="presParOf" srcId="{23F640ED-E212-FF40-AE64-F1C745E98900}" destId="{35F27303-41DF-A746-AA2B-94F03FB85F2F}" srcOrd="0" destOrd="0" presId="urn:microsoft.com/office/officeart/2005/8/layout/default"/>
    <dgm:cxn modelId="{1A203187-9BFC-B249-9EBF-399FEB52022A}" type="presParOf" srcId="{23F640ED-E212-FF40-AE64-F1C745E98900}" destId="{C88579FD-0815-304A-ACDE-014436476BD6}" srcOrd="1" destOrd="0" presId="urn:microsoft.com/office/officeart/2005/8/layout/default"/>
    <dgm:cxn modelId="{35BD15F9-1CD4-2B4B-8CBB-5B0177643E14}" type="presParOf" srcId="{23F640ED-E212-FF40-AE64-F1C745E98900}" destId="{EF65EC7E-B95A-C448-8FB3-5DA5A67D900E}" srcOrd="2" destOrd="0" presId="urn:microsoft.com/office/officeart/2005/8/layout/default"/>
    <dgm:cxn modelId="{9E1657BA-391C-C64A-BF9D-BC91A24A9D42}" type="presParOf" srcId="{23F640ED-E212-FF40-AE64-F1C745E98900}" destId="{BBA77474-01E9-7241-8EEA-7FCA7497EDBC}" srcOrd="3" destOrd="0" presId="urn:microsoft.com/office/officeart/2005/8/layout/default"/>
    <dgm:cxn modelId="{6BF5BA0B-C008-9E42-89AD-D0D1A0D97879}" type="presParOf" srcId="{23F640ED-E212-FF40-AE64-F1C745E98900}" destId="{AFADC329-45C9-8D49-92F5-76D7AEC144EF}" srcOrd="4" destOrd="0" presId="urn:microsoft.com/office/officeart/2005/8/layout/default"/>
    <dgm:cxn modelId="{B8F39AC1-F57D-F546-9A95-E6F0EBB60695}" type="presParOf" srcId="{23F640ED-E212-FF40-AE64-F1C745E98900}" destId="{CEE98A8D-57FC-DD4B-B5F8-394A7FF072CF}" srcOrd="5" destOrd="0" presId="urn:microsoft.com/office/officeart/2005/8/layout/default"/>
    <dgm:cxn modelId="{CF1321BC-5E9C-454D-9BFC-BD14CFAF1744}" type="presParOf" srcId="{23F640ED-E212-FF40-AE64-F1C745E98900}" destId="{DB1CE2B1-815B-4D4A-8F87-F79E9B0B9F49}" srcOrd="6" destOrd="0" presId="urn:microsoft.com/office/officeart/2005/8/layout/default"/>
    <dgm:cxn modelId="{724CD711-C392-774A-BEB4-63882E0E42AF}" type="presParOf" srcId="{23F640ED-E212-FF40-AE64-F1C745E98900}" destId="{19B866B3-B9CD-034D-B0E2-D0EDBE9FAFA1}" srcOrd="7" destOrd="0" presId="urn:microsoft.com/office/officeart/2005/8/layout/default"/>
    <dgm:cxn modelId="{B88712BC-EB0B-7148-A0E0-96D7EE16F90C}" type="presParOf" srcId="{23F640ED-E212-FF40-AE64-F1C745E98900}" destId="{FE90B8B3-9950-F04B-BAC2-A6F353BDE2B2}" srcOrd="8" destOrd="0" presId="urn:microsoft.com/office/officeart/2005/8/layout/default"/>
    <dgm:cxn modelId="{0C59D623-C871-774F-BEDF-ED1538108A28}" type="presParOf" srcId="{23F640ED-E212-FF40-AE64-F1C745E98900}" destId="{7DAA0198-6B5F-C647-A493-B9858B48292A}" srcOrd="9" destOrd="0" presId="urn:microsoft.com/office/officeart/2005/8/layout/default"/>
    <dgm:cxn modelId="{CB38CDBB-8275-9146-B4BA-E29CCD07C9CB}" type="presParOf" srcId="{23F640ED-E212-FF40-AE64-F1C745E98900}" destId="{53E04A3C-E6C7-A543-9E53-6D95DAE81958}" srcOrd="10" destOrd="0" presId="urn:microsoft.com/office/officeart/2005/8/layout/default"/>
    <dgm:cxn modelId="{AAF99864-588B-6244-B625-A436FD9F8737}" type="presParOf" srcId="{23F640ED-E212-FF40-AE64-F1C745E98900}" destId="{1BFC8889-CEDB-F549-AC02-88BDDAF79395}" srcOrd="11" destOrd="0" presId="urn:microsoft.com/office/officeart/2005/8/layout/default"/>
    <dgm:cxn modelId="{A856C5BC-AF86-8044-B9D6-04627BDD55A3}" type="presParOf" srcId="{23F640ED-E212-FF40-AE64-F1C745E98900}" destId="{AD6E43AA-0E07-954F-BEBD-E797AA57A825}" srcOrd="12" destOrd="0" presId="urn:microsoft.com/office/officeart/2005/8/layout/default"/>
    <dgm:cxn modelId="{DE3BE873-ADC7-2244-846E-FC4405A15DC6}" type="presParOf" srcId="{23F640ED-E212-FF40-AE64-F1C745E98900}" destId="{709F3EB0-B0CD-1A4E-9987-59A05B6F01C2}" srcOrd="13" destOrd="0" presId="urn:microsoft.com/office/officeart/2005/8/layout/default"/>
    <dgm:cxn modelId="{D19637C6-732C-8744-8ABA-7436E5836D58}" type="presParOf" srcId="{23F640ED-E212-FF40-AE64-F1C745E98900}" destId="{CD85399F-3C9E-8542-B7DA-4BAD8B149562}" srcOrd="14" destOrd="0" presId="urn:microsoft.com/office/officeart/2005/8/layout/default"/>
    <dgm:cxn modelId="{EE7C8B88-E6BA-0043-AA2B-3AE8BE03C368}" type="presParOf" srcId="{23F640ED-E212-FF40-AE64-F1C745E98900}" destId="{FB562A94-9F78-694A-8E8F-F6AF3A57C149}" srcOrd="15" destOrd="0" presId="urn:microsoft.com/office/officeart/2005/8/layout/default"/>
    <dgm:cxn modelId="{D780CAB5-7B34-5C41-B19B-C9C02AFCB0CB}" type="presParOf" srcId="{23F640ED-E212-FF40-AE64-F1C745E98900}" destId="{716B427F-F139-424D-AE1C-E76AB6BBBD34}"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CD91FB-81F0-1041-A21D-86D39231D9B9}"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US"/>
        </a:p>
      </dgm:t>
    </dgm:pt>
    <dgm:pt modelId="{44543029-DBEA-6D48-B3BF-01A75CB14854}">
      <dgm:prSet phldrT="[Text]"/>
      <dgm:spPr/>
      <dgm:t>
        <a:bodyPr/>
        <a:lstStyle/>
        <a:p>
          <a:r>
            <a:rPr lang="en-US" dirty="0"/>
            <a:t>Customer factors </a:t>
          </a:r>
        </a:p>
      </dgm:t>
    </dgm:pt>
    <dgm:pt modelId="{3869D16D-A4BD-0B41-B833-7A7F8751B3C6}" type="parTrans" cxnId="{7E0B8516-32F2-1740-83F6-05D247AB768B}">
      <dgm:prSet/>
      <dgm:spPr/>
      <dgm:t>
        <a:bodyPr/>
        <a:lstStyle/>
        <a:p>
          <a:endParaRPr lang="en-US"/>
        </a:p>
      </dgm:t>
    </dgm:pt>
    <dgm:pt modelId="{FB8A278F-B21E-044E-BE6D-896C5534750F}" type="sibTrans" cxnId="{7E0B8516-32F2-1740-83F6-05D247AB768B}">
      <dgm:prSet/>
      <dgm:spPr/>
      <dgm:t>
        <a:bodyPr/>
        <a:lstStyle/>
        <a:p>
          <a:endParaRPr lang="en-US"/>
        </a:p>
      </dgm:t>
    </dgm:pt>
    <dgm:pt modelId="{54C8934D-6466-E74D-9ED2-12673E81C8C3}">
      <dgm:prSet phldrT="[Text]"/>
      <dgm:spPr/>
      <dgm:t>
        <a:bodyPr/>
        <a:lstStyle/>
        <a:p>
          <a:r>
            <a:rPr lang="en-US" dirty="0"/>
            <a:t>Product factors </a:t>
          </a:r>
        </a:p>
      </dgm:t>
    </dgm:pt>
    <dgm:pt modelId="{B6B620BD-A40E-F44B-8FAC-F5800FC216CC}" type="parTrans" cxnId="{29E7E145-8FFC-284D-B070-0CB356DEB522}">
      <dgm:prSet/>
      <dgm:spPr/>
      <dgm:t>
        <a:bodyPr/>
        <a:lstStyle/>
        <a:p>
          <a:endParaRPr lang="en-US"/>
        </a:p>
      </dgm:t>
    </dgm:pt>
    <dgm:pt modelId="{49EB58B4-D5E4-E14F-BBE7-5AE8A65A885A}" type="sibTrans" cxnId="{29E7E145-8FFC-284D-B070-0CB356DEB522}">
      <dgm:prSet/>
      <dgm:spPr/>
      <dgm:t>
        <a:bodyPr/>
        <a:lstStyle/>
        <a:p>
          <a:endParaRPr lang="en-US"/>
        </a:p>
      </dgm:t>
    </dgm:pt>
    <dgm:pt modelId="{4953BAC8-6449-CF47-AE90-CCC9EF2177D3}">
      <dgm:prSet phldrT="[Text]"/>
      <dgm:spPr/>
      <dgm:t>
        <a:bodyPr/>
        <a:lstStyle/>
        <a:p>
          <a:r>
            <a:rPr lang="en-US" dirty="0"/>
            <a:t>Marketing intermediary factors </a:t>
          </a:r>
        </a:p>
      </dgm:t>
    </dgm:pt>
    <dgm:pt modelId="{177F2660-0420-1242-9AE5-28B37F3A671B}" type="parTrans" cxnId="{7833DDB0-A64E-F44E-B7A9-4C7D77819C6B}">
      <dgm:prSet/>
      <dgm:spPr/>
      <dgm:t>
        <a:bodyPr/>
        <a:lstStyle/>
        <a:p>
          <a:endParaRPr lang="en-US"/>
        </a:p>
      </dgm:t>
    </dgm:pt>
    <dgm:pt modelId="{F1F0DEA4-0E66-7845-B803-99DB7BACC03B}" type="sibTrans" cxnId="{7833DDB0-A64E-F44E-B7A9-4C7D77819C6B}">
      <dgm:prSet/>
      <dgm:spPr/>
      <dgm:t>
        <a:bodyPr/>
        <a:lstStyle/>
        <a:p>
          <a:endParaRPr lang="en-US"/>
        </a:p>
      </dgm:t>
    </dgm:pt>
    <dgm:pt modelId="{CD679C28-2607-9E43-98DF-29BE7DCC0926}">
      <dgm:prSet phldrT="[Text]"/>
      <dgm:spPr/>
      <dgm:t>
        <a:bodyPr/>
        <a:lstStyle/>
        <a:p>
          <a:r>
            <a:rPr lang="en-US" dirty="0"/>
            <a:t>Competitor related factors</a:t>
          </a:r>
        </a:p>
      </dgm:t>
    </dgm:pt>
    <dgm:pt modelId="{EDFA080F-6B47-6F4E-B48F-C3D41AD6815C}" type="parTrans" cxnId="{F8B1333D-E16B-7A4C-A7E7-9449EF6CFC2E}">
      <dgm:prSet/>
      <dgm:spPr/>
      <dgm:t>
        <a:bodyPr/>
        <a:lstStyle/>
        <a:p>
          <a:endParaRPr lang="en-US"/>
        </a:p>
      </dgm:t>
    </dgm:pt>
    <dgm:pt modelId="{0B711798-E87F-4348-BC3E-DB852E015CCC}" type="sibTrans" cxnId="{F8B1333D-E16B-7A4C-A7E7-9449EF6CFC2E}">
      <dgm:prSet/>
      <dgm:spPr/>
      <dgm:t>
        <a:bodyPr/>
        <a:lstStyle/>
        <a:p>
          <a:endParaRPr lang="en-US"/>
        </a:p>
      </dgm:t>
    </dgm:pt>
    <dgm:pt modelId="{597E8D91-F9C7-E44F-BB95-16507E00A417}" type="pres">
      <dgm:prSet presAssocID="{37CD91FB-81F0-1041-A21D-86D39231D9B9}" presName="diagram" presStyleCnt="0">
        <dgm:presLayoutVars>
          <dgm:dir/>
          <dgm:resizeHandles val="exact"/>
        </dgm:presLayoutVars>
      </dgm:prSet>
      <dgm:spPr/>
    </dgm:pt>
    <dgm:pt modelId="{D1BECB46-1483-DF46-83B8-72969BB09007}" type="pres">
      <dgm:prSet presAssocID="{44543029-DBEA-6D48-B3BF-01A75CB14854}" presName="node" presStyleLbl="node1" presStyleIdx="0" presStyleCnt="4">
        <dgm:presLayoutVars>
          <dgm:bulletEnabled val="1"/>
        </dgm:presLayoutVars>
      </dgm:prSet>
      <dgm:spPr/>
    </dgm:pt>
    <dgm:pt modelId="{B56C0024-31D2-004B-A8F2-D37AE62CF0BF}" type="pres">
      <dgm:prSet presAssocID="{FB8A278F-B21E-044E-BE6D-896C5534750F}" presName="sibTrans" presStyleCnt="0"/>
      <dgm:spPr/>
    </dgm:pt>
    <dgm:pt modelId="{2C936664-BB79-1143-B2AA-527E6E50C976}" type="pres">
      <dgm:prSet presAssocID="{54C8934D-6466-E74D-9ED2-12673E81C8C3}" presName="node" presStyleLbl="node1" presStyleIdx="1" presStyleCnt="4">
        <dgm:presLayoutVars>
          <dgm:bulletEnabled val="1"/>
        </dgm:presLayoutVars>
      </dgm:prSet>
      <dgm:spPr/>
    </dgm:pt>
    <dgm:pt modelId="{23205397-E3BA-7F4F-8301-0F641330C782}" type="pres">
      <dgm:prSet presAssocID="{49EB58B4-D5E4-E14F-BBE7-5AE8A65A885A}" presName="sibTrans" presStyleCnt="0"/>
      <dgm:spPr/>
    </dgm:pt>
    <dgm:pt modelId="{E3750D3E-033B-954D-AB8C-20C1063C4382}" type="pres">
      <dgm:prSet presAssocID="{4953BAC8-6449-CF47-AE90-CCC9EF2177D3}" presName="node" presStyleLbl="node1" presStyleIdx="2" presStyleCnt="4">
        <dgm:presLayoutVars>
          <dgm:bulletEnabled val="1"/>
        </dgm:presLayoutVars>
      </dgm:prSet>
      <dgm:spPr/>
    </dgm:pt>
    <dgm:pt modelId="{EE590987-88F7-C746-ACB2-4DC5407BCE48}" type="pres">
      <dgm:prSet presAssocID="{F1F0DEA4-0E66-7845-B803-99DB7BACC03B}" presName="sibTrans" presStyleCnt="0"/>
      <dgm:spPr/>
    </dgm:pt>
    <dgm:pt modelId="{B68D01EE-E2BD-D54F-8538-7DC562130DA3}" type="pres">
      <dgm:prSet presAssocID="{CD679C28-2607-9E43-98DF-29BE7DCC0926}" presName="node" presStyleLbl="node1" presStyleIdx="3" presStyleCnt="4">
        <dgm:presLayoutVars>
          <dgm:bulletEnabled val="1"/>
        </dgm:presLayoutVars>
      </dgm:prSet>
      <dgm:spPr/>
    </dgm:pt>
  </dgm:ptLst>
  <dgm:cxnLst>
    <dgm:cxn modelId="{FF659100-131A-8C46-9CF7-F2E3A0545DDB}" type="presOf" srcId="{37CD91FB-81F0-1041-A21D-86D39231D9B9}" destId="{597E8D91-F9C7-E44F-BB95-16507E00A417}" srcOrd="0" destOrd="0" presId="urn:microsoft.com/office/officeart/2005/8/layout/default"/>
    <dgm:cxn modelId="{7E0B8516-32F2-1740-83F6-05D247AB768B}" srcId="{37CD91FB-81F0-1041-A21D-86D39231D9B9}" destId="{44543029-DBEA-6D48-B3BF-01A75CB14854}" srcOrd="0" destOrd="0" parTransId="{3869D16D-A4BD-0B41-B833-7A7F8751B3C6}" sibTransId="{FB8A278F-B21E-044E-BE6D-896C5534750F}"/>
    <dgm:cxn modelId="{9BCCA517-4F22-014E-B86C-B8F7E42CA0C5}" type="presOf" srcId="{CD679C28-2607-9E43-98DF-29BE7DCC0926}" destId="{B68D01EE-E2BD-D54F-8538-7DC562130DA3}" srcOrd="0" destOrd="0" presId="urn:microsoft.com/office/officeart/2005/8/layout/default"/>
    <dgm:cxn modelId="{F8B1333D-E16B-7A4C-A7E7-9449EF6CFC2E}" srcId="{37CD91FB-81F0-1041-A21D-86D39231D9B9}" destId="{CD679C28-2607-9E43-98DF-29BE7DCC0926}" srcOrd="3" destOrd="0" parTransId="{EDFA080F-6B47-6F4E-B48F-C3D41AD6815C}" sibTransId="{0B711798-E87F-4348-BC3E-DB852E015CCC}"/>
    <dgm:cxn modelId="{29E7E145-8FFC-284D-B070-0CB356DEB522}" srcId="{37CD91FB-81F0-1041-A21D-86D39231D9B9}" destId="{54C8934D-6466-E74D-9ED2-12673E81C8C3}" srcOrd="1" destOrd="0" parTransId="{B6B620BD-A40E-F44B-8FAC-F5800FC216CC}" sibTransId="{49EB58B4-D5E4-E14F-BBE7-5AE8A65A885A}"/>
    <dgm:cxn modelId="{15544183-8DA0-E040-B88F-2F7C80BBCBB9}" type="presOf" srcId="{44543029-DBEA-6D48-B3BF-01A75CB14854}" destId="{D1BECB46-1483-DF46-83B8-72969BB09007}" srcOrd="0" destOrd="0" presId="urn:microsoft.com/office/officeart/2005/8/layout/default"/>
    <dgm:cxn modelId="{66A056A0-6309-954E-BD9F-F38407073352}" type="presOf" srcId="{4953BAC8-6449-CF47-AE90-CCC9EF2177D3}" destId="{E3750D3E-033B-954D-AB8C-20C1063C4382}" srcOrd="0" destOrd="0" presId="urn:microsoft.com/office/officeart/2005/8/layout/default"/>
    <dgm:cxn modelId="{E2934EA5-1750-F545-8966-B920FFB8BE91}" type="presOf" srcId="{54C8934D-6466-E74D-9ED2-12673E81C8C3}" destId="{2C936664-BB79-1143-B2AA-527E6E50C976}" srcOrd="0" destOrd="0" presId="urn:microsoft.com/office/officeart/2005/8/layout/default"/>
    <dgm:cxn modelId="{7833DDB0-A64E-F44E-B7A9-4C7D77819C6B}" srcId="{37CD91FB-81F0-1041-A21D-86D39231D9B9}" destId="{4953BAC8-6449-CF47-AE90-CCC9EF2177D3}" srcOrd="2" destOrd="0" parTransId="{177F2660-0420-1242-9AE5-28B37F3A671B}" sibTransId="{F1F0DEA4-0E66-7845-B803-99DB7BACC03B}"/>
    <dgm:cxn modelId="{56E58B1F-5538-6D42-916A-595A4E1F7E19}" type="presParOf" srcId="{597E8D91-F9C7-E44F-BB95-16507E00A417}" destId="{D1BECB46-1483-DF46-83B8-72969BB09007}" srcOrd="0" destOrd="0" presId="urn:microsoft.com/office/officeart/2005/8/layout/default"/>
    <dgm:cxn modelId="{22264E37-AFA7-F247-ACD3-C0A9D8651CD6}" type="presParOf" srcId="{597E8D91-F9C7-E44F-BB95-16507E00A417}" destId="{B56C0024-31D2-004B-A8F2-D37AE62CF0BF}" srcOrd="1" destOrd="0" presId="urn:microsoft.com/office/officeart/2005/8/layout/default"/>
    <dgm:cxn modelId="{584C786B-2853-0340-868D-369DAC395162}" type="presParOf" srcId="{597E8D91-F9C7-E44F-BB95-16507E00A417}" destId="{2C936664-BB79-1143-B2AA-527E6E50C976}" srcOrd="2" destOrd="0" presId="urn:microsoft.com/office/officeart/2005/8/layout/default"/>
    <dgm:cxn modelId="{B1932090-8FA4-E64D-B875-E7B4FAA9FD32}" type="presParOf" srcId="{597E8D91-F9C7-E44F-BB95-16507E00A417}" destId="{23205397-E3BA-7F4F-8301-0F641330C782}" srcOrd="3" destOrd="0" presId="urn:microsoft.com/office/officeart/2005/8/layout/default"/>
    <dgm:cxn modelId="{404BD55B-43AD-284E-8955-32A389D93E2A}" type="presParOf" srcId="{597E8D91-F9C7-E44F-BB95-16507E00A417}" destId="{E3750D3E-033B-954D-AB8C-20C1063C4382}" srcOrd="4" destOrd="0" presId="urn:microsoft.com/office/officeart/2005/8/layout/default"/>
    <dgm:cxn modelId="{CF903EE3-BA48-6244-869F-83038AAC15CB}" type="presParOf" srcId="{597E8D91-F9C7-E44F-BB95-16507E00A417}" destId="{EE590987-88F7-C746-ACB2-4DC5407BCE48}" srcOrd="5" destOrd="0" presId="urn:microsoft.com/office/officeart/2005/8/layout/default"/>
    <dgm:cxn modelId="{92CAEC73-6E0B-5A49-AF10-30BA67BB77A6}" type="presParOf" srcId="{597E8D91-F9C7-E44F-BB95-16507E00A417}" destId="{B68D01EE-E2BD-D54F-8538-7DC562130DA3}"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3BBBCB6-36A1-A540-97CA-CDC3EA393C0B}"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US"/>
        </a:p>
      </dgm:t>
    </dgm:pt>
    <dgm:pt modelId="{B9DF34C3-D4AF-3440-8AD0-4FB9E4B7151B}">
      <dgm:prSet phldrT="[Text]"/>
      <dgm:spPr/>
      <dgm:t>
        <a:bodyPr/>
        <a:lstStyle/>
        <a:p>
          <a:r>
            <a:rPr lang="en-US" dirty="0"/>
            <a:t>Political systems </a:t>
          </a:r>
        </a:p>
      </dgm:t>
    </dgm:pt>
    <dgm:pt modelId="{F7AD34B5-8132-944B-9668-F72C5B548EE7}" type="parTrans" cxnId="{60F41999-8D5F-DE4D-9052-A08A89264F45}">
      <dgm:prSet/>
      <dgm:spPr/>
      <dgm:t>
        <a:bodyPr/>
        <a:lstStyle/>
        <a:p>
          <a:endParaRPr lang="en-US"/>
        </a:p>
      </dgm:t>
    </dgm:pt>
    <dgm:pt modelId="{771E693C-E9B2-874A-B9B9-812E87705F08}" type="sibTrans" cxnId="{60F41999-8D5F-DE4D-9052-A08A89264F45}">
      <dgm:prSet/>
      <dgm:spPr/>
      <dgm:t>
        <a:bodyPr/>
        <a:lstStyle/>
        <a:p>
          <a:endParaRPr lang="en-US"/>
        </a:p>
      </dgm:t>
    </dgm:pt>
    <dgm:pt modelId="{2A7E3188-700D-5B4B-87C6-C96D453BA37E}">
      <dgm:prSet phldrT="[Text]"/>
      <dgm:spPr/>
      <dgm:t>
        <a:bodyPr/>
        <a:lstStyle/>
        <a:p>
          <a:r>
            <a:rPr lang="en-US" dirty="0"/>
            <a:t>Political structure  </a:t>
          </a:r>
        </a:p>
      </dgm:t>
    </dgm:pt>
    <dgm:pt modelId="{9E8EB24D-E285-B24E-9BB2-CA5F27DD28A0}" type="parTrans" cxnId="{BDC5EE64-20E8-9148-B60A-63E85478C7EA}">
      <dgm:prSet/>
      <dgm:spPr/>
      <dgm:t>
        <a:bodyPr/>
        <a:lstStyle/>
        <a:p>
          <a:endParaRPr lang="en-US"/>
        </a:p>
      </dgm:t>
    </dgm:pt>
    <dgm:pt modelId="{385BE416-759A-8243-B738-63B206EC9D35}" type="sibTrans" cxnId="{BDC5EE64-20E8-9148-B60A-63E85478C7EA}">
      <dgm:prSet/>
      <dgm:spPr/>
      <dgm:t>
        <a:bodyPr/>
        <a:lstStyle/>
        <a:p>
          <a:endParaRPr lang="en-US"/>
        </a:p>
      </dgm:t>
    </dgm:pt>
    <dgm:pt modelId="{290B7CCD-DAEB-9041-AB9A-FFB396BC1A0C}">
      <dgm:prSet phldrT="[Text]"/>
      <dgm:spPr/>
      <dgm:t>
        <a:bodyPr/>
        <a:lstStyle/>
        <a:p>
          <a:r>
            <a:rPr lang="en-US" dirty="0"/>
            <a:t>Political processes </a:t>
          </a:r>
        </a:p>
      </dgm:t>
    </dgm:pt>
    <dgm:pt modelId="{D1D97C60-FBD8-134D-BE2E-53C1BE5B0F14}" type="parTrans" cxnId="{2B6D086F-BDC6-8845-8C0F-F80923C1AF45}">
      <dgm:prSet/>
      <dgm:spPr/>
      <dgm:t>
        <a:bodyPr/>
        <a:lstStyle/>
        <a:p>
          <a:endParaRPr lang="en-US"/>
        </a:p>
      </dgm:t>
    </dgm:pt>
    <dgm:pt modelId="{4696A49F-4E87-A24A-9C72-8B4ACD90F00A}" type="sibTrans" cxnId="{2B6D086F-BDC6-8845-8C0F-F80923C1AF45}">
      <dgm:prSet/>
      <dgm:spPr/>
      <dgm:t>
        <a:bodyPr/>
        <a:lstStyle/>
        <a:p>
          <a:endParaRPr lang="en-US"/>
        </a:p>
      </dgm:t>
    </dgm:pt>
    <dgm:pt modelId="{0DB8CE10-6FFB-D347-8EB0-CB9E13A61915}">
      <dgm:prSet phldrT="[Text]"/>
      <dgm:spPr/>
      <dgm:t>
        <a:bodyPr/>
        <a:lstStyle/>
        <a:p>
          <a:r>
            <a:rPr lang="en-US" dirty="0"/>
            <a:t>Political philosophy</a:t>
          </a:r>
        </a:p>
      </dgm:t>
    </dgm:pt>
    <dgm:pt modelId="{24330E13-833A-4E41-B49D-4870C3CD0D06}" type="parTrans" cxnId="{302F4A42-6615-BD44-9371-A4386AF1FC4E}">
      <dgm:prSet/>
      <dgm:spPr/>
      <dgm:t>
        <a:bodyPr/>
        <a:lstStyle/>
        <a:p>
          <a:endParaRPr lang="en-US"/>
        </a:p>
      </dgm:t>
    </dgm:pt>
    <dgm:pt modelId="{72F39231-5992-9943-9137-C55F542A672C}" type="sibTrans" cxnId="{302F4A42-6615-BD44-9371-A4386AF1FC4E}">
      <dgm:prSet/>
      <dgm:spPr/>
      <dgm:t>
        <a:bodyPr/>
        <a:lstStyle/>
        <a:p>
          <a:endParaRPr lang="en-US"/>
        </a:p>
      </dgm:t>
    </dgm:pt>
    <dgm:pt modelId="{4737F4B1-B601-2E42-B564-E94D59A033BB}" type="pres">
      <dgm:prSet presAssocID="{C3BBBCB6-36A1-A540-97CA-CDC3EA393C0B}" presName="diagram" presStyleCnt="0">
        <dgm:presLayoutVars>
          <dgm:dir/>
          <dgm:resizeHandles val="exact"/>
        </dgm:presLayoutVars>
      </dgm:prSet>
      <dgm:spPr/>
    </dgm:pt>
    <dgm:pt modelId="{D99321F8-6667-734D-8FFE-26E43610EF1C}" type="pres">
      <dgm:prSet presAssocID="{B9DF34C3-D4AF-3440-8AD0-4FB9E4B7151B}" presName="node" presStyleLbl="node1" presStyleIdx="0" presStyleCnt="4">
        <dgm:presLayoutVars>
          <dgm:bulletEnabled val="1"/>
        </dgm:presLayoutVars>
      </dgm:prSet>
      <dgm:spPr/>
    </dgm:pt>
    <dgm:pt modelId="{DBF0A9A6-6A4D-6845-9C39-0335FA57A0F2}" type="pres">
      <dgm:prSet presAssocID="{771E693C-E9B2-874A-B9B9-812E87705F08}" presName="sibTrans" presStyleCnt="0"/>
      <dgm:spPr/>
    </dgm:pt>
    <dgm:pt modelId="{73FF36A4-61EE-8D4C-A063-D466029080F8}" type="pres">
      <dgm:prSet presAssocID="{2A7E3188-700D-5B4B-87C6-C96D453BA37E}" presName="node" presStyleLbl="node1" presStyleIdx="1" presStyleCnt="4">
        <dgm:presLayoutVars>
          <dgm:bulletEnabled val="1"/>
        </dgm:presLayoutVars>
      </dgm:prSet>
      <dgm:spPr/>
    </dgm:pt>
    <dgm:pt modelId="{147A9E72-5D29-3E40-8384-EA6DF0FB1087}" type="pres">
      <dgm:prSet presAssocID="{385BE416-759A-8243-B738-63B206EC9D35}" presName="sibTrans" presStyleCnt="0"/>
      <dgm:spPr/>
    </dgm:pt>
    <dgm:pt modelId="{6E4FEECA-E73C-414F-85A2-7A64FFCB1A71}" type="pres">
      <dgm:prSet presAssocID="{290B7CCD-DAEB-9041-AB9A-FFB396BC1A0C}" presName="node" presStyleLbl="node1" presStyleIdx="2" presStyleCnt="4">
        <dgm:presLayoutVars>
          <dgm:bulletEnabled val="1"/>
        </dgm:presLayoutVars>
      </dgm:prSet>
      <dgm:spPr/>
    </dgm:pt>
    <dgm:pt modelId="{B910458C-0265-D445-8AEA-DDFBF1BC1656}" type="pres">
      <dgm:prSet presAssocID="{4696A49F-4E87-A24A-9C72-8B4ACD90F00A}" presName="sibTrans" presStyleCnt="0"/>
      <dgm:spPr/>
    </dgm:pt>
    <dgm:pt modelId="{34CCD69E-467E-5041-9E11-575318ADBB4A}" type="pres">
      <dgm:prSet presAssocID="{0DB8CE10-6FFB-D347-8EB0-CB9E13A61915}" presName="node" presStyleLbl="node1" presStyleIdx="3" presStyleCnt="4">
        <dgm:presLayoutVars>
          <dgm:bulletEnabled val="1"/>
        </dgm:presLayoutVars>
      </dgm:prSet>
      <dgm:spPr/>
    </dgm:pt>
  </dgm:ptLst>
  <dgm:cxnLst>
    <dgm:cxn modelId="{302F4A42-6615-BD44-9371-A4386AF1FC4E}" srcId="{C3BBBCB6-36A1-A540-97CA-CDC3EA393C0B}" destId="{0DB8CE10-6FFB-D347-8EB0-CB9E13A61915}" srcOrd="3" destOrd="0" parTransId="{24330E13-833A-4E41-B49D-4870C3CD0D06}" sibTransId="{72F39231-5992-9943-9137-C55F542A672C}"/>
    <dgm:cxn modelId="{BDC5EE64-20E8-9148-B60A-63E85478C7EA}" srcId="{C3BBBCB6-36A1-A540-97CA-CDC3EA393C0B}" destId="{2A7E3188-700D-5B4B-87C6-C96D453BA37E}" srcOrd="1" destOrd="0" parTransId="{9E8EB24D-E285-B24E-9BB2-CA5F27DD28A0}" sibTransId="{385BE416-759A-8243-B738-63B206EC9D35}"/>
    <dgm:cxn modelId="{2B6D086F-BDC6-8845-8C0F-F80923C1AF45}" srcId="{C3BBBCB6-36A1-A540-97CA-CDC3EA393C0B}" destId="{290B7CCD-DAEB-9041-AB9A-FFB396BC1A0C}" srcOrd="2" destOrd="0" parTransId="{D1D97C60-FBD8-134D-BE2E-53C1BE5B0F14}" sibTransId="{4696A49F-4E87-A24A-9C72-8B4ACD90F00A}"/>
    <dgm:cxn modelId="{60F41999-8D5F-DE4D-9052-A08A89264F45}" srcId="{C3BBBCB6-36A1-A540-97CA-CDC3EA393C0B}" destId="{B9DF34C3-D4AF-3440-8AD0-4FB9E4B7151B}" srcOrd="0" destOrd="0" parTransId="{F7AD34B5-8132-944B-9668-F72C5B548EE7}" sibTransId="{771E693C-E9B2-874A-B9B9-812E87705F08}"/>
    <dgm:cxn modelId="{10ED07A4-8A93-6E4F-93A1-ED035CE41109}" type="presOf" srcId="{B9DF34C3-D4AF-3440-8AD0-4FB9E4B7151B}" destId="{D99321F8-6667-734D-8FFE-26E43610EF1C}" srcOrd="0" destOrd="0" presId="urn:microsoft.com/office/officeart/2005/8/layout/default"/>
    <dgm:cxn modelId="{2A02EEA5-EB3D-A445-8610-5BBF80C3B98F}" type="presOf" srcId="{C3BBBCB6-36A1-A540-97CA-CDC3EA393C0B}" destId="{4737F4B1-B601-2E42-B564-E94D59A033BB}" srcOrd="0" destOrd="0" presId="urn:microsoft.com/office/officeart/2005/8/layout/default"/>
    <dgm:cxn modelId="{978745AA-6C79-3D4E-93BE-EE238403560C}" type="presOf" srcId="{2A7E3188-700D-5B4B-87C6-C96D453BA37E}" destId="{73FF36A4-61EE-8D4C-A063-D466029080F8}" srcOrd="0" destOrd="0" presId="urn:microsoft.com/office/officeart/2005/8/layout/default"/>
    <dgm:cxn modelId="{573563AA-DBB0-E148-B89B-AF55C7ABD5ED}" type="presOf" srcId="{290B7CCD-DAEB-9041-AB9A-FFB396BC1A0C}" destId="{6E4FEECA-E73C-414F-85A2-7A64FFCB1A71}" srcOrd="0" destOrd="0" presId="urn:microsoft.com/office/officeart/2005/8/layout/default"/>
    <dgm:cxn modelId="{BC6545F7-DDBD-2248-9827-328B0BD079A9}" type="presOf" srcId="{0DB8CE10-6FFB-D347-8EB0-CB9E13A61915}" destId="{34CCD69E-467E-5041-9E11-575318ADBB4A}" srcOrd="0" destOrd="0" presId="urn:microsoft.com/office/officeart/2005/8/layout/default"/>
    <dgm:cxn modelId="{8659F697-5FA4-AD46-90B4-112A12EA930C}" type="presParOf" srcId="{4737F4B1-B601-2E42-B564-E94D59A033BB}" destId="{D99321F8-6667-734D-8FFE-26E43610EF1C}" srcOrd="0" destOrd="0" presId="urn:microsoft.com/office/officeart/2005/8/layout/default"/>
    <dgm:cxn modelId="{CBBDBF4C-AFB6-8B44-97CF-17C5B4C8EDEC}" type="presParOf" srcId="{4737F4B1-B601-2E42-B564-E94D59A033BB}" destId="{DBF0A9A6-6A4D-6845-9C39-0335FA57A0F2}" srcOrd="1" destOrd="0" presId="urn:microsoft.com/office/officeart/2005/8/layout/default"/>
    <dgm:cxn modelId="{D87EEC80-31D1-4E45-91E5-FF3E4A84C539}" type="presParOf" srcId="{4737F4B1-B601-2E42-B564-E94D59A033BB}" destId="{73FF36A4-61EE-8D4C-A063-D466029080F8}" srcOrd="2" destOrd="0" presId="urn:microsoft.com/office/officeart/2005/8/layout/default"/>
    <dgm:cxn modelId="{B4270F08-264D-9A41-B0B2-BCB1D969596F}" type="presParOf" srcId="{4737F4B1-B601-2E42-B564-E94D59A033BB}" destId="{147A9E72-5D29-3E40-8384-EA6DF0FB1087}" srcOrd="3" destOrd="0" presId="urn:microsoft.com/office/officeart/2005/8/layout/default"/>
    <dgm:cxn modelId="{F85F0700-C2E1-E549-AA96-CA35019844AE}" type="presParOf" srcId="{4737F4B1-B601-2E42-B564-E94D59A033BB}" destId="{6E4FEECA-E73C-414F-85A2-7A64FFCB1A71}" srcOrd="4" destOrd="0" presId="urn:microsoft.com/office/officeart/2005/8/layout/default"/>
    <dgm:cxn modelId="{2B7BDE4E-7019-9A4D-8DCB-F66473A5BCA8}" type="presParOf" srcId="{4737F4B1-B601-2E42-B564-E94D59A033BB}" destId="{B910458C-0265-D445-8AEA-DDFBF1BC1656}" srcOrd="5" destOrd="0" presId="urn:microsoft.com/office/officeart/2005/8/layout/default"/>
    <dgm:cxn modelId="{4483E595-517E-334C-AE1B-F3B994B17BC5}" type="presParOf" srcId="{4737F4B1-B601-2E42-B564-E94D59A033BB}" destId="{34CCD69E-467E-5041-9E11-575318ADBB4A}"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EDD8A77-35BC-E64D-8AB2-51830BF67211}"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en-US"/>
        </a:p>
      </dgm:t>
    </dgm:pt>
    <dgm:pt modelId="{0E40580E-CCE9-3B4A-BF89-23C133C53F52}">
      <dgm:prSet phldrT="[Text]"/>
      <dgm:spPr/>
      <dgm:t>
        <a:bodyPr/>
        <a:lstStyle/>
        <a:p>
          <a:r>
            <a:rPr lang="en-US" dirty="0"/>
            <a:t>The constitutional framework</a:t>
          </a:r>
        </a:p>
      </dgm:t>
    </dgm:pt>
    <dgm:pt modelId="{7F4F045D-76E8-0A47-A762-67B6A717793A}" type="parTrans" cxnId="{C6CA05C1-99FC-8140-B638-5B7E4BDD064D}">
      <dgm:prSet/>
      <dgm:spPr/>
      <dgm:t>
        <a:bodyPr/>
        <a:lstStyle/>
        <a:p>
          <a:endParaRPr lang="en-US"/>
        </a:p>
      </dgm:t>
    </dgm:pt>
    <dgm:pt modelId="{68189BC9-84AA-DC4A-894D-786734299BB1}" type="sibTrans" cxnId="{C6CA05C1-99FC-8140-B638-5B7E4BDD064D}">
      <dgm:prSet/>
      <dgm:spPr/>
      <dgm:t>
        <a:bodyPr/>
        <a:lstStyle/>
        <a:p>
          <a:endParaRPr lang="en-US"/>
        </a:p>
      </dgm:t>
    </dgm:pt>
    <dgm:pt modelId="{5E207239-9FA8-9E4B-8E13-D9CA86B507ED}">
      <dgm:prSet phldrT="[Text]"/>
      <dgm:spPr/>
      <dgm:t>
        <a:bodyPr/>
        <a:lstStyle/>
        <a:p>
          <a:r>
            <a:rPr lang="en-US" dirty="0"/>
            <a:t>Policies related to imports and exports</a:t>
          </a:r>
        </a:p>
      </dgm:t>
    </dgm:pt>
    <dgm:pt modelId="{AA4544EB-FBB7-5446-B48C-C6E1030EF356}" type="parTrans" cxnId="{5CAE094E-B31C-2340-BEAF-E5BD99F16DDF}">
      <dgm:prSet/>
      <dgm:spPr/>
      <dgm:t>
        <a:bodyPr/>
        <a:lstStyle/>
        <a:p>
          <a:endParaRPr lang="en-US"/>
        </a:p>
      </dgm:t>
    </dgm:pt>
    <dgm:pt modelId="{F9BC537A-44F8-9B4E-BF33-F2E6C874495A}" type="sibTrans" cxnId="{5CAE094E-B31C-2340-BEAF-E5BD99F16DDF}">
      <dgm:prSet/>
      <dgm:spPr/>
      <dgm:t>
        <a:bodyPr/>
        <a:lstStyle/>
        <a:p>
          <a:endParaRPr lang="en-US"/>
        </a:p>
      </dgm:t>
    </dgm:pt>
    <dgm:pt modelId="{4CD411F3-8132-EB4A-B307-A6DC79E2D36E}">
      <dgm:prSet phldrT="[Text]"/>
      <dgm:spPr/>
      <dgm:t>
        <a:bodyPr/>
        <a:lstStyle/>
        <a:p>
          <a:r>
            <a:rPr lang="en-US" dirty="0"/>
            <a:t>Policies related to control of environmental pollution and consumer protection </a:t>
          </a:r>
        </a:p>
      </dgm:t>
    </dgm:pt>
    <dgm:pt modelId="{CBEB7DAD-641C-244C-80A8-03D411B57048}" type="parTrans" cxnId="{0FD88092-4451-1D47-8770-C3BA6AAF35DF}">
      <dgm:prSet/>
      <dgm:spPr/>
      <dgm:t>
        <a:bodyPr/>
        <a:lstStyle/>
        <a:p>
          <a:endParaRPr lang="en-US"/>
        </a:p>
      </dgm:t>
    </dgm:pt>
    <dgm:pt modelId="{E0F3C11B-6C65-094A-9CF7-DFF508CDD6D1}" type="sibTrans" cxnId="{0FD88092-4451-1D47-8770-C3BA6AAF35DF}">
      <dgm:prSet/>
      <dgm:spPr/>
      <dgm:t>
        <a:bodyPr/>
        <a:lstStyle/>
        <a:p>
          <a:endParaRPr lang="en-US"/>
        </a:p>
      </dgm:t>
    </dgm:pt>
    <dgm:pt modelId="{56183893-E0AA-9C4A-B883-1B693AD23E19}">
      <dgm:prSet/>
      <dgm:spPr/>
      <dgm:t>
        <a:bodyPr/>
        <a:lstStyle/>
        <a:p>
          <a:r>
            <a:rPr lang="en-US" dirty="0"/>
            <a:t>Policies related to licensing </a:t>
          </a:r>
        </a:p>
      </dgm:t>
    </dgm:pt>
    <dgm:pt modelId="{D6110BEB-86CA-594E-ADE7-9195C7522655}" type="parTrans" cxnId="{830D3547-77FA-B144-B56B-8DE40DB1CA0F}">
      <dgm:prSet/>
      <dgm:spPr/>
      <dgm:t>
        <a:bodyPr/>
        <a:lstStyle/>
        <a:p>
          <a:endParaRPr lang="en-US"/>
        </a:p>
      </dgm:t>
    </dgm:pt>
    <dgm:pt modelId="{754DFAC8-1FED-8243-A218-CD404BF6A6AC}" type="sibTrans" cxnId="{830D3547-77FA-B144-B56B-8DE40DB1CA0F}">
      <dgm:prSet/>
      <dgm:spPr/>
      <dgm:t>
        <a:bodyPr/>
        <a:lstStyle/>
        <a:p>
          <a:endParaRPr lang="en-US"/>
        </a:p>
      </dgm:t>
    </dgm:pt>
    <dgm:pt modelId="{1BEB717F-0919-384A-B991-9811DE6C3594}">
      <dgm:prSet/>
      <dgm:spPr/>
      <dgm:t>
        <a:bodyPr/>
        <a:lstStyle/>
        <a:p>
          <a:r>
            <a:rPr lang="en-US" dirty="0"/>
            <a:t>Policies related to distribution and pricing </a:t>
          </a:r>
        </a:p>
      </dgm:t>
    </dgm:pt>
    <dgm:pt modelId="{DB350AF2-A4FA-CD4C-BE07-44C2FA752EDB}" type="parTrans" cxnId="{522123C6-17E6-2D47-8AE4-53A253289BAB}">
      <dgm:prSet/>
      <dgm:spPr/>
      <dgm:t>
        <a:bodyPr/>
        <a:lstStyle/>
        <a:p>
          <a:endParaRPr lang="en-US"/>
        </a:p>
      </dgm:t>
    </dgm:pt>
    <dgm:pt modelId="{FD2243D6-23DA-BD45-9529-21AF3A084133}" type="sibTrans" cxnId="{522123C6-17E6-2D47-8AE4-53A253289BAB}">
      <dgm:prSet/>
      <dgm:spPr/>
      <dgm:t>
        <a:bodyPr/>
        <a:lstStyle/>
        <a:p>
          <a:endParaRPr lang="en-US"/>
        </a:p>
      </dgm:t>
    </dgm:pt>
    <dgm:pt modelId="{0ABA942B-29C1-DE49-A4DE-B4A486B9E968}" type="pres">
      <dgm:prSet presAssocID="{2EDD8A77-35BC-E64D-8AB2-51830BF67211}" presName="linear" presStyleCnt="0">
        <dgm:presLayoutVars>
          <dgm:dir/>
          <dgm:animLvl val="lvl"/>
          <dgm:resizeHandles val="exact"/>
        </dgm:presLayoutVars>
      </dgm:prSet>
      <dgm:spPr/>
    </dgm:pt>
    <dgm:pt modelId="{1A066099-C8ED-7445-B4A1-7C475A5C6AE3}" type="pres">
      <dgm:prSet presAssocID="{0E40580E-CCE9-3B4A-BF89-23C133C53F52}" presName="parentLin" presStyleCnt="0"/>
      <dgm:spPr/>
    </dgm:pt>
    <dgm:pt modelId="{B7CACD3F-B34A-DA44-9CC1-D3058CC2C6A7}" type="pres">
      <dgm:prSet presAssocID="{0E40580E-CCE9-3B4A-BF89-23C133C53F52}" presName="parentLeftMargin" presStyleLbl="node1" presStyleIdx="0" presStyleCnt="5"/>
      <dgm:spPr/>
    </dgm:pt>
    <dgm:pt modelId="{C04B5DB4-1E71-B24D-A3E5-6144FAD3B918}" type="pres">
      <dgm:prSet presAssocID="{0E40580E-CCE9-3B4A-BF89-23C133C53F52}" presName="parentText" presStyleLbl="node1" presStyleIdx="0" presStyleCnt="5">
        <dgm:presLayoutVars>
          <dgm:chMax val="0"/>
          <dgm:bulletEnabled val="1"/>
        </dgm:presLayoutVars>
      </dgm:prSet>
      <dgm:spPr/>
    </dgm:pt>
    <dgm:pt modelId="{CB5177E4-FE6A-5E46-8DE4-34348220313C}" type="pres">
      <dgm:prSet presAssocID="{0E40580E-CCE9-3B4A-BF89-23C133C53F52}" presName="negativeSpace" presStyleCnt="0"/>
      <dgm:spPr/>
    </dgm:pt>
    <dgm:pt modelId="{D08F9A79-D1CD-884F-8475-3ABB261648BB}" type="pres">
      <dgm:prSet presAssocID="{0E40580E-CCE9-3B4A-BF89-23C133C53F52}" presName="childText" presStyleLbl="conFgAcc1" presStyleIdx="0" presStyleCnt="5">
        <dgm:presLayoutVars>
          <dgm:bulletEnabled val="1"/>
        </dgm:presLayoutVars>
      </dgm:prSet>
      <dgm:spPr/>
    </dgm:pt>
    <dgm:pt modelId="{C76C525D-3C6D-4E48-8F1C-D1724EBE3BB8}" type="pres">
      <dgm:prSet presAssocID="{68189BC9-84AA-DC4A-894D-786734299BB1}" presName="spaceBetweenRectangles" presStyleCnt="0"/>
      <dgm:spPr/>
    </dgm:pt>
    <dgm:pt modelId="{F00131A1-8948-4B45-8CEF-42CE0BBF0F94}" type="pres">
      <dgm:prSet presAssocID="{56183893-E0AA-9C4A-B883-1B693AD23E19}" presName="parentLin" presStyleCnt="0"/>
      <dgm:spPr/>
    </dgm:pt>
    <dgm:pt modelId="{50D0A4DA-BEFC-2640-9158-1FED0043244D}" type="pres">
      <dgm:prSet presAssocID="{56183893-E0AA-9C4A-B883-1B693AD23E19}" presName="parentLeftMargin" presStyleLbl="node1" presStyleIdx="0" presStyleCnt="5"/>
      <dgm:spPr/>
    </dgm:pt>
    <dgm:pt modelId="{2AB6256B-E2A4-4C41-B5C1-CA542C2C17A5}" type="pres">
      <dgm:prSet presAssocID="{56183893-E0AA-9C4A-B883-1B693AD23E19}" presName="parentText" presStyleLbl="node1" presStyleIdx="1" presStyleCnt="5">
        <dgm:presLayoutVars>
          <dgm:chMax val="0"/>
          <dgm:bulletEnabled val="1"/>
        </dgm:presLayoutVars>
      </dgm:prSet>
      <dgm:spPr/>
    </dgm:pt>
    <dgm:pt modelId="{06932047-C8CF-4542-AACA-3BC25DCB3426}" type="pres">
      <dgm:prSet presAssocID="{56183893-E0AA-9C4A-B883-1B693AD23E19}" presName="negativeSpace" presStyleCnt="0"/>
      <dgm:spPr/>
    </dgm:pt>
    <dgm:pt modelId="{A0358858-693A-F94F-B72C-E2BAA6BC67EF}" type="pres">
      <dgm:prSet presAssocID="{56183893-E0AA-9C4A-B883-1B693AD23E19}" presName="childText" presStyleLbl="conFgAcc1" presStyleIdx="1" presStyleCnt="5">
        <dgm:presLayoutVars>
          <dgm:bulletEnabled val="1"/>
        </dgm:presLayoutVars>
      </dgm:prSet>
      <dgm:spPr/>
    </dgm:pt>
    <dgm:pt modelId="{3C970FC7-7435-C741-9F81-109F3B8895B5}" type="pres">
      <dgm:prSet presAssocID="{754DFAC8-1FED-8243-A218-CD404BF6A6AC}" presName="spaceBetweenRectangles" presStyleCnt="0"/>
      <dgm:spPr/>
    </dgm:pt>
    <dgm:pt modelId="{AB9D1762-01C3-6E48-871D-3CC881D235B5}" type="pres">
      <dgm:prSet presAssocID="{1BEB717F-0919-384A-B991-9811DE6C3594}" presName="parentLin" presStyleCnt="0"/>
      <dgm:spPr/>
    </dgm:pt>
    <dgm:pt modelId="{C0762998-3013-FE44-A2D7-7F04217A8002}" type="pres">
      <dgm:prSet presAssocID="{1BEB717F-0919-384A-B991-9811DE6C3594}" presName="parentLeftMargin" presStyleLbl="node1" presStyleIdx="1" presStyleCnt="5"/>
      <dgm:spPr/>
    </dgm:pt>
    <dgm:pt modelId="{717B8962-1461-CF40-908F-7D5D3BF4AC7F}" type="pres">
      <dgm:prSet presAssocID="{1BEB717F-0919-384A-B991-9811DE6C3594}" presName="parentText" presStyleLbl="node1" presStyleIdx="2" presStyleCnt="5">
        <dgm:presLayoutVars>
          <dgm:chMax val="0"/>
          <dgm:bulletEnabled val="1"/>
        </dgm:presLayoutVars>
      </dgm:prSet>
      <dgm:spPr/>
    </dgm:pt>
    <dgm:pt modelId="{672D5663-0F9E-FF48-9CCB-128E30E348D1}" type="pres">
      <dgm:prSet presAssocID="{1BEB717F-0919-384A-B991-9811DE6C3594}" presName="negativeSpace" presStyleCnt="0"/>
      <dgm:spPr/>
    </dgm:pt>
    <dgm:pt modelId="{65B87036-9E55-1D46-910F-BDD5A3F4D54A}" type="pres">
      <dgm:prSet presAssocID="{1BEB717F-0919-384A-B991-9811DE6C3594}" presName="childText" presStyleLbl="conFgAcc1" presStyleIdx="2" presStyleCnt="5">
        <dgm:presLayoutVars>
          <dgm:bulletEnabled val="1"/>
        </dgm:presLayoutVars>
      </dgm:prSet>
      <dgm:spPr/>
    </dgm:pt>
    <dgm:pt modelId="{178DEF57-27DA-E94C-AD55-3E2DB42F7CC4}" type="pres">
      <dgm:prSet presAssocID="{FD2243D6-23DA-BD45-9529-21AF3A084133}" presName="spaceBetweenRectangles" presStyleCnt="0"/>
      <dgm:spPr/>
    </dgm:pt>
    <dgm:pt modelId="{B28A1F38-7742-A345-AAB2-61399BADE2F2}" type="pres">
      <dgm:prSet presAssocID="{5E207239-9FA8-9E4B-8E13-D9CA86B507ED}" presName="parentLin" presStyleCnt="0"/>
      <dgm:spPr/>
    </dgm:pt>
    <dgm:pt modelId="{C91BB278-76CA-6241-8A50-5DF2D6888A1B}" type="pres">
      <dgm:prSet presAssocID="{5E207239-9FA8-9E4B-8E13-D9CA86B507ED}" presName="parentLeftMargin" presStyleLbl="node1" presStyleIdx="2" presStyleCnt="5"/>
      <dgm:spPr/>
    </dgm:pt>
    <dgm:pt modelId="{671D5864-2F8B-A947-AE9C-7B0373D3E710}" type="pres">
      <dgm:prSet presAssocID="{5E207239-9FA8-9E4B-8E13-D9CA86B507ED}" presName="parentText" presStyleLbl="node1" presStyleIdx="3" presStyleCnt="5">
        <dgm:presLayoutVars>
          <dgm:chMax val="0"/>
          <dgm:bulletEnabled val="1"/>
        </dgm:presLayoutVars>
      </dgm:prSet>
      <dgm:spPr/>
    </dgm:pt>
    <dgm:pt modelId="{EAA8E3A3-FA57-814B-A321-38CB6C9EE5B4}" type="pres">
      <dgm:prSet presAssocID="{5E207239-9FA8-9E4B-8E13-D9CA86B507ED}" presName="negativeSpace" presStyleCnt="0"/>
      <dgm:spPr/>
    </dgm:pt>
    <dgm:pt modelId="{86BBC89F-8BAA-C54D-A8DA-1282F0BEAFC4}" type="pres">
      <dgm:prSet presAssocID="{5E207239-9FA8-9E4B-8E13-D9CA86B507ED}" presName="childText" presStyleLbl="conFgAcc1" presStyleIdx="3" presStyleCnt="5">
        <dgm:presLayoutVars>
          <dgm:bulletEnabled val="1"/>
        </dgm:presLayoutVars>
      </dgm:prSet>
      <dgm:spPr/>
    </dgm:pt>
    <dgm:pt modelId="{268552D1-84CF-B84C-B0B6-17C8D8BE6FAF}" type="pres">
      <dgm:prSet presAssocID="{F9BC537A-44F8-9B4E-BF33-F2E6C874495A}" presName="spaceBetweenRectangles" presStyleCnt="0"/>
      <dgm:spPr/>
    </dgm:pt>
    <dgm:pt modelId="{61EBEAC2-B8FA-5C42-83DC-6A7324528122}" type="pres">
      <dgm:prSet presAssocID="{4CD411F3-8132-EB4A-B307-A6DC79E2D36E}" presName="parentLin" presStyleCnt="0"/>
      <dgm:spPr/>
    </dgm:pt>
    <dgm:pt modelId="{4826316A-28F8-604F-A194-FEBA2070F093}" type="pres">
      <dgm:prSet presAssocID="{4CD411F3-8132-EB4A-B307-A6DC79E2D36E}" presName="parentLeftMargin" presStyleLbl="node1" presStyleIdx="3" presStyleCnt="5"/>
      <dgm:spPr/>
    </dgm:pt>
    <dgm:pt modelId="{A059339C-A52B-4B43-912B-021C895C3C45}" type="pres">
      <dgm:prSet presAssocID="{4CD411F3-8132-EB4A-B307-A6DC79E2D36E}" presName="parentText" presStyleLbl="node1" presStyleIdx="4" presStyleCnt="5">
        <dgm:presLayoutVars>
          <dgm:chMax val="0"/>
          <dgm:bulletEnabled val="1"/>
        </dgm:presLayoutVars>
      </dgm:prSet>
      <dgm:spPr/>
    </dgm:pt>
    <dgm:pt modelId="{885D5980-DA5A-9548-A4B5-19076F06B967}" type="pres">
      <dgm:prSet presAssocID="{4CD411F3-8132-EB4A-B307-A6DC79E2D36E}" presName="negativeSpace" presStyleCnt="0"/>
      <dgm:spPr/>
    </dgm:pt>
    <dgm:pt modelId="{BE31CCA2-81FA-0249-B9FA-96C1FA9037C6}" type="pres">
      <dgm:prSet presAssocID="{4CD411F3-8132-EB4A-B307-A6DC79E2D36E}" presName="childText" presStyleLbl="conFgAcc1" presStyleIdx="4" presStyleCnt="5">
        <dgm:presLayoutVars>
          <dgm:bulletEnabled val="1"/>
        </dgm:presLayoutVars>
      </dgm:prSet>
      <dgm:spPr/>
    </dgm:pt>
  </dgm:ptLst>
  <dgm:cxnLst>
    <dgm:cxn modelId="{46E10605-0663-0F49-805E-E6A0D9C6CF68}" type="presOf" srcId="{0E40580E-CCE9-3B4A-BF89-23C133C53F52}" destId="{C04B5DB4-1E71-B24D-A3E5-6144FAD3B918}" srcOrd="1" destOrd="0" presId="urn:microsoft.com/office/officeart/2005/8/layout/list1"/>
    <dgm:cxn modelId="{CC2E050F-3212-A145-B801-A4C52209C7CD}" type="presOf" srcId="{0E40580E-CCE9-3B4A-BF89-23C133C53F52}" destId="{B7CACD3F-B34A-DA44-9CC1-D3058CC2C6A7}" srcOrd="0" destOrd="0" presId="urn:microsoft.com/office/officeart/2005/8/layout/list1"/>
    <dgm:cxn modelId="{A5350A45-0DD4-FF4B-80B3-09E34B34FCF5}" type="presOf" srcId="{1BEB717F-0919-384A-B991-9811DE6C3594}" destId="{C0762998-3013-FE44-A2D7-7F04217A8002}" srcOrd="0" destOrd="0" presId="urn:microsoft.com/office/officeart/2005/8/layout/list1"/>
    <dgm:cxn modelId="{830D3547-77FA-B144-B56B-8DE40DB1CA0F}" srcId="{2EDD8A77-35BC-E64D-8AB2-51830BF67211}" destId="{56183893-E0AA-9C4A-B883-1B693AD23E19}" srcOrd="1" destOrd="0" parTransId="{D6110BEB-86CA-594E-ADE7-9195C7522655}" sibTransId="{754DFAC8-1FED-8243-A218-CD404BF6A6AC}"/>
    <dgm:cxn modelId="{5CAE094E-B31C-2340-BEAF-E5BD99F16DDF}" srcId="{2EDD8A77-35BC-E64D-8AB2-51830BF67211}" destId="{5E207239-9FA8-9E4B-8E13-D9CA86B507ED}" srcOrd="3" destOrd="0" parTransId="{AA4544EB-FBB7-5446-B48C-C6E1030EF356}" sibTransId="{F9BC537A-44F8-9B4E-BF33-F2E6C874495A}"/>
    <dgm:cxn modelId="{C49C744E-C235-8B43-B72A-51D2FFC35044}" type="presOf" srcId="{4CD411F3-8132-EB4A-B307-A6DC79E2D36E}" destId="{4826316A-28F8-604F-A194-FEBA2070F093}" srcOrd="0" destOrd="0" presId="urn:microsoft.com/office/officeart/2005/8/layout/list1"/>
    <dgm:cxn modelId="{89444968-FC54-1E47-AA4E-0D0B0AB374A2}" type="presOf" srcId="{1BEB717F-0919-384A-B991-9811DE6C3594}" destId="{717B8962-1461-CF40-908F-7D5D3BF4AC7F}" srcOrd="1" destOrd="0" presId="urn:microsoft.com/office/officeart/2005/8/layout/list1"/>
    <dgm:cxn modelId="{7655227F-7FBB-0441-8260-0FE1149921C7}" type="presOf" srcId="{4CD411F3-8132-EB4A-B307-A6DC79E2D36E}" destId="{A059339C-A52B-4B43-912B-021C895C3C45}" srcOrd="1" destOrd="0" presId="urn:microsoft.com/office/officeart/2005/8/layout/list1"/>
    <dgm:cxn modelId="{A763B48C-9E4B-7E4C-B847-76FC577E92CA}" type="presOf" srcId="{56183893-E0AA-9C4A-B883-1B693AD23E19}" destId="{2AB6256B-E2A4-4C41-B5C1-CA542C2C17A5}" srcOrd="1" destOrd="0" presId="urn:microsoft.com/office/officeart/2005/8/layout/list1"/>
    <dgm:cxn modelId="{0FD88092-4451-1D47-8770-C3BA6AAF35DF}" srcId="{2EDD8A77-35BC-E64D-8AB2-51830BF67211}" destId="{4CD411F3-8132-EB4A-B307-A6DC79E2D36E}" srcOrd="4" destOrd="0" parTransId="{CBEB7DAD-641C-244C-80A8-03D411B57048}" sibTransId="{E0F3C11B-6C65-094A-9CF7-DFF508CDD6D1}"/>
    <dgm:cxn modelId="{C62CDCAF-FF79-D74F-AAD6-5AC0A5A9B6C5}" type="presOf" srcId="{56183893-E0AA-9C4A-B883-1B693AD23E19}" destId="{50D0A4DA-BEFC-2640-9158-1FED0043244D}" srcOrd="0" destOrd="0" presId="urn:microsoft.com/office/officeart/2005/8/layout/list1"/>
    <dgm:cxn modelId="{EEE5B7B3-3338-0A43-A821-1FC4DA49775F}" type="presOf" srcId="{5E207239-9FA8-9E4B-8E13-D9CA86B507ED}" destId="{C91BB278-76CA-6241-8A50-5DF2D6888A1B}" srcOrd="0" destOrd="0" presId="urn:microsoft.com/office/officeart/2005/8/layout/list1"/>
    <dgm:cxn modelId="{C6CA05C1-99FC-8140-B638-5B7E4BDD064D}" srcId="{2EDD8A77-35BC-E64D-8AB2-51830BF67211}" destId="{0E40580E-CCE9-3B4A-BF89-23C133C53F52}" srcOrd="0" destOrd="0" parTransId="{7F4F045D-76E8-0A47-A762-67B6A717793A}" sibTransId="{68189BC9-84AA-DC4A-894D-786734299BB1}"/>
    <dgm:cxn modelId="{AD55B3C3-9855-EC45-940B-F6D22E1BCA67}" type="presOf" srcId="{5E207239-9FA8-9E4B-8E13-D9CA86B507ED}" destId="{671D5864-2F8B-A947-AE9C-7B0373D3E710}" srcOrd="1" destOrd="0" presId="urn:microsoft.com/office/officeart/2005/8/layout/list1"/>
    <dgm:cxn modelId="{522123C6-17E6-2D47-8AE4-53A253289BAB}" srcId="{2EDD8A77-35BC-E64D-8AB2-51830BF67211}" destId="{1BEB717F-0919-384A-B991-9811DE6C3594}" srcOrd="2" destOrd="0" parTransId="{DB350AF2-A4FA-CD4C-BE07-44C2FA752EDB}" sibTransId="{FD2243D6-23DA-BD45-9529-21AF3A084133}"/>
    <dgm:cxn modelId="{81ED8AD7-E172-5247-BA40-085B58FC0984}" type="presOf" srcId="{2EDD8A77-35BC-E64D-8AB2-51830BF67211}" destId="{0ABA942B-29C1-DE49-A4DE-B4A486B9E968}" srcOrd="0" destOrd="0" presId="urn:microsoft.com/office/officeart/2005/8/layout/list1"/>
    <dgm:cxn modelId="{0400A1EC-0C27-BD4D-B087-49131F0EFD25}" type="presParOf" srcId="{0ABA942B-29C1-DE49-A4DE-B4A486B9E968}" destId="{1A066099-C8ED-7445-B4A1-7C475A5C6AE3}" srcOrd="0" destOrd="0" presId="urn:microsoft.com/office/officeart/2005/8/layout/list1"/>
    <dgm:cxn modelId="{633F90BB-2400-DB43-A9BB-D22A39BFAD6F}" type="presParOf" srcId="{1A066099-C8ED-7445-B4A1-7C475A5C6AE3}" destId="{B7CACD3F-B34A-DA44-9CC1-D3058CC2C6A7}" srcOrd="0" destOrd="0" presId="urn:microsoft.com/office/officeart/2005/8/layout/list1"/>
    <dgm:cxn modelId="{4F8A64D0-E75F-1C48-B465-341DB8C6D19F}" type="presParOf" srcId="{1A066099-C8ED-7445-B4A1-7C475A5C6AE3}" destId="{C04B5DB4-1E71-B24D-A3E5-6144FAD3B918}" srcOrd="1" destOrd="0" presId="urn:microsoft.com/office/officeart/2005/8/layout/list1"/>
    <dgm:cxn modelId="{0FA05C59-11B2-B846-9D82-7CA1E96FA079}" type="presParOf" srcId="{0ABA942B-29C1-DE49-A4DE-B4A486B9E968}" destId="{CB5177E4-FE6A-5E46-8DE4-34348220313C}" srcOrd="1" destOrd="0" presId="urn:microsoft.com/office/officeart/2005/8/layout/list1"/>
    <dgm:cxn modelId="{1AB8F090-4784-EB46-A979-3CE07D0F047A}" type="presParOf" srcId="{0ABA942B-29C1-DE49-A4DE-B4A486B9E968}" destId="{D08F9A79-D1CD-884F-8475-3ABB261648BB}" srcOrd="2" destOrd="0" presId="urn:microsoft.com/office/officeart/2005/8/layout/list1"/>
    <dgm:cxn modelId="{F9CAFA42-C015-0B4B-9F9E-31666DF7544F}" type="presParOf" srcId="{0ABA942B-29C1-DE49-A4DE-B4A486B9E968}" destId="{C76C525D-3C6D-4E48-8F1C-D1724EBE3BB8}" srcOrd="3" destOrd="0" presId="urn:microsoft.com/office/officeart/2005/8/layout/list1"/>
    <dgm:cxn modelId="{951FC9E5-B4E7-8C4F-B792-3697B6142A33}" type="presParOf" srcId="{0ABA942B-29C1-DE49-A4DE-B4A486B9E968}" destId="{F00131A1-8948-4B45-8CEF-42CE0BBF0F94}" srcOrd="4" destOrd="0" presId="urn:microsoft.com/office/officeart/2005/8/layout/list1"/>
    <dgm:cxn modelId="{D801C399-3DD0-2744-88BE-0B058E864D34}" type="presParOf" srcId="{F00131A1-8948-4B45-8CEF-42CE0BBF0F94}" destId="{50D0A4DA-BEFC-2640-9158-1FED0043244D}" srcOrd="0" destOrd="0" presId="urn:microsoft.com/office/officeart/2005/8/layout/list1"/>
    <dgm:cxn modelId="{CCA4816D-9D8A-3944-8B9C-7AB42DB8CF36}" type="presParOf" srcId="{F00131A1-8948-4B45-8CEF-42CE0BBF0F94}" destId="{2AB6256B-E2A4-4C41-B5C1-CA542C2C17A5}" srcOrd="1" destOrd="0" presId="urn:microsoft.com/office/officeart/2005/8/layout/list1"/>
    <dgm:cxn modelId="{43DC953B-795B-AB43-9CB3-6F1FC92A3A53}" type="presParOf" srcId="{0ABA942B-29C1-DE49-A4DE-B4A486B9E968}" destId="{06932047-C8CF-4542-AACA-3BC25DCB3426}" srcOrd="5" destOrd="0" presId="urn:microsoft.com/office/officeart/2005/8/layout/list1"/>
    <dgm:cxn modelId="{C84B8BD2-654E-5A47-80B8-7C5A17086640}" type="presParOf" srcId="{0ABA942B-29C1-DE49-A4DE-B4A486B9E968}" destId="{A0358858-693A-F94F-B72C-E2BAA6BC67EF}" srcOrd="6" destOrd="0" presId="urn:microsoft.com/office/officeart/2005/8/layout/list1"/>
    <dgm:cxn modelId="{6746FFBA-A945-AC4B-9942-33FD8BBC0EC3}" type="presParOf" srcId="{0ABA942B-29C1-DE49-A4DE-B4A486B9E968}" destId="{3C970FC7-7435-C741-9F81-109F3B8895B5}" srcOrd="7" destOrd="0" presId="urn:microsoft.com/office/officeart/2005/8/layout/list1"/>
    <dgm:cxn modelId="{CB9C9A26-A163-244E-B81D-66A8370487DB}" type="presParOf" srcId="{0ABA942B-29C1-DE49-A4DE-B4A486B9E968}" destId="{AB9D1762-01C3-6E48-871D-3CC881D235B5}" srcOrd="8" destOrd="0" presId="urn:microsoft.com/office/officeart/2005/8/layout/list1"/>
    <dgm:cxn modelId="{DED069A9-6FEC-8D4D-A624-34B255B6A306}" type="presParOf" srcId="{AB9D1762-01C3-6E48-871D-3CC881D235B5}" destId="{C0762998-3013-FE44-A2D7-7F04217A8002}" srcOrd="0" destOrd="0" presId="urn:microsoft.com/office/officeart/2005/8/layout/list1"/>
    <dgm:cxn modelId="{057A6EDB-FCE9-AA49-9B2F-7999DFC60078}" type="presParOf" srcId="{AB9D1762-01C3-6E48-871D-3CC881D235B5}" destId="{717B8962-1461-CF40-908F-7D5D3BF4AC7F}" srcOrd="1" destOrd="0" presId="urn:microsoft.com/office/officeart/2005/8/layout/list1"/>
    <dgm:cxn modelId="{B6AA8BEA-0ECA-5A47-B22E-95355978D3D0}" type="presParOf" srcId="{0ABA942B-29C1-DE49-A4DE-B4A486B9E968}" destId="{672D5663-0F9E-FF48-9CCB-128E30E348D1}" srcOrd="9" destOrd="0" presId="urn:microsoft.com/office/officeart/2005/8/layout/list1"/>
    <dgm:cxn modelId="{404CC196-F070-BE46-837D-30F67E6DE2D6}" type="presParOf" srcId="{0ABA942B-29C1-DE49-A4DE-B4A486B9E968}" destId="{65B87036-9E55-1D46-910F-BDD5A3F4D54A}" srcOrd="10" destOrd="0" presId="urn:microsoft.com/office/officeart/2005/8/layout/list1"/>
    <dgm:cxn modelId="{BB94CA2D-0CC6-D34C-9756-D28709FAF264}" type="presParOf" srcId="{0ABA942B-29C1-DE49-A4DE-B4A486B9E968}" destId="{178DEF57-27DA-E94C-AD55-3E2DB42F7CC4}" srcOrd="11" destOrd="0" presId="urn:microsoft.com/office/officeart/2005/8/layout/list1"/>
    <dgm:cxn modelId="{30E5F762-986E-DE43-BB5A-0CFE66369FBD}" type="presParOf" srcId="{0ABA942B-29C1-DE49-A4DE-B4A486B9E968}" destId="{B28A1F38-7742-A345-AAB2-61399BADE2F2}" srcOrd="12" destOrd="0" presId="urn:microsoft.com/office/officeart/2005/8/layout/list1"/>
    <dgm:cxn modelId="{87BCFAB5-B21A-9E4B-B0CD-26D2E5F46B2E}" type="presParOf" srcId="{B28A1F38-7742-A345-AAB2-61399BADE2F2}" destId="{C91BB278-76CA-6241-8A50-5DF2D6888A1B}" srcOrd="0" destOrd="0" presId="urn:microsoft.com/office/officeart/2005/8/layout/list1"/>
    <dgm:cxn modelId="{1FB30AEB-BFFB-8742-A1A0-B575304267BD}" type="presParOf" srcId="{B28A1F38-7742-A345-AAB2-61399BADE2F2}" destId="{671D5864-2F8B-A947-AE9C-7B0373D3E710}" srcOrd="1" destOrd="0" presId="urn:microsoft.com/office/officeart/2005/8/layout/list1"/>
    <dgm:cxn modelId="{69C3304E-991C-1440-BBF7-B01F1228286F}" type="presParOf" srcId="{0ABA942B-29C1-DE49-A4DE-B4A486B9E968}" destId="{EAA8E3A3-FA57-814B-A321-38CB6C9EE5B4}" srcOrd="13" destOrd="0" presId="urn:microsoft.com/office/officeart/2005/8/layout/list1"/>
    <dgm:cxn modelId="{F792CDAF-9170-F74F-B203-244B13EF3A95}" type="presParOf" srcId="{0ABA942B-29C1-DE49-A4DE-B4A486B9E968}" destId="{86BBC89F-8BAA-C54D-A8DA-1282F0BEAFC4}" srcOrd="14" destOrd="0" presId="urn:microsoft.com/office/officeart/2005/8/layout/list1"/>
    <dgm:cxn modelId="{771A7C95-210B-4F44-917B-4DAFC271ABA0}" type="presParOf" srcId="{0ABA942B-29C1-DE49-A4DE-B4A486B9E968}" destId="{268552D1-84CF-B84C-B0B6-17C8D8BE6FAF}" srcOrd="15" destOrd="0" presId="urn:microsoft.com/office/officeart/2005/8/layout/list1"/>
    <dgm:cxn modelId="{A272FCC1-B75A-3644-8F46-0FCD76A35D82}" type="presParOf" srcId="{0ABA942B-29C1-DE49-A4DE-B4A486B9E968}" destId="{61EBEAC2-B8FA-5C42-83DC-6A7324528122}" srcOrd="16" destOrd="0" presId="urn:microsoft.com/office/officeart/2005/8/layout/list1"/>
    <dgm:cxn modelId="{B3EBC21F-0AAE-3947-AD79-04AE3463A8BA}" type="presParOf" srcId="{61EBEAC2-B8FA-5C42-83DC-6A7324528122}" destId="{4826316A-28F8-604F-A194-FEBA2070F093}" srcOrd="0" destOrd="0" presId="urn:microsoft.com/office/officeart/2005/8/layout/list1"/>
    <dgm:cxn modelId="{024AB2BD-42F2-084E-A810-E1B7369610EC}" type="presParOf" srcId="{61EBEAC2-B8FA-5C42-83DC-6A7324528122}" destId="{A059339C-A52B-4B43-912B-021C895C3C45}" srcOrd="1" destOrd="0" presId="urn:microsoft.com/office/officeart/2005/8/layout/list1"/>
    <dgm:cxn modelId="{8B3A09E0-110F-0F4C-B517-79F4134D096D}" type="presParOf" srcId="{0ABA942B-29C1-DE49-A4DE-B4A486B9E968}" destId="{885D5980-DA5A-9548-A4B5-19076F06B967}" srcOrd="17" destOrd="0" presId="urn:microsoft.com/office/officeart/2005/8/layout/list1"/>
    <dgm:cxn modelId="{DB20620A-023B-954D-BA66-73660BB2D256}" type="presParOf" srcId="{0ABA942B-29C1-DE49-A4DE-B4A486B9E968}" destId="{BE31CCA2-81FA-0249-B9FA-96C1FA9037C6}"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FEB2C14-B2CD-FC47-B362-966C8EB9D2FF}"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US"/>
        </a:p>
      </dgm:t>
    </dgm:pt>
    <dgm:pt modelId="{8E107021-FEA0-8144-91A2-8EE46CE80C6B}">
      <dgm:prSet phldrT="[Text]"/>
      <dgm:spPr/>
      <dgm:t>
        <a:bodyPr/>
        <a:lstStyle/>
        <a:p>
          <a:r>
            <a:rPr lang="en-US" dirty="0"/>
            <a:t>Demographic characteristics</a:t>
          </a:r>
        </a:p>
      </dgm:t>
    </dgm:pt>
    <dgm:pt modelId="{FD5AE3C0-89DF-2C45-A770-6AE803B8F7A1}" type="parTrans" cxnId="{9365E248-32DA-824A-B647-11C6A6E128B0}">
      <dgm:prSet/>
      <dgm:spPr/>
      <dgm:t>
        <a:bodyPr/>
        <a:lstStyle/>
        <a:p>
          <a:endParaRPr lang="en-US"/>
        </a:p>
      </dgm:t>
    </dgm:pt>
    <dgm:pt modelId="{18E012D4-B3F1-AB4E-8903-21F083102852}" type="sibTrans" cxnId="{9365E248-32DA-824A-B647-11C6A6E128B0}">
      <dgm:prSet/>
      <dgm:spPr/>
      <dgm:t>
        <a:bodyPr/>
        <a:lstStyle/>
        <a:p>
          <a:endParaRPr lang="en-US"/>
        </a:p>
      </dgm:t>
    </dgm:pt>
    <dgm:pt modelId="{F4797327-FFA0-EA4A-BCBA-8FBD0593812B}">
      <dgm:prSet phldrT="[Text]"/>
      <dgm:spPr/>
      <dgm:t>
        <a:bodyPr/>
        <a:lstStyle/>
        <a:p>
          <a:r>
            <a:rPr lang="en-US" dirty="0"/>
            <a:t>Socio-cultural values and attitudes</a:t>
          </a:r>
        </a:p>
      </dgm:t>
    </dgm:pt>
    <dgm:pt modelId="{C40592B4-D1CB-994D-BC89-228BB76E212B}" type="parTrans" cxnId="{81BC73DF-3EB8-0D42-BB88-FA95DB6CCBCB}">
      <dgm:prSet/>
      <dgm:spPr/>
      <dgm:t>
        <a:bodyPr/>
        <a:lstStyle/>
        <a:p>
          <a:endParaRPr lang="en-US"/>
        </a:p>
      </dgm:t>
    </dgm:pt>
    <dgm:pt modelId="{F089DD9A-1004-E544-813C-D07FCE7E40A0}" type="sibTrans" cxnId="{81BC73DF-3EB8-0D42-BB88-FA95DB6CCBCB}">
      <dgm:prSet/>
      <dgm:spPr/>
      <dgm:t>
        <a:bodyPr/>
        <a:lstStyle/>
        <a:p>
          <a:endParaRPr lang="en-US"/>
        </a:p>
      </dgm:t>
    </dgm:pt>
    <dgm:pt modelId="{29BD9415-FA64-9047-A11A-D32957834769}">
      <dgm:prSet phldrT="[Text]"/>
      <dgm:spPr/>
      <dgm:t>
        <a:bodyPr/>
        <a:lstStyle/>
        <a:p>
          <a:r>
            <a:rPr lang="en-US" dirty="0"/>
            <a:t>Family structure</a:t>
          </a:r>
        </a:p>
      </dgm:t>
    </dgm:pt>
    <dgm:pt modelId="{CB9BA782-E24E-934A-9577-59EAF3B55F2D}" type="parTrans" cxnId="{1DE6E141-CDDD-094B-9232-AA0520F7D7C3}">
      <dgm:prSet/>
      <dgm:spPr/>
      <dgm:t>
        <a:bodyPr/>
        <a:lstStyle/>
        <a:p>
          <a:endParaRPr lang="en-US"/>
        </a:p>
      </dgm:t>
    </dgm:pt>
    <dgm:pt modelId="{4F868FA9-DB4A-0141-A529-A252984711A2}" type="sibTrans" cxnId="{1DE6E141-CDDD-094B-9232-AA0520F7D7C3}">
      <dgm:prSet/>
      <dgm:spPr/>
      <dgm:t>
        <a:bodyPr/>
        <a:lstStyle/>
        <a:p>
          <a:endParaRPr lang="en-US"/>
        </a:p>
      </dgm:t>
    </dgm:pt>
    <dgm:pt modelId="{E7A16C0C-2CCD-3342-9740-5C852D29D278}">
      <dgm:prSet phldrT="[Text]"/>
      <dgm:spPr/>
      <dgm:t>
        <a:bodyPr/>
        <a:lstStyle/>
        <a:p>
          <a:r>
            <a:rPr lang="en-US" dirty="0"/>
            <a:t>Role and position of members</a:t>
          </a:r>
        </a:p>
      </dgm:t>
    </dgm:pt>
    <dgm:pt modelId="{96B0C8BE-C54E-5746-907A-ACDAA41BD48D}" type="parTrans" cxnId="{10F7F50A-BA61-A647-85BF-50DDEC821D27}">
      <dgm:prSet/>
      <dgm:spPr/>
      <dgm:t>
        <a:bodyPr/>
        <a:lstStyle/>
        <a:p>
          <a:endParaRPr lang="en-US"/>
        </a:p>
      </dgm:t>
    </dgm:pt>
    <dgm:pt modelId="{8A901B0C-73E7-6444-A0FB-53F1DD66C1AA}" type="sibTrans" cxnId="{10F7F50A-BA61-A647-85BF-50DDEC821D27}">
      <dgm:prSet/>
      <dgm:spPr/>
      <dgm:t>
        <a:bodyPr/>
        <a:lstStyle/>
        <a:p>
          <a:endParaRPr lang="en-US"/>
        </a:p>
      </dgm:t>
    </dgm:pt>
    <dgm:pt modelId="{AC3F14C3-794F-6E49-BBD4-906E9BBE2669}">
      <dgm:prSet phldrT="[Text]"/>
      <dgm:spPr/>
      <dgm:t>
        <a:bodyPr/>
        <a:lstStyle/>
        <a:p>
          <a:r>
            <a:rPr lang="en-US" dirty="0"/>
            <a:t>Education levels, awareness </a:t>
          </a:r>
        </a:p>
      </dgm:t>
    </dgm:pt>
    <dgm:pt modelId="{F0C3FD1C-88F2-3148-AE7A-D3E26D7BF228}" type="parTrans" cxnId="{FCA1A58D-69B9-6C46-BA78-D39F8FDF2E9E}">
      <dgm:prSet/>
      <dgm:spPr/>
      <dgm:t>
        <a:bodyPr/>
        <a:lstStyle/>
        <a:p>
          <a:endParaRPr lang="en-US"/>
        </a:p>
      </dgm:t>
    </dgm:pt>
    <dgm:pt modelId="{7111AF22-2B85-2349-8E6A-0D7C9C3C17F1}" type="sibTrans" cxnId="{FCA1A58D-69B9-6C46-BA78-D39F8FDF2E9E}">
      <dgm:prSet/>
      <dgm:spPr/>
      <dgm:t>
        <a:bodyPr/>
        <a:lstStyle/>
        <a:p>
          <a:endParaRPr lang="en-US"/>
        </a:p>
      </dgm:t>
    </dgm:pt>
    <dgm:pt modelId="{F585EE08-AAFD-8144-9346-6B8276165DE3}">
      <dgm:prSet/>
      <dgm:spPr/>
      <dgm:t>
        <a:bodyPr/>
        <a:lstStyle/>
        <a:p>
          <a:r>
            <a:rPr lang="en-US" dirty="0"/>
            <a:t>Socio-cultural concerns </a:t>
          </a:r>
        </a:p>
      </dgm:t>
    </dgm:pt>
    <dgm:pt modelId="{8033C597-4F85-524E-B84D-4633147A0CDF}" type="parTrans" cxnId="{8FE7E97B-C6C2-5E47-ADAB-ED03699A6F1B}">
      <dgm:prSet/>
      <dgm:spPr/>
      <dgm:t>
        <a:bodyPr/>
        <a:lstStyle/>
        <a:p>
          <a:endParaRPr lang="en-US"/>
        </a:p>
      </dgm:t>
    </dgm:pt>
    <dgm:pt modelId="{EAA9C4BF-4333-534E-A114-A321FA482C5E}" type="sibTrans" cxnId="{8FE7E97B-C6C2-5E47-ADAB-ED03699A6F1B}">
      <dgm:prSet/>
      <dgm:spPr/>
      <dgm:t>
        <a:bodyPr/>
        <a:lstStyle/>
        <a:p>
          <a:endParaRPr lang="en-US"/>
        </a:p>
      </dgm:t>
    </dgm:pt>
    <dgm:pt modelId="{A165EC3D-7968-0945-8818-665AF72AE377}" type="pres">
      <dgm:prSet presAssocID="{6FEB2C14-B2CD-FC47-B362-966C8EB9D2FF}" presName="diagram" presStyleCnt="0">
        <dgm:presLayoutVars>
          <dgm:dir/>
          <dgm:resizeHandles val="exact"/>
        </dgm:presLayoutVars>
      </dgm:prSet>
      <dgm:spPr/>
    </dgm:pt>
    <dgm:pt modelId="{A1DFC019-A9ED-CC4F-BBA8-278C84772F24}" type="pres">
      <dgm:prSet presAssocID="{8E107021-FEA0-8144-91A2-8EE46CE80C6B}" presName="node" presStyleLbl="node1" presStyleIdx="0" presStyleCnt="6">
        <dgm:presLayoutVars>
          <dgm:bulletEnabled val="1"/>
        </dgm:presLayoutVars>
      </dgm:prSet>
      <dgm:spPr/>
    </dgm:pt>
    <dgm:pt modelId="{E6BE0E22-2508-804E-A466-8134B71DCB22}" type="pres">
      <dgm:prSet presAssocID="{18E012D4-B3F1-AB4E-8903-21F083102852}" presName="sibTrans" presStyleCnt="0"/>
      <dgm:spPr/>
    </dgm:pt>
    <dgm:pt modelId="{3D3D4321-2F70-9845-992B-BD4F8F76E7B4}" type="pres">
      <dgm:prSet presAssocID="{F585EE08-AAFD-8144-9346-6B8276165DE3}" presName="node" presStyleLbl="node1" presStyleIdx="1" presStyleCnt="6">
        <dgm:presLayoutVars>
          <dgm:bulletEnabled val="1"/>
        </dgm:presLayoutVars>
      </dgm:prSet>
      <dgm:spPr/>
    </dgm:pt>
    <dgm:pt modelId="{B2CE60D3-5333-ED4B-B470-C448BFC8FAD6}" type="pres">
      <dgm:prSet presAssocID="{EAA9C4BF-4333-534E-A114-A321FA482C5E}" presName="sibTrans" presStyleCnt="0"/>
      <dgm:spPr/>
    </dgm:pt>
    <dgm:pt modelId="{91E0BD4E-F3A2-D54A-9C90-166714526E80}" type="pres">
      <dgm:prSet presAssocID="{F4797327-FFA0-EA4A-BCBA-8FBD0593812B}" presName="node" presStyleLbl="node1" presStyleIdx="2" presStyleCnt="6">
        <dgm:presLayoutVars>
          <dgm:bulletEnabled val="1"/>
        </dgm:presLayoutVars>
      </dgm:prSet>
      <dgm:spPr/>
    </dgm:pt>
    <dgm:pt modelId="{1F93B77B-F6AF-E444-B643-597900ADD118}" type="pres">
      <dgm:prSet presAssocID="{F089DD9A-1004-E544-813C-D07FCE7E40A0}" presName="sibTrans" presStyleCnt="0"/>
      <dgm:spPr/>
    </dgm:pt>
    <dgm:pt modelId="{738A612C-B7C2-9143-8644-37523E408470}" type="pres">
      <dgm:prSet presAssocID="{29BD9415-FA64-9047-A11A-D32957834769}" presName="node" presStyleLbl="node1" presStyleIdx="3" presStyleCnt="6">
        <dgm:presLayoutVars>
          <dgm:bulletEnabled val="1"/>
        </dgm:presLayoutVars>
      </dgm:prSet>
      <dgm:spPr/>
    </dgm:pt>
    <dgm:pt modelId="{7574B9A2-5F54-E74C-8E74-D7FCCCE84B48}" type="pres">
      <dgm:prSet presAssocID="{4F868FA9-DB4A-0141-A529-A252984711A2}" presName="sibTrans" presStyleCnt="0"/>
      <dgm:spPr/>
    </dgm:pt>
    <dgm:pt modelId="{E8CA4112-EF14-E344-9FAC-719F5E3713CD}" type="pres">
      <dgm:prSet presAssocID="{E7A16C0C-2CCD-3342-9740-5C852D29D278}" presName="node" presStyleLbl="node1" presStyleIdx="4" presStyleCnt="6">
        <dgm:presLayoutVars>
          <dgm:bulletEnabled val="1"/>
        </dgm:presLayoutVars>
      </dgm:prSet>
      <dgm:spPr/>
    </dgm:pt>
    <dgm:pt modelId="{2EF24149-8982-7D46-917A-07BBEABDAA5D}" type="pres">
      <dgm:prSet presAssocID="{8A901B0C-73E7-6444-A0FB-53F1DD66C1AA}" presName="sibTrans" presStyleCnt="0"/>
      <dgm:spPr/>
    </dgm:pt>
    <dgm:pt modelId="{BE078521-0146-654D-B6FF-080CEBEAD559}" type="pres">
      <dgm:prSet presAssocID="{AC3F14C3-794F-6E49-BBD4-906E9BBE2669}" presName="node" presStyleLbl="node1" presStyleIdx="5" presStyleCnt="6">
        <dgm:presLayoutVars>
          <dgm:bulletEnabled val="1"/>
        </dgm:presLayoutVars>
      </dgm:prSet>
      <dgm:spPr/>
    </dgm:pt>
  </dgm:ptLst>
  <dgm:cxnLst>
    <dgm:cxn modelId="{10F7F50A-BA61-A647-85BF-50DDEC821D27}" srcId="{6FEB2C14-B2CD-FC47-B362-966C8EB9D2FF}" destId="{E7A16C0C-2CCD-3342-9740-5C852D29D278}" srcOrd="4" destOrd="0" parTransId="{96B0C8BE-C54E-5746-907A-ACDAA41BD48D}" sibTransId="{8A901B0C-73E7-6444-A0FB-53F1DD66C1AA}"/>
    <dgm:cxn modelId="{1222B63D-C5BD-A847-AAF2-F9EC46E9F06C}" type="presOf" srcId="{6FEB2C14-B2CD-FC47-B362-966C8EB9D2FF}" destId="{A165EC3D-7968-0945-8818-665AF72AE377}" srcOrd="0" destOrd="0" presId="urn:microsoft.com/office/officeart/2005/8/layout/default"/>
    <dgm:cxn modelId="{1DE6E141-CDDD-094B-9232-AA0520F7D7C3}" srcId="{6FEB2C14-B2CD-FC47-B362-966C8EB9D2FF}" destId="{29BD9415-FA64-9047-A11A-D32957834769}" srcOrd="3" destOrd="0" parTransId="{CB9BA782-E24E-934A-9577-59EAF3B55F2D}" sibTransId="{4F868FA9-DB4A-0141-A529-A252984711A2}"/>
    <dgm:cxn modelId="{9365E248-32DA-824A-B647-11C6A6E128B0}" srcId="{6FEB2C14-B2CD-FC47-B362-966C8EB9D2FF}" destId="{8E107021-FEA0-8144-91A2-8EE46CE80C6B}" srcOrd="0" destOrd="0" parTransId="{FD5AE3C0-89DF-2C45-A770-6AE803B8F7A1}" sibTransId="{18E012D4-B3F1-AB4E-8903-21F083102852}"/>
    <dgm:cxn modelId="{3DA10975-DB04-8747-ACAB-A6C0D77E426E}" type="presOf" srcId="{E7A16C0C-2CCD-3342-9740-5C852D29D278}" destId="{E8CA4112-EF14-E344-9FAC-719F5E3713CD}" srcOrd="0" destOrd="0" presId="urn:microsoft.com/office/officeart/2005/8/layout/default"/>
    <dgm:cxn modelId="{8FE7E97B-C6C2-5E47-ADAB-ED03699A6F1B}" srcId="{6FEB2C14-B2CD-FC47-B362-966C8EB9D2FF}" destId="{F585EE08-AAFD-8144-9346-6B8276165DE3}" srcOrd="1" destOrd="0" parTransId="{8033C597-4F85-524E-B84D-4633147A0CDF}" sibTransId="{EAA9C4BF-4333-534E-A114-A321FA482C5E}"/>
    <dgm:cxn modelId="{60DDBA85-AD0A-EE49-8896-E0DCFFBB9BE5}" type="presOf" srcId="{8E107021-FEA0-8144-91A2-8EE46CE80C6B}" destId="{A1DFC019-A9ED-CC4F-BBA8-278C84772F24}" srcOrd="0" destOrd="0" presId="urn:microsoft.com/office/officeart/2005/8/layout/default"/>
    <dgm:cxn modelId="{5738528C-6F8F-9543-A3DA-5A2A44149D83}" type="presOf" srcId="{AC3F14C3-794F-6E49-BBD4-906E9BBE2669}" destId="{BE078521-0146-654D-B6FF-080CEBEAD559}" srcOrd="0" destOrd="0" presId="urn:microsoft.com/office/officeart/2005/8/layout/default"/>
    <dgm:cxn modelId="{FCA1A58D-69B9-6C46-BA78-D39F8FDF2E9E}" srcId="{6FEB2C14-B2CD-FC47-B362-966C8EB9D2FF}" destId="{AC3F14C3-794F-6E49-BBD4-906E9BBE2669}" srcOrd="5" destOrd="0" parTransId="{F0C3FD1C-88F2-3148-AE7A-D3E26D7BF228}" sibTransId="{7111AF22-2B85-2349-8E6A-0D7C9C3C17F1}"/>
    <dgm:cxn modelId="{A950D5AD-29AD-6C47-A629-D7A9B23797A3}" type="presOf" srcId="{29BD9415-FA64-9047-A11A-D32957834769}" destId="{738A612C-B7C2-9143-8644-37523E408470}" srcOrd="0" destOrd="0" presId="urn:microsoft.com/office/officeart/2005/8/layout/default"/>
    <dgm:cxn modelId="{81BC73DF-3EB8-0D42-BB88-FA95DB6CCBCB}" srcId="{6FEB2C14-B2CD-FC47-B362-966C8EB9D2FF}" destId="{F4797327-FFA0-EA4A-BCBA-8FBD0593812B}" srcOrd="2" destOrd="0" parTransId="{C40592B4-D1CB-994D-BC89-228BB76E212B}" sibTransId="{F089DD9A-1004-E544-813C-D07FCE7E40A0}"/>
    <dgm:cxn modelId="{3F893EE3-B466-B445-BB88-E5861F223FB2}" type="presOf" srcId="{F4797327-FFA0-EA4A-BCBA-8FBD0593812B}" destId="{91E0BD4E-F3A2-D54A-9C90-166714526E80}" srcOrd="0" destOrd="0" presId="urn:microsoft.com/office/officeart/2005/8/layout/default"/>
    <dgm:cxn modelId="{07F58DF8-4C12-D248-B668-A2098B614362}" type="presOf" srcId="{F585EE08-AAFD-8144-9346-6B8276165DE3}" destId="{3D3D4321-2F70-9845-992B-BD4F8F76E7B4}" srcOrd="0" destOrd="0" presId="urn:microsoft.com/office/officeart/2005/8/layout/default"/>
    <dgm:cxn modelId="{B114F3B5-D6A6-A34D-9AFC-AA63983D571A}" type="presParOf" srcId="{A165EC3D-7968-0945-8818-665AF72AE377}" destId="{A1DFC019-A9ED-CC4F-BBA8-278C84772F24}" srcOrd="0" destOrd="0" presId="urn:microsoft.com/office/officeart/2005/8/layout/default"/>
    <dgm:cxn modelId="{FD1E9423-AAE8-0A48-9014-46E0786A0719}" type="presParOf" srcId="{A165EC3D-7968-0945-8818-665AF72AE377}" destId="{E6BE0E22-2508-804E-A466-8134B71DCB22}" srcOrd="1" destOrd="0" presId="urn:microsoft.com/office/officeart/2005/8/layout/default"/>
    <dgm:cxn modelId="{AF9002E5-A31D-AC45-8251-7E1E818A1F89}" type="presParOf" srcId="{A165EC3D-7968-0945-8818-665AF72AE377}" destId="{3D3D4321-2F70-9845-992B-BD4F8F76E7B4}" srcOrd="2" destOrd="0" presId="urn:microsoft.com/office/officeart/2005/8/layout/default"/>
    <dgm:cxn modelId="{02EEEC63-15A5-2F43-9694-5DBADE8DB21A}" type="presParOf" srcId="{A165EC3D-7968-0945-8818-665AF72AE377}" destId="{B2CE60D3-5333-ED4B-B470-C448BFC8FAD6}" srcOrd="3" destOrd="0" presId="urn:microsoft.com/office/officeart/2005/8/layout/default"/>
    <dgm:cxn modelId="{182F19E2-0741-774E-8D09-D30A8C4CC9FF}" type="presParOf" srcId="{A165EC3D-7968-0945-8818-665AF72AE377}" destId="{91E0BD4E-F3A2-D54A-9C90-166714526E80}" srcOrd="4" destOrd="0" presId="urn:microsoft.com/office/officeart/2005/8/layout/default"/>
    <dgm:cxn modelId="{A446D0E2-5495-614B-94C2-331B669E9931}" type="presParOf" srcId="{A165EC3D-7968-0945-8818-665AF72AE377}" destId="{1F93B77B-F6AF-E444-B643-597900ADD118}" srcOrd="5" destOrd="0" presId="urn:microsoft.com/office/officeart/2005/8/layout/default"/>
    <dgm:cxn modelId="{BD956FDE-FF43-1B40-83D9-A275DF16E305}" type="presParOf" srcId="{A165EC3D-7968-0945-8818-665AF72AE377}" destId="{738A612C-B7C2-9143-8644-37523E408470}" srcOrd="6" destOrd="0" presId="urn:microsoft.com/office/officeart/2005/8/layout/default"/>
    <dgm:cxn modelId="{7A34EC9E-FE81-084E-A2AC-96F0BFD63F81}" type="presParOf" srcId="{A165EC3D-7968-0945-8818-665AF72AE377}" destId="{7574B9A2-5F54-E74C-8E74-D7FCCCE84B48}" srcOrd="7" destOrd="0" presId="urn:microsoft.com/office/officeart/2005/8/layout/default"/>
    <dgm:cxn modelId="{5E96E483-41C8-F447-9CD0-F7934BB48C31}" type="presParOf" srcId="{A165EC3D-7968-0945-8818-665AF72AE377}" destId="{E8CA4112-EF14-E344-9FAC-719F5E3713CD}" srcOrd="8" destOrd="0" presId="urn:microsoft.com/office/officeart/2005/8/layout/default"/>
    <dgm:cxn modelId="{2727F45E-2936-BF43-A63C-6093F93982A7}" type="presParOf" srcId="{A165EC3D-7968-0945-8818-665AF72AE377}" destId="{2EF24149-8982-7D46-917A-07BBEABDAA5D}" srcOrd="9" destOrd="0" presId="urn:microsoft.com/office/officeart/2005/8/layout/default"/>
    <dgm:cxn modelId="{D2B04535-4652-3749-8A39-8A1C0FCDE52F}" type="presParOf" srcId="{A165EC3D-7968-0945-8818-665AF72AE377}" destId="{BE078521-0146-654D-B6FF-080CEBEAD559}"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D0C19C5-5F7E-684B-B21A-E659E45B18A3}"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US"/>
        </a:p>
      </dgm:t>
    </dgm:pt>
    <dgm:pt modelId="{38597727-1DC1-DC46-9B3F-102BA4483CC7}">
      <dgm:prSet phldrT="[Text]"/>
      <dgm:spPr/>
      <dgm:t>
        <a:bodyPr/>
        <a:lstStyle/>
        <a:p>
          <a:r>
            <a:rPr lang="en-US" dirty="0"/>
            <a:t>Cost, availability of raw material  </a:t>
          </a:r>
        </a:p>
      </dgm:t>
    </dgm:pt>
    <dgm:pt modelId="{3E442F84-587C-4341-883C-344DF898A8E1}" type="parTrans" cxnId="{74035812-82D9-A84E-A017-0BE98154B607}">
      <dgm:prSet/>
      <dgm:spPr/>
      <dgm:t>
        <a:bodyPr/>
        <a:lstStyle/>
        <a:p>
          <a:endParaRPr lang="en-US"/>
        </a:p>
      </dgm:t>
    </dgm:pt>
    <dgm:pt modelId="{17A322FE-4664-A242-A70C-4AEA01814C71}" type="sibTrans" cxnId="{74035812-82D9-A84E-A017-0BE98154B607}">
      <dgm:prSet/>
      <dgm:spPr/>
      <dgm:t>
        <a:bodyPr/>
        <a:lstStyle/>
        <a:p>
          <a:endParaRPr lang="en-US"/>
        </a:p>
      </dgm:t>
    </dgm:pt>
    <dgm:pt modelId="{4BFAB168-1805-4141-A37D-3CA36345B7C6}">
      <dgm:prSet phldrT="[Text]"/>
      <dgm:spPr/>
      <dgm:t>
        <a:bodyPr/>
        <a:lstStyle/>
        <a:p>
          <a:r>
            <a:rPr lang="en-US" dirty="0"/>
            <a:t>Cost, availability of energy</a:t>
          </a:r>
        </a:p>
      </dgm:t>
    </dgm:pt>
    <dgm:pt modelId="{1A7AA36A-955B-844D-9D4E-72BA93ABC875}" type="parTrans" cxnId="{7513A9A3-CD15-1B4F-819E-4050229FBA5E}">
      <dgm:prSet/>
      <dgm:spPr/>
      <dgm:t>
        <a:bodyPr/>
        <a:lstStyle/>
        <a:p>
          <a:endParaRPr lang="en-US"/>
        </a:p>
      </dgm:t>
    </dgm:pt>
    <dgm:pt modelId="{77C9352F-B54B-0746-B8BF-5100F4311DDE}" type="sibTrans" cxnId="{7513A9A3-CD15-1B4F-819E-4050229FBA5E}">
      <dgm:prSet/>
      <dgm:spPr/>
      <dgm:t>
        <a:bodyPr/>
        <a:lstStyle/>
        <a:p>
          <a:endParaRPr lang="en-US"/>
        </a:p>
      </dgm:t>
    </dgm:pt>
    <dgm:pt modelId="{E72DE9D5-B7B2-904E-8DFA-BB1709FB720A}">
      <dgm:prSet phldrT="[Text]"/>
      <dgm:spPr/>
      <dgm:t>
        <a:bodyPr/>
        <a:lstStyle/>
        <a:p>
          <a:r>
            <a:rPr lang="en-US" dirty="0"/>
            <a:t>Cost, availability of HR</a:t>
          </a:r>
        </a:p>
      </dgm:t>
    </dgm:pt>
    <dgm:pt modelId="{9A465B54-0DA8-7F4F-AD21-CEEF3DB5AE3D}" type="parTrans" cxnId="{140BC7B2-EBFE-6449-9845-12C574586C10}">
      <dgm:prSet/>
      <dgm:spPr/>
      <dgm:t>
        <a:bodyPr/>
        <a:lstStyle/>
        <a:p>
          <a:endParaRPr lang="en-US"/>
        </a:p>
      </dgm:t>
    </dgm:pt>
    <dgm:pt modelId="{E109FC55-03A2-EB4D-8A8F-F3FCC9A76348}" type="sibTrans" cxnId="{140BC7B2-EBFE-6449-9845-12C574586C10}">
      <dgm:prSet/>
      <dgm:spPr/>
      <dgm:t>
        <a:bodyPr/>
        <a:lstStyle/>
        <a:p>
          <a:endParaRPr lang="en-US"/>
        </a:p>
      </dgm:t>
    </dgm:pt>
    <dgm:pt modelId="{A3B7141F-44B9-9A4A-8B18-05B340E9F5BB}">
      <dgm:prSet phldrT="[Text]"/>
      <dgm:spPr/>
      <dgm:t>
        <a:bodyPr/>
        <a:lstStyle/>
        <a:p>
          <a:r>
            <a:rPr lang="en-US" dirty="0"/>
            <a:t>Cost, availability of sources for supply of plant </a:t>
          </a:r>
        </a:p>
      </dgm:t>
    </dgm:pt>
    <dgm:pt modelId="{84B9D5CB-3AFF-754A-8112-1DEBF0C2D3B5}" type="parTrans" cxnId="{C54271B7-3E5B-8A47-B8A4-1A5E3A4F4CD8}">
      <dgm:prSet/>
      <dgm:spPr/>
      <dgm:t>
        <a:bodyPr/>
        <a:lstStyle/>
        <a:p>
          <a:endParaRPr lang="en-US"/>
        </a:p>
      </dgm:t>
    </dgm:pt>
    <dgm:pt modelId="{B1EFF9B6-4EA7-A248-A983-15A77B52AA08}" type="sibTrans" cxnId="{C54271B7-3E5B-8A47-B8A4-1A5E3A4F4CD8}">
      <dgm:prSet/>
      <dgm:spPr/>
      <dgm:t>
        <a:bodyPr/>
        <a:lstStyle/>
        <a:p>
          <a:endParaRPr lang="en-US"/>
        </a:p>
      </dgm:t>
    </dgm:pt>
    <dgm:pt modelId="{E48194E4-39A1-624D-B092-DE87211A908C}">
      <dgm:prSet phldrT="[Text]"/>
      <dgm:spPr/>
      <dgm:t>
        <a:bodyPr/>
        <a:lstStyle/>
        <a:p>
          <a:r>
            <a:rPr lang="en-US" dirty="0"/>
            <a:t>Infrastructural support and ease of availability of factors </a:t>
          </a:r>
        </a:p>
      </dgm:t>
    </dgm:pt>
    <dgm:pt modelId="{A7FA82F4-749B-8842-9AAD-D5BDFC14EA36}" type="parTrans" cxnId="{DB0C0720-96FC-FC43-91C6-DACA0E91111F}">
      <dgm:prSet/>
      <dgm:spPr/>
      <dgm:t>
        <a:bodyPr/>
        <a:lstStyle/>
        <a:p>
          <a:endParaRPr lang="en-US"/>
        </a:p>
      </dgm:t>
    </dgm:pt>
    <dgm:pt modelId="{0C271228-CF54-2B4C-8C02-8BADB44E9C23}" type="sibTrans" cxnId="{DB0C0720-96FC-FC43-91C6-DACA0E91111F}">
      <dgm:prSet/>
      <dgm:spPr/>
      <dgm:t>
        <a:bodyPr/>
        <a:lstStyle/>
        <a:p>
          <a:endParaRPr lang="en-US"/>
        </a:p>
      </dgm:t>
    </dgm:pt>
    <dgm:pt modelId="{79614564-3907-4244-9506-03EE31775A40}">
      <dgm:prSet/>
      <dgm:spPr/>
      <dgm:t>
        <a:bodyPr/>
        <a:lstStyle/>
        <a:p>
          <a:r>
            <a:rPr lang="en-US" dirty="0"/>
            <a:t>Cost, availability of finance</a:t>
          </a:r>
        </a:p>
      </dgm:t>
    </dgm:pt>
    <dgm:pt modelId="{91F95D30-5B78-F24A-AD22-FCFBBD9385AA}" type="parTrans" cxnId="{1D31A787-7AD4-D643-A132-5718B1E3BEC7}">
      <dgm:prSet/>
      <dgm:spPr/>
      <dgm:t>
        <a:bodyPr/>
        <a:lstStyle/>
        <a:p>
          <a:endParaRPr lang="en-US"/>
        </a:p>
      </dgm:t>
    </dgm:pt>
    <dgm:pt modelId="{FF6121A0-388E-0142-81BB-B7B3B3C3BF96}" type="sibTrans" cxnId="{1D31A787-7AD4-D643-A132-5718B1E3BEC7}">
      <dgm:prSet/>
      <dgm:spPr/>
      <dgm:t>
        <a:bodyPr/>
        <a:lstStyle/>
        <a:p>
          <a:endParaRPr lang="en-US"/>
        </a:p>
      </dgm:t>
    </dgm:pt>
    <dgm:pt modelId="{A799A9E9-0BCD-0548-971C-06E6A44E9055}" type="pres">
      <dgm:prSet presAssocID="{1D0C19C5-5F7E-684B-B21A-E659E45B18A3}" presName="diagram" presStyleCnt="0">
        <dgm:presLayoutVars>
          <dgm:dir/>
          <dgm:resizeHandles val="exact"/>
        </dgm:presLayoutVars>
      </dgm:prSet>
      <dgm:spPr/>
    </dgm:pt>
    <dgm:pt modelId="{8F35ABB7-C8BF-2545-BA39-E43271AF9B97}" type="pres">
      <dgm:prSet presAssocID="{38597727-1DC1-DC46-9B3F-102BA4483CC7}" presName="node" presStyleLbl="node1" presStyleIdx="0" presStyleCnt="6">
        <dgm:presLayoutVars>
          <dgm:bulletEnabled val="1"/>
        </dgm:presLayoutVars>
      </dgm:prSet>
      <dgm:spPr/>
    </dgm:pt>
    <dgm:pt modelId="{5E67C549-61EB-6148-A2AF-CE79FDE3BFC5}" type="pres">
      <dgm:prSet presAssocID="{17A322FE-4664-A242-A70C-4AEA01814C71}" presName="sibTrans" presStyleCnt="0"/>
      <dgm:spPr/>
    </dgm:pt>
    <dgm:pt modelId="{A19A00FE-EBBE-BD47-8705-F1C756991E09}" type="pres">
      <dgm:prSet presAssocID="{79614564-3907-4244-9506-03EE31775A40}" presName="node" presStyleLbl="node1" presStyleIdx="1" presStyleCnt="6">
        <dgm:presLayoutVars>
          <dgm:bulletEnabled val="1"/>
        </dgm:presLayoutVars>
      </dgm:prSet>
      <dgm:spPr/>
    </dgm:pt>
    <dgm:pt modelId="{3B9B8731-1FCA-604D-8843-5CE3E2FC6545}" type="pres">
      <dgm:prSet presAssocID="{FF6121A0-388E-0142-81BB-B7B3B3C3BF96}" presName="sibTrans" presStyleCnt="0"/>
      <dgm:spPr/>
    </dgm:pt>
    <dgm:pt modelId="{904B412F-9A17-D947-813E-343CC5030E0B}" type="pres">
      <dgm:prSet presAssocID="{4BFAB168-1805-4141-A37D-3CA36345B7C6}" presName="node" presStyleLbl="node1" presStyleIdx="2" presStyleCnt="6">
        <dgm:presLayoutVars>
          <dgm:bulletEnabled val="1"/>
        </dgm:presLayoutVars>
      </dgm:prSet>
      <dgm:spPr/>
    </dgm:pt>
    <dgm:pt modelId="{57AA860A-C018-2441-9FD0-14D6EA08AD5A}" type="pres">
      <dgm:prSet presAssocID="{77C9352F-B54B-0746-B8BF-5100F4311DDE}" presName="sibTrans" presStyleCnt="0"/>
      <dgm:spPr/>
    </dgm:pt>
    <dgm:pt modelId="{AEF3F458-DCFC-F84B-9063-DF9F8BE2381C}" type="pres">
      <dgm:prSet presAssocID="{E72DE9D5-B7B2-904E-8DFA-BB1709FB720A}" presName="node" presStyleLbl="node1" presStyleIdx="3" presStyleCnt="6">
        <dgm:presLayoutVars>
          <dgm:bulletEnabled val="1"/>
        </dgm:presLayoutVars>
      </dgm:prSet>
      <dgm:spPr/>
    </dgm:pt>
    <dgm:pt modelId="{E4139172-A019-EB45-AB42-8AB0AEF0B56B}" type="pres">
      <dgm:prSet presAssocID="{E109FC55-03A2-EB4D-8A8F-F3FCC9A76348}" presName="sibTrans" presStyleCnt="0"/>
      <dgm:spPr/>
    </dgm:pt>
    <dgm:pt modelId="{17747783-DC93-E446-BD2D-CE1172CDFCAE}" type="pres">
      <dgm:prSet presAssocID="{A3B7141F-44B9-9A4A-8B18-05B340E9F5BB}" presName="node" presStyleLbl="node1" presStyleIdx="4" presStyleCnt="6">
        <dgm:presLayoutVars>
          <dgm:bulletEnabled val="1"/>
        </dgm:presLayoutVars>
      </dgm:prSet>
      <dgm:spPr/>
    </dgm:pt>
    <dgm:pt modelId="{A570A8FF-0589-064D-87A5-C7CAF4558C2F}" type="pres">
      <dgm:prSet presAssocID="{B1EFF9B6-4EA7-A248-A983-15A77B52AA08}" presName="sibTrans" presStyleCnt="0"/>
      <dgm:spPr/>
    </dgm:pt>
    <dgm:pt modelId="{E721E605-8528-484E-819E-31DED3583EB2}" type="pres">
      <dgm:prSet presAssocID="{E48194E4-39A1-624D-B092-DE87211A908C}" presName="node" presStyleLbl="node1" presStyleIdx="5" presStyleCnt="6">
        <dgm:presLayoutVars>
          <dgm:bulletEnabled val="1"/>
        </dgm:presLayoutVars>
      </dgm:prSet>
      <dgm:spPr/>
    </dgm:pt>
  </dgm:ptLst>
  <dgm:cxnLst>
    <dgm:cxn modelId="{74035812-82D9-A84E-A017-0BE98154B607}" srcId="{1D0C19C5-5F7E-684B-B21A-E659E45B18A3}" destId="{38597727-1DC1-DC46-9B3F-102BA4483CC7}" srcOrd="0" destOrd="0" parTransId="{3E442F84-587C-4341-883C-344DF898A8E1}" sibTransId="{17A322FE-4664-A242-A70C-4AEA01814C71}"/>
    <dgm:cxn modelId="{DB0C0720-96FC-FC43-91C6-DACA0E91111F}" srcId="{1D0C19C5-5F7E-684B-B21A-E659E45B18A3}" destId="{E48194E4-39A1-624D-B092-DE87211A908C}" srcOrd="5" destOrd="0" parTransId="{A7FA82F4-749B-8842-9AAD-D5BDFC14EA36}" sibTransId="{0C271228-CF54-2B4C-8C02-8BADB44E9C23}"/>
    <dgm:cxn modelId="{2E616F2F-C649-6E4D-91EA-8AA296F6B1B7}" type="presOf" srcId="{E72DE9D5-B7B2-904E-8DFA-BB1709FB720A}" destId="{AEF3F458-DCFC-F84B-9063-DF9F8BE2381C}" srcOrd="0" destOrd="0" presId="urn:microsoft.com/office/officeart/2005/8/layout/default"/>
    <dgm:cxn modelId="{1D31A787-7AD4-D643-A132-5718B1E3BEC7}" srcId="{1D0C19C5-5F7E-684B-B21A-E659E45B18A3}" destId="{79614564-3907-4244-9506-03EE31775A40}" srcOrd="1" destOrd="0" parTransId="{91F95D30-5B78-F24A-AD22-FCFBBD9385AA}" sibTransId="{FF6121A0-388E-0142-81BB-B7B3B3C3BF96}"/>
    <dgm:cxn modelId="{79CC759A-3C65-5645-9198-675B81B57F35}" type="presOf" srcId="{1D0C19C5-5F7E-684B-B21A-E659E45B18A3}" destId="{A799A9E9-0BCD-0548-971C-06E6A44E9055}" srcOrd="0" destOrd="0" presId="urn:microsoft.com/office/officeart/2005/8/layout/default"/>
    <dgm:cxn modelId="{7513A9A3-CD15-1B4F-819E-4050229FBA5E}" srcId="{1D0C19C5-5F7E-684B-B21A-E659E45B18A3}" destId="{4BFAB168-1805-4141-A37D-3CA36345B7C6}" srcOrd="2" destOrd="0" parTransId="{1A7AA36A-955B-844D-9D4E-72BA93ABC875}" sibTransId="{77C9352F-B54B-0746-B8BF-5100F4311DDE}"/>
    <dgm:cxn modelId="{AE37A7A4-1C26-FC4E-A3A3-2E50D52192F1}" type="presOf" srcId="{79614564-3907-4244-9506-03EE31775A40}" destId="{A19A00FE-EBBE-BD47-8705-F1C756991E09}" srcOrd="0" destOrd="0" presId="urn:microsoft.com/office/officeart/2005/8/layout/default"/>
    <dgm:cxn modelId="{21668AAF-AEDB-DD46-96D2-3C022DC05E44}" type="presOf" srcId="{E48194E4-39A1-624D-B092-DE87211A908C}" destId="{E721E605-8528-484E-819E-31DED3583EB2}" srcOrd="0" destOrd="0" presId="urn:microsoft.com/office/officeart/2005/8/layout/default"/>
    <dgm:cxn modelId="{140BC7B2-EBFE-6449-9845-12C574586C10}" srcId="{1D0C19C5-5F7E-684B-B21A-E659E45B18A3}" destId="{E72DE9D5-B7B2-904E-8DFA-BB1709FB720A}" srcOrd="3" destOrd="0" parTransId="{9A465B54-0DA8-7F4F-AD21-CEEF3DB5AE3D}" sibTransId="{E109FC55-03A2-EB4D-8A8F-F3FCC9A76348}"/>
    <dgm:cxn modelId="{C54271B7-3E5B-8A47-B8A4-1A5E3A4F4CD8}" srcId="{1D0C19C5-5F7E-684B-B21A-E659E45B18A3}" destId="{A3B7141F-44B9-9A4A-8B18-05B340E9F5BB}" srcOrd="4" destOrd="0" parTransId="{84B9D5CB-3AFF-754A-8112-1DEBF0C2D3B5}" sibTransId="{B1EFF9B6-4EA7-A248-A983-15A77B52AA08}"/>
    <dgm:cxn modelId="{C9B076BB-9FB0-3E44-B185-2EE4789B16BB}" type="presOf" srcId="{4BFAB168-1805-4141-A37D-3CA36345B7C6}" destId="{904B412F-9A17-D947-813E-343CC5030E0B}" srcOrd="0" destOrd="0" presId="urn:microsoft.com/office/officeart/2005/8/layout/default"/>
    <dgm:cxn modelId="{6057CFC6-CB87-3C49-BDBF-F319FB2B5B0E}" type="presOf" srcId="{38597727-1DC1-DC46-9B3F-102BA4483CC7}" destId="{8F35ABB7-C8BF-2545-BA39-E43271AF9B97}" srcOrd="0" destOrd="0" presId="urn:microsoft.com/office/officeart/2005/8/layout/default"/>
    <dgm:cxn modelId="{B54826ED-5243-734F-939C-F7CFF7FED1F8}" type="presOf" srcId="{A3B7141F-44B9-9A4A-8B18-05B340E9F5BB}" destId="{17747783-DC93-E446-BD2D-CE1172CDFCAE}" srcOrd="0" destOrd="0" presId="urn:microsoft.com/office/officeart/2005/8/layout/default"/>
    <dgm:cxn modelId="{6A685229-2D80-7E49-AAA3-883E59E946AC}" type="presParOf" srcId="{A799A9E9-0BCD-0548-971C-06E6A44E9055}" destId="{8F35ABB7-C8BF-2545-BA39-E43271AF9B97}" srcOrd="0" destOrd="0" presId="urn:microsoft.com/office/officeart/2005/8/layout/default"/>
    <dgm:cxn modelId="{958EF236-4658-014E-8C96-308FDEEF55D8}" type="presParOf" srcId="{A799A9E9-0BCD-0548-971C-06E6A44E9055}" destId="{5E67C549-61EB-6148-A2AF-CE79FDE3BFC5}" srcOrd="1" destOrd="0" presId="urn:microsoft.com/office/officeart/2005/8/layout/default"/>
    <dgm:cxn modelId="{F3E5A362-723A-2F48-98B6-9D0B987172DB}" type="presParOf" srcId="{A799A9E9-0BCD-0548-971C-06E6A44E9055}" destId="{A19A00FE-EBBE-BD47-8705-F1C756991E09}" srcOrd="2" destOrd="0" presId="urn:microsoft.com/office/officeart/2005/8/layout/default"/>
    <dgm:cxn modelId="{73F5D5F8-FB3A-114B-A1C6-6882907B2EA8}" type="presParOf" srcId="{A799A9E9-0BCD-0548-971C-06E6A44E9055}" destId="{3B9B8731-1FCA-604D-8843-5CE3E2FC6545}" srcOrd="3" destOrd="0" presId="urn:microsoft.com/office/officeart/2005/8/layout/default"/>
    <dgm:cxn modelId="{176F88BD-56E2-7F4E-A916-4544D1EFD40A}" type="presParOf" srcId="{A799A9E9-0BCD-0548-971C-06E6A44E9055}" destId="{904B412F-9A17-D947-813E-343CC5030E0B}" srcOrd="4" destOrd="0" presId="urn:microsoft.com/office/officeart/2005/8/layout/default"/>
    <dgm:cxn modelId="{E2292B62-DADA-614F-9155-2946EDBF0999}" type="presParOf" srcId="{A799A9E9-0BCD-0548-971C-06E6A44E9055}" destId="{57AA860A-C018-2441-9FD0-14D6EA08AD5A}" srcOrd="5" destOrd="0" presId="urn:microsoft.com/office/officeart/2005/8/layout/default"/>
    <dgm:cxn modelId="{6B725DDB-84BB-C34C-9866-1DE0FF46E21E}" type="presParOf" srcId="{A799A9E9-0BCD-0548-971C-06E6A44E9055}" destId="{AEF3F458-DCFC-F84B-9063-DF9F8BE2381C}" srcOrd="6" destOrd="0" presId="urn:microsoft.com/office/officeart/2005/8/layout/default"/>
    <dgm:cxn modelId="{E9A79469-D96B-164E-AAAB-74ED0FE354B9}" type="presParOf" srcId="{A799A9E9-0BCD-0548-971C-06E6A44E9055}" destId="{E4139172-A019-EB45-AB42-8AB0AEF0B56B}" srcOrd="7" destOrd="0" presId="urn:microsoft.com/office/officeart/2005/8/layout/default"/>
    <dgm:cxn modelId="{6D5876AB-1946-1147-864F-E8D31EA90B5F}" type="presParOf" srcId="{A799A9E9-0BCD-0548-971C-06E6A44E9055}" destId="{17747783-DC93-E446-BD2D-CE1172CDFCAE}" srcOrd="8" destOrd="0" presId="urn:microsoft.com/office/officeart/2005/8/layout/default"/>
    <dgm:cxn modelId="{0B4607AF-325F-B44E-A5EA-14D8178CFB0C}" type="presParOf" srcId="{A799A9E9-0BCD-0548-971C-06E6A44E9055}" destId="{A570A8FF-0589-064D-87A5-C7CAF4558C2F}" srcOrd="9" destOrd="0" presId="urn:microsoft.com/office/officeart/2005/8/layout/default"/>
    <dgm:cxn modelId="{E4CA9465-D815-5A46-927B-A1F89B97D609}" type="presParOf" srcId="{A799A9E9-0BCD-0548-971C-06E6A44E9055}" destId="{E721E605-8528-484E-819E-31DED3583EB2}"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C2EB554-345F-AE42-9782-8B4F8903B6B3}"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US"/>
        </a:p>
      </dgm:t>
    </dgm:pt>
    <dgm:pt modelId="{732C5F4C-E246-AD4E-B08D-53D731854F4B}">
      <dgm:prSet phldrT="[Text]"/>
      <dgm:spPr/>
      <dgm:t>
        <a:bodyPr/>
        <a:lstStyle/>
        <a:p>
          <a:r>
            <a:rPr lang="en-US" dirty="0"/>
            <a:t>Sources of technology </a:t>
          </a:r>
        </a:p>
      </dgm:t>
    </dgm:pt>
    <dgm:pt modelId="{FC2EA2B6-53E4-3949-A07F-7C01148FBD95}" type="parTrans" cxnId="{24962F38-78AE-0641-BB65-48A4C5732A07}">
      <dgm:prSet/>
      <dgm:spPr/>
      <dgm:t>
        <a:bodyPr/>
        <a:lstStyle/>
        <a:p>
          <a:endParaRPr lang="en-US"/>
        </a:p>
      </dgm:t>
    </dgm:pt>
    <dgm:pt modelId="{B5AAC40D-8728-744A-846A-1B2D95675F60}" type="sibTrans" cxnId="{24962F38-78AE-0641-BB65-48A4C5732A07}">
      <dgm:prSet/>
      <dgm:spPr/>
      <dgm:t>
        <a:bodyPr/>
        <a:lstStyle/>
        <a:p>
          <a:endParaRPr lang="en-US"/>
        </a:p>
      </dgm:t>
    </dgm:pt>
    <dgm:pt modelId="{6DB2C29D-90C6-E34A-A440-11FBB9A08C25}">
      <dgm:prSet phldrT="[Text]"/>
      <dgm:spPr/>
      <dgm:t>
        <a:bodyPr/>
        <a:lstStyle/>
        <a:p>
          <a:r>
            <a:rPr lang="en-US" dirty="0"/>
            <a:t>Technological development</a:t>
          </a:r>
        </a:p>
      </dgm:t>
    </dgm:pt>
    <dgm:pt modelId="{E55EF388-D1F3-7246-A592-5C3D57EE9AC9}" type="parTrans" cxnId="{A9E00AE3-F7AA-8245-90B5-7534DB2C1A1D}">
      <dgm:prSet/>
      <dgm:spPr/>
      <dgm:t>
        <a:bodyPr/>
        <a:lstStyle/>
        <a:p>
          <a:endParaRPr lang="en-US"/>
        </a:p>
      </dgm:t>
    </dgm:pt>
    <dgm:pt modelId="{34B04D9C-3CA1-A945-9FDF-51623FAFF4EF}" type="sibTrans" cxnId="{A9E00AE3-F7AA-8245-90B5-7534DB2C1A1D}">
      <dgm:prSet/>
      <dgm:spPr/>
      <dgm:t>
        <a:bodyPr/>
        <a:lstStyle/>
        <a:p>
          <a:endParaRPr lang="en-US"/>
        </a:p>
      </dgm:t>
    </dgm:pt>
    <dgm:pt modelId="{01ED8034-2D19-C943-A8DA-41DEB6E6D8D4}">
      <dgm:prSet phldrT="[Text]"/>
      <dgm:spPr/>
      <dgm:t>
        <a:bodyPr/>
        <a:lstStyle/>
        <a:p>
          <a:r>
            <a:rPr lang="en-US" dirty="0"/>
            <a:t>Impact of technology on humans</a:t>
          </a:r>
        </a:p>
      </dgm:t>
    </dgm:pt>
    <dgm:pt modelId="{4780EEFA-1544-E249-AC9C-5D46EA68C4EA}" type="parTrans" cxnId="{2EB7508B-6451-5946-9505-9C22DD1408C0}">
      <dgm:prSet/>
      <dgm:spPr/>
      <dgm:t>
        <a:bodyPr/>
        <a:lstStyle/>
        <a:p>
          <a:endParaRPr lang="en-US"/>
        </a:p>
      </dgm:t>
    </dgm:pt>
    <dgm:pt modelId="{17F4CE2C-2E9A-194C-A8FF-2908EA691E7D}" type="sibTrans" cxnId="{2EB7508B-6451-5946-9505-9C22DD1408C0}">
      <dgm:prSet/>
      <dgm:spPr/>
      <dgm:t>
        <a:bodyPr/>
        <a:lstStyle/>
        <a:p>
          <a:endParaRPr lang="en-US"/>
        </a:p>
      </dgm:t>
    </dgm:pt>
    <dgm:pt modelId="{A89A51E0-9F06-0B46-BC2B-06C5E9E92DA0}">
      <dgm:prSet phldrT="[Text]"/>
      <dgm:spPr/>
      <dgm:t>
        <a:bodyPr/>
        <a:lstStyle/>
        <a:p>
          <a:r>
            <a:rPr lang="en-US" dirty="0"/>
            <a:t>Communication and infrastructural technology in mgt.</a:t>
          </a:r>
        </a:p>
      </dgm:t>
    </dgm:pt>
    <dgm:pt modelId="{DE7C7EFB-3CA5-3443-936C-918E5F962338}" type="parTrans" cxnId="{056ADA3A-7C49-5A49-A540-5C8D1DD05932}">
      <dgm:prSet/>
      <dgm:spPr/>
      <dgm:t>
        <a:bodyPr/>
        <a:lstStyle/>
        <a:p>
          <a:endParaRPr lang="en-US"/>
        </a:p>
      </dgm:t>
    </dgm:pt>
    <dgm:pt modelId="{3D2E0103-05CD-8B46-8527-E8D9847F6B1B}" type="sibTrans" cxnId="{056ADA3A-7C49-5A49-A540-5C8D1DD05932}">
      <dgm:prSet/>
      <dgm:spPr/>
      <dgm:t>
        <a:bodyPr/>
        <a:lstStyle/>
        <a:p>
          <a:endParaRPr lang="en-US"/>
        </a:p>
      </dgm:t>
    </dgm:pt>
    <dgm:pt modelId="{C3067575-1BCF-3642-A196-A743FDE0DE81}" type="pres">
      <dgm:prSet presAssocID="{2C2EB554-345F-AE42-9782-8B4F8903B6B3}" presName="diagram" presStyleCnt="0">
        <dgm:presLayoutVars>
          <dgm:dir/>
          <dgm:resizeHandles val="exact"/>
        </dgm:presLayoutVars>
      </dgm:prSet>
      <dgm:spPr/>
    </dgm:pt>
    <dgm:pt modelId="{C920DA56-D26B-C94C-A500-96F44A6BADD0}" type="pres">
      <dgm:prSet presAssocID="{732C5F4C-E246-AD4E-B08D-53D731854F4B}" presName="node" presStyleLbl="node1" presStyleIdx="0" presStyleCnt="4">
        <dgm:presLayoutVars>
          <dgm:bulletEnabled val="1"/>
        </dgm:presLayoutVars>
      </dgm:prSet>
      <dgm:spPr/>
    </dgm:pt>
    <dgm:pt modelId="{5351BC62-BC20-6343-82F3-49F22E5AC429}" type="pres">
      <dgm:prSet presAssocID="{B5AAC40D-8728-744A-846A-1B2D95675F60}" presName="sibTrans" presStyleCnt="0"/>
      <dgm:spPr/>
    </dgm:pt>
    <dgm:pt modelId="{237EC3FB-638E-B44F-A3CC-3514B05EB70D}" type="pres">
      <dgm:prSet presAssocID="{6DB2C29D-90C6-E34A-A440-11FBB9A08C25}" presName="node" presStyleLbl="node1" presStyleIdx="1" presStyleCnt="4">
        <dgm:presLayoutVars>
          <dgm:bulletEnabled val="1"/>
        </dgm:presLayoutVars>
      </dgm:prSet>
      <dgm:spPr/>
    </dgm:pt>
    <dgm:pt modelId="{6EF58254-F4A2-224C-9DF6-B7571BC778CA}" type="pres">
      <dgm:prSet presAssocID="{34B04D9C-3CA1-A945-9FDF-51623FAFF4EF}" presName="sibTrans" presStyleCnt="0"/>
      <dgm:spPr/>
    </dgm:pt>
    <dgm:pt modelId="{87FFCECC-4D07-A34A-BA69-DA42E7BEAFCC}" type="pres">
      <dgm:prSet presAssocID="{01ED8034-2D19-C943-A8DA-41DEB6E6D8D4}" presName="node" presStyleLbl="node1" presStyleIdx="2" presStyleCnt="4">
        <dgm:presLayoutVars>
          <dgm:bulletEnabled val="1"/>
        </dgm:presLayoutVars>
      </dgm:prSet>
      <dgm:spPr/>
    </dgm:pt>
    <dgm:pt modelId="{6A84A5AA-E45D-974C-90D1-3E7A76BFA6CB}" type="pres">
      <dgm:prSet presAssocID="{17F4CE2C-2E9A-194C-A8FF-2908EA691E7D}" presName="sibTrans" presStyleCnt="0"/>
      <dgm:spPr/>
    </dgm:pt>
    <dgm:pt modelId="{AC39F90D-6E24-7C40-A350-B3B01A70A4B2}" type="pres">
      <dgm:prSet presAssocID="{A89A51E0-9F06-0B46-BC2B-06C5E9E92DA0}" presName="node" presStyleLbl="node1" presStyleIdx="3" presStyleCnt="4">
        <dgm:presLayoutVars>
          <dgm:bulletEnabled val="1"/>
        </dgm:presLayoutVars>
      </dgm:prSet>
      <dgm:spPr/>
    </dgm:pt>
  </dgm:ptLst>
  <dgm:cxnLst>
    <dgm:cxn modelId="{FC44430D-F101-2147-82EE-94B382B0B5BC}" type="presOf" srcId="{01ED8034-2D19-C943-A8DA-41DEB6E6D8D4}" destId="{87FFCECC-4D07-A34A-BA69-DA42E7BEAFCC}" srcOrd="0" destOrd="0" presId="urn:microsoft.com/office/officeart/2005/8/layout/default"/>
    <dgm:cxn modelId="{24962F38-78AE-0641-BB65-48A4C5732A07}" srcId="{2C2EB554-345F-AE42-9782-8B4F8903B6B3}" destId="{732C5F4C-E246-AD4E-B08D-53D731854F4B}" srcOrd="0" destOrd="0" parTransId="{FC2EA2B6-53E4-3949-A07F-7C01148FBD95}" sibTransId="{B5AAC40D-8728-744A-846A-1B2D95675F60}"/>
    <dgm:cxn modelId="{056ADA3A-7C49-5A49-A540-5C8D1DD05932}" srcId="{2C2EB554-345F-AE42-9782-8B4F8903B6B3}" destId="{A89A51E0-9F06-0B46-BC2B-06C5E9E92DA0}" srcOrd="3" destOrd="0" parTransId="{DE7C7EFB-3CA5-3443-936C-918E5F962338}" sibTransId="{3D2E0103-05CD-8B46-8527-E8D9847F6B1B}"/>
    <dgm:cxn modelId="{F89E8F71-5F60-D049-B50C-59DA7600648B}" type="presOf" srcId="{2C2EB554-345F-AE42-9782-8B4F8903B6B3}" destId="{C3067575-1BCF-3642-A196-A743FDE0DE81}" srcOrd="0" destOrd="0" presId="urn:microsoft.com/office/officeart/2005/8/layout/default"/>
    <dgm:cxn modelId="{2EB7508B-6451-5946-9505-9C22DD1408C0}" srcId="{2C2EB554-345F-AE42-9782-8B4F8903B6B3}" destId="{01ED8034-2D19-C943-A8DA-41DEB6E6D8D4}" srcOrd="2" destOrd="0" parTransId="{4780EEFA-1544-E249-AC9C-5D46EA68C4EA}" sibTransId="{17F4CE2C-2E9A-194C-A8FF-2908EA691E7D}"/>
    <dgm:cxn modelId="{3A8454AB-2B12-DC4C-B2CD-9C3EF890A119}" type="presOf" srcId="{6DB2C29D-90C6-E34A-A440-11FBB9A08C25}" destId="{237EC3FB-638E-B44F-A3CC-3514B05EB70D}" srcOrd="0" destOrd="0" presId="urn:microsoft.com/office/officeart/2005/8/layout/default"/>
    <dgm:cxn modelId="{74DEBBBA-C89B-0949-B6E3-1D2BB9F7E7C6}" type="presOf" srcId="{732C5F4C-E246-AD4E-B08D-53D731854F4B}" destId="{C920DA56-D26B-C94C-A500-96F44A6BADD0}" srcOrd="0" destOrd="0" presId="urn:microsoft.com/office/officeart/2005/8/layout/default"/>
    <dgm:cxn modelId="{B3EA99D4-927E-F643-B99A-075E95DC03D9}" type="presOf" srcId="{A89A51E0-9F06-0B46-BC2B-06C5E9E92DA0}" destId="{AC39F90D-6E24-7C40-A350-B3B01A70A4B2}" srcOrd="0" destOrd="0" presId="urn:microsoft.com/office/officeart/2005/8/layout/default"/>
    <dgm:cxn modelId="{A9E00AE3-F7AA-8245-90B5-7534DB2C1A1D}" srcId="{2C2EB554-345F-AE42-9782-8B4F8903B6B3}" destId="{6DB2C29D-90C6-E34A-A440-11FBB9A08C25}" srcOrd="1" destOrd="0" parTransId="{E55EF388-D1F3-7246-A592-5C3D57EE9AC9}" sibTransId="{34B04D9C-3CA1-A945-9FDF-51623FAFF4EF}"/>
    <dgm:cxn modelId="{411FDD8B-3E97-3D42-B8C1-06FE7CB8B02B}" type="presParOf" srcId="{C3067575-1BCF-3642-A196-A743FDE0DE81}" destId="{C920DA56-D26B-C94C-A500-96F44A6BADD0}" srcOrd="0" destOrd="0" presId="urn:microsoft.com/office/officeart/2005/8/layout/default"/>
    <dgm:cxn modelId="{C84352DB-9E86-E946-912F-84DEAD3ABEF5}" type="presParOf" srcId="{C3067575-1BCF-3642-A196-A743FDE0DE81}" destId="{5351BC62-BC20-6343-82F3-49F22E5AC429}" srcOrd="1" destOrd="0" presId="urn:microsoft.com/office/officeart/2005/8/layout/default"/>
    <dgm:cxn modelId="{7123BA99-C66E-2F44-8940-168E270EB27C}" type="presParOf" srcId="{C3067575-1BCF-3642-A196-A743FDE0DE81}" destId="{237EC3FB-638E-B44F-A3CC-3514B05EB70D}" srcOrd="2" destOrd="0" presId="urn:microsoft.com/office/officeart/2005/8/layout/default"/>
    <dgm:cxn modelId="{A0154869-711B-F24B-AED0-2BFECA22C1F7}" type="presParOf" srcId="{C3067575-1BCF-3642-A196-A743FDE0DE81}" destId="{6EF58254-F4A2-224C-9DF6-B7571BC778CA}" srcOrd="3" destOrd="0" presId="urn:microsoft.com/office/officeart/2005/8/layout/default"/>
    <dgm:cxn modelId="{236BE9D5-3818-1C40-A708-CD700EE6EFE2}" type="presParOf" srcId="{C3067575-1BCF-3642-A196-A743FDE0DE81}" destId="{87FFCECC-4D07-A34A-BA69-DA42E7BEAFCC}" srcOrd="4" destOrd="0" presId="urn:microsoft.com/office/officeart/2005/8/layout/default"/>
    <dgm:cxn modelId="{3B5FCE02-7BA5-2D4A-93F9-CF8C57ABFB0E}" type="presParOf" srcId="{C3067575-1BCF-3642-A196-A743FDE0DE81}" destId="{6A84A5AA-E45D-974C-90D1-3E7A76BFA6CB}" srcOrd="5" destOrd="0" presId="urn:microsoft.com/office/officeart/2005/8/layout/default"/>
    <dgm:cxn modelId="{5BF50E08-F3F8-9D45-9DEF-DC1DCEACBD3E}" type="presParOf" srcId="{C3067575-1BCF-3642-A196-A743FDE0DE81}" destId="{AC39F90D-6E24-7C40-A350-B3B01A70A4B2}"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9E86E5-3FD4-3248-A800-9A6AB4DA4ECB}">
      <dsp:nvSpPr>
        <dsp:cNvPr id="0" name=""/>
        <dsp:cNvSpPr/>
      </dsp:nvSpPr>
      <dsp:spPr>
        <a:xfrm>
          <a:off x="44450" y="851"/>
          <a:ext cx="2512218" cy="150733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Economic stage </a:t>
          </a:r>
        </a:p>
      </dsp:txBody>
      <dsp:txXfrm>
        <a:off x="44450" y="851"/>
        <a:ext cx="2512218" cy="1507331"/>
      </dsp:txXfrm>
    </dsp:sp>
    <dsp:sp modelId="{A416D728-5281-8345-9A84-F2C807C42596}">
      <dsp:nvSpPr>
        <dsp:cNvPr id="0" name=""/>
        <dsp:cNvSpPr/>
      </dsp:nvSpPr>
      <dsp:spPr>
        <a:xfrm>
          <a:off x="2807890" y="851"/>
          <a:ext cx="2512218" cy="150733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Economic structure</a:t>
          </a:r>
        </a:p>
      </dsp:txBody>
      <dsp:txXfrm>
        <a:off x="2807890" y="851"/>
        <a:ext cx="2512218" cy="1507331"/>
      </dsp:txXfrm>
    </dsp:sp>
    <dsp:sp modelId="{E0C295CB-96C7-1A4D-B7C1-6DF2E5A6E86A}">
      <dsp:nvSpPr>
        <dsp:cNvPr id="0" name=""/>
        <dsp:cNvSpPr/>
      </dsp:nvSpPr>
      <dsp:spPr>
        <a:xfrm>
          <a:off x="5571331" y="851"/>
          <a:ext cx="2512218" cy="150733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Economic policies</a:t>
          </a:r>
        </a:p>
      </dsp:txBody>
      <dsp:txXfrm>
        <a:off x="5571331" y="851"/>
        <a:ext cx="2512218" cy="1507331"/>
      </dsp:txXfrm>
    </dsp:sp>
    <dsp:sp modelId="{EDDA9452-298C-DB48-8A64-3F6D6213DB99}">
      <dsp:nvSpPr>
        <dsp:cNvPr id="0" name=""/>
        <dsp:cNvSpPr/>
      </dsp:nvSpPr>
      <dsp:spPr>
        <a:xfrm>
          <a:off x="44450" y="1759404"/>
          <a:ext cx="2512218" cy="150733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Economic planning</a:t>
          </a:r>
        </a:p>
      </dsp:txBody>
      <dsp:txXfrm>
        <a:off x="44450" y="1759404"/>
        <a:ext cx="2512218" cy="1507331"/>
      </dsp:txXfrm>
    </dsp:sp>
    <dsp:sp modelId="{A3F7A906-EB45-CE4C-8625-3003E107C7F5}">
      <dsp:nvSpPr>
        <dsp:cNvPr id="0" name=""/>
        <dsp:cNvSpPr/>
      </dsp:nvSpPr>
      <dsp:spPr>
        <a:xfrm>
          <a:off x="2807890" y="1759404"/>
          <a:ext cx="2512218" cy="150733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Economic indices </a:t>
          </a:r>
        </a:p>
      </dsp:txBody>
      <dsp:txXfrm>
        <a:off x="2807890" y="1759404"/>
        <a:ext cx="2512218" cy="1507331"/>
      </dsp:txXfrm>
    </dsp:sp>
    <dsp:sp modelId="{60A56DB8-07E8-5743-84C5-1DA56A0D1FFA}">
      <dsp:nvSpPr>
        <dsp:cNvPr id="0" name=""/>
        <dsp:cNvSpPr/>
      </dsp:nvSpPr>
      <dsp:spPr>
        <a:xfrm>
          <a:off x="5571331" y="1759404"/>
          <a:ext cx="2512218" cy="150733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Infrastructural services </a:t>
          </a:r>
        </a:p>
      </dsp:txBody>
      <dsp:txXfrm>
        <a:off x="5571331" y="1759404"/>
        <a:ext cx="2512218" cy="15073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F27303-41DF-A746-AA2B-94F03FB85F2F}">
      <dsp:nvSpPr>
        <dsp:cNvPr id="0" name=""/>
        <dsp:cNvSpPr/>
      </dsp:nvSpPr>
      <dsp:spPr>
        <a:xfrm>
          <a:off x="663674" y="10950"/>
          <a:ext cx="1581546" cy="9489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Globalization </a:t>
          </a:r>
        </a:p>
      </dsp:txBody>
      <dsp:txXfrm>
        <a:off x="663674" y="10950"/>
        <a:ext cx="1581546" cy="948928"/>
      </dsp:txXfrm>
    </dsp:sp>
    <dsp:sp modelId="{EF65EC7E-B95A-C448-8FB3-5DA5A67D900E}">
      <dsp:nvSpPr>
        <dsp:cNvPr id="0" name=""/>
        <dsp:cNvSpPr/>
      </dsp:nvSpPr>
      <dsp:spPr>
        <a:xfrm>
          <a:off x="2372551" y="673"/>
          <a:ext cx="1581546" cy="9489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Global economic forces </a:t>
          </a:r>
        </a:p>
      </dsp:txBody>
      <dsp:txXfrm>
        <a:off x="2372551" y="673"/>
        <a:ext cx="1581546" cy="948928"/>
      </dsp:txXfrm>
    </dsp:sp>
    <dsp:sp modelId="{AFADC329-45C9-8D49-92F5-76D7AEC144EF}">
      <dsp:nvSpPr>
        <dsp:cNvPr id="0" name=""/>
        <dsp:cNvSpPr/>
      </dsp:nvSpPr>
      <dsp:spPr>
        <a:xfrm>
          <a:off x="4143077" y="673"/>
          <a:ext cx="1581546" cy="9489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Global trade and commerce</a:t>
          </a:r>
        </a:p>
      </dsp:txBody>
      <dsp:txXfrm>
        <a:off x="4143077" y="673"/>
        <a:ext cx="1581546" cy="948928"/>
      </dsp:txXfrm>
    </dsp:sp>
    <dsp:sp modelId="{DB1CE2B1-815B-4D4A-8F87-F79E9B0B9F49}">
      <dsp:nvSpPr>
        <dsp:cNvPr id="0" name=""/>
        <dsp:cNvSpPr/>
      </dsp:nvSpPr>
      <dsp:spPr>
        <a:xfrm>
          <a:off x="5882778" y="673"/>
          <a:ext cx="1581546" cy="9489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Global financial system </a:t>
          </a:r>
        </a:p>
      </dsp:txBody>
      <dsp:txXfrm>
        <a:off x="5882778" y="673"/>
        <a:ext cx="1581546" cy="948928"/>
      </dsp:txXfrm>
    </dsp:sp>
    <dsp:sp modelId="{FE90B8B3-9950-F04B-BAC2-A6F353BDE2B2}">
      <dsp:nvSpPr>
        <dsp:cNvPr id="0" name=""/>
        <dsp:cNvSpPr/>
      </dsp:nvSpPr>
      <dsp:spPr>
        <a:xfrm>
          <a:off x="663674" y="1107755"/>
          <a:ext cx="1581546" cy="9489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Geopolitical situation </a:t>
          </a:r>
        </a:p>
      </dsp:txBody>
      <dsp:txXfrm>
        <a:off x="663674" y="1107755"/>
        <a:ext cx="1581546" cy="948928"/>
      </dsp:txXfrm>
    </dsp:sp>
    <dsp:sp modelId="{53E04A3C-E6C7-A543-9E53-6D95DAE81958}">
      <dsp:nvSpPr>
        <dsp:cNvPr id="0" name=""/>
        <dsp:cNvSpPr/>
      </dsp:nvSpPr>
      <dsp:spPr>
        <a:xfrm>
          <a:off x="2403375" y="1107755"/>
          <a:ext cx="1581546" cy="9489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Global demographic patterns </a:t>
          </a:r>
        </a:p>
      </dsp:txBody>
      <dsp:txXfrm>
        <a:off x="2403375" y="1107755"/>
        <a:ext cx="1581546" cy="948928"/>
      </dsp:txXfrm>
    </dsp:sp>
    <dsp:sp modelId="{AD6E43AA-0E07-954F-BEBD-E797AA57A825}">
      <dsp:nvSpPr>
        <dsp:cNvPr id="0" name=""/>
        <dsp:cNvSpPr/>
      </dsp:nvSpPr>
      <dsp:spPr>
        <a:xfrm>
          <a:off x="4143077" y="1107755"/>
          <a:ext cx="1581546" cy="9489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Global human resources </a:t>
          </a:r>
        </a:p>
      </dsp:txBody>
      <dsp:txXfrm>
        <a:off x="4143077" y="1107755"/>
        <a:ext cx="1581546" cy="948928"/>
      </dsp:txXfrm>
    </dsp:sp>
    <dsp:sp modelId="{CD85399F-3C9E-8542-B7DA-4BAD8B149562}">
      <dsp:nvSpPr>
        <dsp:cNvPr id="0" name=""/>
        <dsp:cNvSpPr/>
      </dsp:nvSpPr>
      <dsp:spPr>
        <a:xfrm>
          <a:off x="5882778" y="1107755"/>
          <a:ext cx="1581546" cy="9489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Global information system</a:t>
          </a:r>
        </a:p>
      </dsp:txBody>
      <dsp:txXfrm>
        <a:off x="5882778" y="1107755"/>
        <a:ext cx="1581546" cy="948928"/>
      </dsp:txXfrm>
    </dsp:sp>
    <dsp:sp modelId="{716B427F-F139-424D-AE1C-E76AB6BBBD34}">
      <dsp:nvSpPr>
        <dsp:cNvPr id="0" name=""/>
        <dsp:cNvSpPr/>
      </dsp:nvSpPr>
      <dsp:spPr>
        <a:xfrm>
          <a:off x="3273226" y="2214838"/>
          <a:ext cx="1581546" cy="94892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Global markets and legal system</a:t>
          </a:r>
        </a:p>
      </dsp:txBody>
      <dsp:txXfrm>
        <a:off x="3273226" y="2214838"/>
        <a:ext cx="1581546" cy="9489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BECB46-1483-DF46-83B8-72969BB09007}">
      <dsp:nvSpPr>
        <dsp:cNvPr id="0" name=""/>
        <dsp:cNvSpPr/>
      </dsp:nvSpPr>
      <dsp:spPr>
        <a:xfrm>
          <a:off x="539750" y="1518"/>
          <a:ext cx="2202656" cy="132159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Customer factors </a:t>
          </a:r>
        </a:p>
      </dsp:txBody>
      <dsp:txXfrm>
        <a:off x="539750" y="1518"/>
        <a:ext cx="2202656" cy="1321593"/>
      </dsp:txXfrm>
    </dsp:sp>
    <dsp:sp modelId="{2C936664-BB79-1143-B2AA-527E6E50C976}">
      <dsp:nvSpPr>
        <dsp:cNvPr id="0" name=""/>
        <dsp:cNvSpPr/>
      </dsp:nvSpPr>
      <dsp:spPr>
        <a:xfrm>
          <a:off x="2962671" y="1518"/>
          <a:ext cx="2202656" cy="132159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Product factors </a:t>
          </a:r>
        </a:p>
      </dsp:txBody>
      <dsp:txXfrm>
        <a:off x="2962671" y="1518"/>
        <a:ext cx="2202656" cy="1321593"/>
      </dsp:txXfrm>
    </dsp:sp>
    <dsp:sp modelId="{E3750D3E-033B-954D-AB8C-20C1063C4382}">
      <dsp:nvSpPr>
        <dsp:cNvPr id="0" name=""/>
        <dsp:cNvSpPr/>
      </dsp:nvSpPr>
      <dsp:spPr>
        <a:xfrm>
          <a:off x="5385593" y="1518"/>
          <a:ext cx="2202656" cy="132159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Marketing intermediary factors </a:t>
          </a:r>
        </a:p>
      </dsp:txBody>
      <dsp:txXfrm>
        <a:off x="5385593" y="1518"/>
        <a:ext cx="2202656" cy="1321593"/>
      </dsp:txXfrm>
    </dsp:sp>
    <dsp:sp modelId="{B68D01EE-E2BD-D54F-8538-7DC562130DA3}">
      <dsp:nvSpPr>
        <dsp:cNvPr id="0" name=""/>
        <dsp:cNvSpPr/>
      </dsp:nvSpPr>
      <dsp:spPr>
        <a:xfrm>
          <a:off x="2962671" y="1543377"/>
          <a:ext cx="2202656" cy="132159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Competitor related factors</a:t>
          </a:r>
        </a:p>
      </dsp:txBody>
      <dsp:txXfrm>
        <a:off x="2962671" y="1543377"/>
        <a:ext cx="2202656" cy="132159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9321F8-6667-734D-8FFE-26E43610EF1C}">
      <dsp:nvSpPr>
        <dsp:cNvPr id="0" name=""/>
        <dsp:cNvSpPr/>
      </dsp:nvSpPr>
      <dsp:spPr>
        <a:xfrm>
          <a:off x="450850" y="1362"/>
          <a:ext cx="2258218" cy="135493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Political systems </a:t>
          </a:r>
        </a:p>
      </dsp:txBody>
      <dsp:txXfrm>
        <a:off x="450850" y="1362"/>
        <a:ext cx="2258218" cy="1354931"/>
      </dsp:txXfrm>
    </dsp:sp>
    <dsp:sp modelId="{73FF36A4-61EE-8D4C-A063-D466029080F8}">
      <dsp:nvSpPr>
        <dsp:cNvPr id="0" name=""/>
        <dsp:cNvSpPr/>
      </dsp:nvSpPr>
      <dsp:spPr>
        <a:xfrm>
          <a:off x="2934890" y="1362"/>
          <a:ext cx="2258218" cy="135493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Political structure  </a:t>
          </a:r>
        </a:p>
      </dsp:txBody>
      <dsp:txXfrm>
        <a:off x="2934890" y="1362"/>
        <a:ext cx="2258218" cy="1354931"/>
      </dsp:txXfrm>
    </dsp:sp>
    <dsp:sp modelId="{6E4FEECA-E73C-414F-85A2-7A64FFCB1A71}">
      <dsp:nvSpPr>
        <dsp:cNvPr id="0" name=""/>
        <dsp:cNvSpPr/>
      </dsp:nvSpPr>
      <dsp:spPr>
        <a:xfrm>
          <a:off x="5418931" y="1362"/>
          <a:ext cx="2258218" cy="135493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Political processes </a:t>
          </a:r>
        </a:p>
      </dsp:txBody>
      <dsp:txXfrm>
        <a:off x="5418931" y="1362"/>
        <a:ext cx="2258218" cy="1354931"/>
      </dsp:txXfrm>
    </dsp:sp>
    <dsp:sp modelId="{34CCD69E-467E-5041-9E11-575318ADBB4A}">
      <dsp:nvSpPr>
        <dsp:cNvPr id="0" name=""/>
        <dsp:cNvSpPr/>
      </dsp:nvSpPr>
      <dsp:spPr>
        <a:xfrm>
          <a:off x="2934890" y="1582115"/>
          <a:ext cx="2258218" cy="135493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Political philosophy</a:t>
          </a:r>
        </a:p>
      </dsp:txBody>
      <dsp:txXfrm>
        <a:off x="2934890" y="1582115"/>
        <a:ext cx="2258218" cy="13549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8F9A79-D1CD-884F-8475-3ABB261648BB}">
      <dsp:nvSpPr>
        <dsp:cNvPr id="0" name=""/>
        <dsp:cNvSpPr/>
      </dsp:nvSpPr>
      <dsp:spPr>
        <a:xfrm>
          <a:off x="0" y="250999"/>
          <a:ext cx="8128000" cy="3780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04B5DB4-1E71-B24D-A3E5-6144FAD3B918}">
      <dsp:nvSpPr>
        <dsp:cNvPr id="0" name=""/>
        <dsp:cNvSpPr/>
      </dsp:nvSpPr>
      <dsp:spPr>
        <a:xfrm>
          <a:off x="406400" y="29599"/>
          <a:ext cx="5689600" cy="4428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666750">
            <a:lnSpc>
              <a:spcPct val="90000"/>
            </a:lnSpc>
            <a:spcBef>
              <a:spcPct val="0"/>
            </a:spcBef>
            <a:spcAft>
              <a:spcPct val="35000"/>
            </a:spcAft>
            <a:buNone/>
          </a:pPr>
          <a:r>
            <a:rPr lang="en-US" sz="1500" kern="1200" dirty="0"/>
            <a:t>The constitutional framework</a:t>
          </a:r>
        </a:p>
      </dsp:txBody>
      <dsp:txXfrm>
        <a:off x="428016" y="51215"/>
        <a:ext cx="5646368" cy="399568"/>
      </dsp:txXfrm>
    </dsp:sp>
    <dsp:sp modelId="{A0358858-693A-F94F-B72C-E2BAA6BC67EF}">
      <dsp:nvSpPr>
        <dsp:cNvPr id="0" name=""/>
        <dsp:cNvSpPr/>
      </dsp:nvSpPr>
      <dsp:spPr>
        <a:xfrm>
          <a:off x="0" y="931399"/>
          <a:ext cx="8128000" cy="3780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B6256B-E2A4-4C41-B5C1-CA542C2C17A5}">
      <dsp:nvSpPr>
        <dsp:cNvPr id="0" name=""/>
        <dsp:cNvSpPr/>
      </dsp:nvSpPr>
      <dsp:spPr>
        <a:xfrm>
          <a:off x="406400" y="709999"/>
          <a:ext cx="5689600" cy="4428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666750">
            <a:lnSpc>
              <a:spcPct val="90000"/>
            </a:lnSpc>
            <a:spcBef>
              <a:spcPct val="0"/>
            </a:spcBef>
            <a:spcAft>
              <a:spcPct val="35000"/>
            </a:spcAft>
            <a:buNone/>
          </a:pPr>
          <a:r>
            <a:rPr lang="en-US" sz="1500" kern="1200" dirty="0"/>
            <a:t>Policies related to licensing </a:t>
          </a:r>
        </a:p>
      </dsp:txBody>
      <dsp:txXfrm>
        <a:off x="428016" y="731615"/>
        <a:ext cx="5646368" cy="399568"/>
      </dsp:txXfrm>
    </dsp:sp>
    <dsp:sp modelId="{65B87036-9E55-1D46-910F-BDD5A3F4D54A}">
      <dsp:nvSpPr>
        <dsp:cNvPr id="0" name=""/>
        <dsp:cNvSpPr/>
      </dsp:nvSpPr>
      <dsp:spPr>
        <a:xfrm>
          <a:off x="0" y="1611799"/>
          <a:ext cx="8128000" cy="3780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17B8962-1461-CF40-908F-7D5D3BF4AC7F}">
      <dsp:nvSpPr>
        <dsp:cNvPr id="0" name=""/>
        <dsp:cNvSpPr/>
      </dsp:nvSpPr>
      <dsp:spPr>
        <a:xfrm>
          <a:off x="406400" y="1390399"/>
          <a:ext cx="5689600" cy="4428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666750">
            <a:lnSpc>
              <a:spcPct val="90000"/>
            </a:lnSpc>
            <a:spcBef>
              <a:spcPct val="0"/>
            </a:spcBef>
            <a:spcAft>
              <a:spcPct val="35000"/>
            </a:spcAft>
            <a:buNone/>
          </a:pPr>
          <a:r>
            <a:rPr lang="en-US" sz="1500" kern="1200" dirty="0"/>
            <a:t>Policies related to distribution and pricing </a:t>
          </a:r>
        </a:p>
      </dsp:txBody>
      <dsp:txXfrm>
        <a:off x="428016" y="1412015"/>
        <a:ext cx="5646368" cy="399568"/>
      </dsp:txXfrm>
    </dsp:sp>
    <dsp:sp modelId="{86BBC89F-8BAA-C54D-A8DA-1282F0BEAFC4}">
      <dsp:nvSpPr>
        <dsp:cNvPr id="0" name=""/>
        <dsp:cNvSpPr/>
      </dsp:nvSpPr>
      <dsp:spPr>
        <a:xfrm>
          <a:off x="0" y="2292199"/>
          <a:ext cx="8128000" cy="3780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1D5864-2F8B-A947-AE9C-7B0373D3E710}">
      <dsp:nvSpPr>
        <dsp:cNvPr id="0" name=""/>
        <dsp:cNvSpPr/>
      </dsp:nvSpPr>
      <dsp:spPr>
        <a:xfrm>
          <a:off x="406400" y="2070799"/>
          <a:ext cx="5689600" cy="4428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666750">
            <a:lnSpc>
              <a:spcPct val="90000"/>
            </a:lnSpc>
            <a:spcBef>
              <a:spcPct val="0"/>
            </a:spcBef>
            <a:spcAft>
              <a:spcPct val="35000"/>
            </a:spcAft>
            <a:buNone/>
          </a:pPr>
          <a:r>
            <a:rPr lang="en-US" sz="1500" kern="1200" dirty="0"/>
            <a:t>Policies related to imports and exports</a:t>
          </a:r>
        </a:p>
      </dsp:txBody>
      <dsp:txXfrm>
        <a:off x="428016" y="2092415"/>
        <a:ext cx="5646368" cy="399568"/>
      </dsp:txXfrm>
    </dsp:sp>
    <dsp:sp modelId="{BE31CCA2-81FA-0249-B9FA-96C1FA9037C6}">
      <dsp:nvSpPr>
        <dsp:cNvPr id="0" name=""/>
        <dsp:cNvSpPr/>
      </dsp:nvSpPr>
      <dsp:spPr>
        <a:xfrm>
          <a:off x="0" y="2972599"/>
          <a:ext cx="8128000" cy="3780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59339C-A52B-4B43-912B-021C895C3C45}">
      <dsp:nvSpPr>
        <dsp:cNvPr id="0" name=""/>
        <dsp:cNvSpPr/>
      </dsp:nvSpPr>
      <dsp:spPr>
        <a:xfrm>
          <a:off x="406400" y="2751199"/>
          <a:ext cx="5689600" cy="4428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666750">
            <a:lnSpc>
              <a:spcPct val="90000"/>
            </a:lnSpc>
            <a:spcBef>
              <a:spcPct val="0"/>
            </a:spcBef>
            <a:spcAft>
              <a:spcPct val="35000"/>
            </a:spcAft>
            <a:buNone/>
          </a:pPr>
          <a:r>
            <a:rPr lang="en-US" sz="1500" kern="1200" dirty="0"/>
            <a:t>Policies related to control of environmental pollution and consumer protection </a:t>
          </a:r>
        </a:p>
      </dsp:txBody>
      <dsp:txXfrm>
        <a:off x="428016" y="2772815"/>
        <a:ext cx="5646368" cy="39956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DFC019-A9ED-CC4F-BBA8-278C84772F24}">
      <dsp:nvSpPr>
        <dsp:cNvPr id="0" name=""/>
        <dsp:cNvSpPr/>
      </dsp:nvSpPr>
      <dsp:spPr>
        <a:xfrm>
          <a:off x="571500" y="1336"/>
          <a:ext cx="2182812" cy="130968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Demographic characteristics</a:t>
          </a:r>
        </a:p>
      </dsp:txBody>
      <dsp:txXfrm>
        <a:off x="571500" y="1336"/>
        <a:ext cx="2182812" cy="1309687"/>
      </dsp:txXfrm>
    </dsp:sp>
    <dsp:sp modelId="{3D3D4321-2F70-9845-992B-BD4F8F76E7B4}">
      <dsp:nvSpPr>
        <dsp:cNvPr id="0" name=""/>
        <dsp:cNvSpPr/>
      </dsp:nvSpPr>
      <dsp:spPr>
        <a:xfrm>
          <a:off x="2972593" y="1336"/>
          <a:ext cx="2182812" cy="130968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Socio-cultural concerns </a:t>
          </a:r>
        </a:p>
      </dsp:txBody>
      <dsp:txXfrm>
        <a:off x="2972593" y="1336"/>
        <a:ext cx="2182812" cy="1309687"/>
      </dsp:txXfrm>
    </dsp:sp>
    <dsp:sp modelId="{91E0BD4E-F3A2-D54A-9C90-166714526E80}">
      <dsp:nvSpPr>
        <dsp:cNvPr id="0" name=""/>
        <dsp:cNvSpPr/>
      </dsp:nvSpPr>
      <dsp:spPr>
        <a:xfrm>
          <a:off x="5373687" y="1336"/>
          <a:ext cx="2182812" cy="130968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Socio-cultural values and attitudes</a:t>
          </a:r>
        </a:p>
      </dsp:txBody>
      <dsp:txXfrm>
        <a:off x="5373687" y="1336"/>
        <a:ext cx="2182812" cy="1309687"/>
      </dsp:txXfrm>
    </dsp:sp>
    <dsp:sp modelId="{738A612C-B7C2-9143-8644-37523E408470}">
      <dsp:nvSpPr>
        <dsp:cNvPr id="0" name=""/>
        <dsp:cNvSpPr/>
      </dsp:nvSpPr>
      <dsp:spPr>
        <a:xfrm>
          <a:off x="571500" y="1529305"/>
          <a:ext cx="2182812" cy="130968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Family structure</a:t>
          </a:r>
        </a:p>
      </dsp:txBody>
      <dsp:txXfrm>
        <a:off x="571500" y="1529305"/>
        <a:ext cx="2182812" cy="1309687"/>
      </dsp:txXfrm>
    </dsp:sp>
    <dsp:sp modelId="{E8CA4112-EF14-E344-9FAC-719F5E3713CD}">
      <dsp:nvSpPr>
        <dsp:cNvPr id="0" name=""/>
        <dsp:cNvSpPr/>
      </dsp:nvSpPr>
      <dsp:spPr>
        <a:xfrm>
          <a:off x="2972593" y="1529305"/>
          <a:ext cx="2182812" cy="130968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Role and position of members</a:t>
          </a:r>
        </a:p>
      </dsp:txBody>
      <dsp:txXfrm>
        <a:off x="2972593" y="1529305"/>
        <a:ext cx="2182812" cy="1309687"/>
      </dsp:txXfrm>
    </dsp:sp>
    <dsp:sp modelId="{BE078521-0146-654D-B6FF-080CEBEAD559}">
      <dsp:nvSpPr>
        <dsp:cNvPr id="0" name=""/>
        <dsp:cNvSpPr/>
      </dsp:nvSpPr>
      <dsp:spPr>
        <a:xfrm>
          <a:off x="5373687" y="1529305"/>
          <a:ext cx="2182812" cy="130968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Education levels, awareness </a:t>
          </a:r>
        </a:p>
      </dsp:txBody>
      <dsp:txXfrm>
        <a:off x="5373687" y="1529305"/>
        <a:ext cx="2182812" cy="130968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35ABB7-C8BF-2545-BA39-E43271AF9B97}">
      <dsp:nvSpPr>
        <dsp:cNvPr id="0" name=""/>
        <dsp:cNvSpPr/>
      </dsp:nvSpPr>
      <dsp:spPr>
        <a:xfrm>
          <a:off x="0" y="20880"/>
          <a:ext cx="2539999" cy="152400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Cost, availability of raw material  </a:t>
          </a:r>
        </a:p>
      </dsp:txBody>
      <dsp:txXfrm>
        <a:off x="0" y="20880"/>
        <a:ext cx="2539999" cy="1524000"/>
      </dsp:txXfrm>
    </dsp:sp>
    <dsp:sp modelId="{A19A00FE-EBBE-BD47-8705-F1C756991E09}">
      <dsp:nvSpPr>
        <dsp:cNvPr id="0" name=""/>
        <dsp:cNvSpPr/>
      </dsp:nvSpPr>
      <dsp:spPr>
        <a:xfrm>
          <a:off x="2794000" y="20880"/>
          <a:ext cx="2539999" cy="152400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Cost, availability of finance</a:t>
          </a:r>
        </a:p>
      </dsp:txBody>
      <dsp:txXfrm>
        <a:off x="2794000" y="20880"/>
        <a:ext cx="2539999" cy="1524000"/>
      </dsp:txXfrm>
    </dsp:sp>
    <dsp:sp modelId="{904B412F-9A17-D947-813E-343CC5030E0B}">
      <dsp:nvSpPr>
        <dsp:cNvPr id="0" name=""/>
        <dsp:cNvSpPr/>
      </dsp:nvSpPr>
      <dsp:spPr>
        <a:xfrm>
          <a:off x="5587999" y="20880"/>
          <a:ext cx="2539999" cy="152400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Cost, availability of energy</a:t>
          </a:r>
        </a:p>
      </dsp:txBody>
      <dsp:txXfrm>
        <a:off x="5587999" y="20880"/>
        <a:ext cx="2539999" cy="1524000"/>
      </dsp:txXfrm>
    </dsp:sp>
    <dsp:sp modelId="{AEF3F458-DCFC-F84B-9063-DF9F8BE2381C}">
      <dsp:nvSpPr>
        <dsp:cNvPr id="0" name=""/>
        <dsp:cNvSpPr/>
      </dsp:nvSpPr>
      <dsp:spPr>
        <a:xfrm>
          <a:off x="0" y="1798881"/>
          <a:ext cx="2539999" cy="152400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Cost, availability of HR</a:t>
          </a:r>
        </a:p>
      </dsp:txBody>
      <dsp:txXfrm>
        <a:off x="0" y="1798881"/>
        <a:ext cx="2539999" cy="1524000"/>
      </dsp:txXfrm>
    </dsp:sp>
    <dsp:sp modelId="{17747783-DC93-E446-BD2D-CE1172CDFCAE}">
      <dsp:nvSpPr>
        <dsp:cNvPr id="0" name=""/>
        <dsp:cNvSpPr/>
      </dsp:nvSpPr>
      <dsp:spPr>
        <a:xfrm>
          <a:off x="2794000" y="1798881"/>
          <a:ext cx="2539999" cy="152400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Cost, availability of sources for supply of plant </a:t>
          </a:r>
        </a:p>
      </dsp:txBody>
      <dsp:txXfrm>
        <a:off x="2794000" y="1798881"/>
        <a:ext cx="2539999" cy="1524000"/>
      </dsp:txXfrm>
    </dsp:sp>
    <dsp:sp modelId="{E721E605-8528-484E-819E-31DED3583EB2}">
      <dsp:nvSpPr>
        <dsp:cNvPr id="0" name=""/>
        <dsp:cNvSpPr/>
      </dsp:nvSpPr>
      <dsp:spPr>
        <a:xfrm>
          <a:off x="5587999" y="1798881"/>
          <a:ext cx="2539999" cy="152400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Infrastructural support and ease of availability of factors </a:t>
          </a:r>
        </a:p>
      </dsp:txBody>
      <dsp:txXfrm>
        <a:off x="5587999" y="1798881"/>
        <a:ext cx="2539999" cy="15240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20DA56-D26B-C94C-A500-96F44A6BADD0}">
      <dsp:nvSpPr>
        <dsp:cNvPr id="0" name=""/>
        <dsp:cNvSpPr/>
      </dsp:nvSpPr>
      <dsp:spPr>
        <a:xfrm>
          <a:off x="692150" y="1786"/>
          <a:ext cx="2107406" cy="126444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Sources of technology </a:t>
          </a:r>
        </a:p>
      </dsp:txBody>
      <dsp:txXfrm>
        <a:off x="692150" y="1786"/>
        <a:ext cx="2107406" cy="1264443"/>
      </dsp:txXfrm>
    </dsp:sp>
    <dsp:sp modelId="{237EC3FB-638E-B44F-A3CC-3514B05EB70D}">
      <dsp:nvSpPr>
        <dsp:cNvPr id="0" name=""/>
        <dsp:cNvSpPr/>
      </dsp:nvSpPr>
      <dsp:spPr>
        <a:xfrm>
          <a:off x="3010296" y="1786"/>
          <a:ext cx="2107406" cy="126444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Technological development</a:t>
          </a:r>
        </a:p>
      </dsp:txBody>
      <dsp:txXfrm>
        <a:off x="3010296" y="1786"/>
        <a:ext cx="2107406" cy="1264443"/>
      </dsp:txXfrm>
    </dsp:sp>
    <dsp:sp modelId="{87FFCECC-4D07-A34A-BA69-DA42E7BEAFCC}">
      <dsp:nvSpPr>
        <dsp:cNvPr id="0" name=""/>
        <dsp:cNvSpPr/>
      </dsp:nvSpPr>
      <dsp:spPr>
        <a:xfrm>
          <a:off x="5328443" y="1786"/>
          <a:ext cx="2107406" cy="126444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Impact of technology on humans</a:t>
          </a:r>
        </a:p>
      </dsp:txBody>
      <dsp:txXfrm>
        <a:off x="5328443" y="1786"/>
        <a:ext cx="2107406" cy="1264443"/>
      </dsp:txXfrm>
    </dsp:sp>
    <dsp:sp modelId="{AC39F90D-6E24-7C40-A350-B3B01A70A4B2}">
      <dsp:nvSpPr>
        <dsp:cNvPr id="0" name=""/>
        <dsp:cNvSpPr/>
      </dsp:nvSpPr>
      <dsp:spPr>
        <a:xfrm>
          <a:off x="3010296" y="1476970"/>
          <a:ext cx="2107406" cy="126444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Communication and infrastructural technology in mgt.</a:t>
          </a:r>
        </a:p>
      </dsp:txBody>
      <dsp:txXfrm>
        <a:off x="3010296" y="1476970"/>
        <a:ext cx="2107406" cy="126444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3D1779-C33E-7F4F-9AAC-2F9AA33DE194}" type="datetimeFigureOut">
              <a:rPr lang="en-US" smtClean="0"/>
              <a:t>4/29/21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B30CAD07-4112-FC4C-A1A3-967AB1943859}"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98752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3D1779-C33E-7F4F-9AAC-2F9AA33DE194}" type="datetimeFigureOut">
              <a:rPr lang="en-US" smtClean="0"/>
              <a:t>4/29/21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0CAD07-4112-FC4C-A1A3-967AB1943859}"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65572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3D1779-C33E-7F4F-9AAC-2F9AA33DE194}" type="datetimeFigureOut">
              <a:rPr lang="en-US" smtClean="0"/>
              <a:t>4/29/21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0CAD07-4112-FC4C-A1A3-967AB1943859}"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15716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3D1779-C33E-7F4F-9AAC-2F9AA33DE194}" type="datetimeFigureOut">
              <a:rPr lang="en-US" smtClean="0"/>
              <a:t>4/29/21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0CAD07-4112-FC4C-A1A3-967AB1943859}"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92692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3D1779-C33E-7F4F-9AAC-2F9AA33DE194}" type="datetimeFigureOut">
              <a:rPr lang="en-US" smtClean="0"/>
              <a:t>4/29/21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0CAD07-4112-FC4C-A1A3-967AB1943859}"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6642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F3D1779-C33E-7F4F-9AAC-2F9AA33DE194}" type="datetimeFigureOut">
              <a:rPr lang="en-US" smtClean="0"/>
              <a:t>4/29/21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0CAD07-4112-FC4C-A1A3-967AB1943859}"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19244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3D1779-C33E-7F4F-9AAC-2F9AA33DE194}" type="datetimeFigureOut">
              <a:rPr lang="en-US" smtClean="0"/>
              <a:t>4/29/21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0CAD07-4112-FC4C-A1A3-967AB1943859}"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66113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F3D1779-C33E-7F4F-9AAC-2F9AA33DE194}" type="datetimeFigureOut">
              <a:rPr lang="en-US" smtClean="0"/>
              <a:t>4/29/21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0CAD07-4112-FC4C-A1A3-967AB1943859}"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1777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3D1779-C33E-7F4F-9AAC-2F9AA33DE194}" type="datetimeFigureOut">
              <a:rPr lang="en-US" smtClean="0"/>
              <a:t>4/29/21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0CAD07-4112-FC4C-A1A3-967AB1943859}" type="slidenum">
              <a:rPr lang="en-US" smtClean="0"/>
              <a:t>‹#›</a:t>
            </a:fld>
            <a:endParaRPr lang="en-US"/>
          </a:p>
        </p:txBody>
      </p:sp>
    </p:spTree>
    <p:extLst>
      <p:ext uri="{BB962C8B-B14F-4D97-AF65-F5344CB8AC3E}">
        <p14:creationId xmlns:p14="http://schemas.microsoft.com/office/powerpoint/2010/main" val="4173148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F3D1779-C33E-7F4F-9AAC-2F9AA33DE194}" type="datetimeFigureOut">
              <a:rPr lang="en-US" smtClean="0"/>
              <a:t>4/29/21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0CAD07-4112-FC4C-A1A3-967AB1943859}"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14924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0F3D1779-C33E-7F4F-9AAC-2F9AA33DE194}" type="datetimeFigureOut">
              <a:rPr lang="en-US" smtClean="0"/>
              <a:t>4/29/21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B30CAD07-4112-FC4C-A1A3-967AB1943859}"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96704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0F3D1779-C33E-7F4F-9AAC-2F9AA33DE194}" type="datetimeFigureOut">
              <a:rPr lang="en-US" smtClean="0"/>
              <a:t>4/29/21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B30CAD07-4112-FC4C-A1A3-967AB1943859}"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97144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7BBDB-BCFE-3A4A-BD2D-9D1B579EFDD7}"/>
              </a:ext>
            </a:extLst>
          </p:cNvPr>
          <p:cNvSpPr>
            <a:spLocks noGrp="1"/>
          </p:cNvSpPr>
          <p:nvPr>
            <p:ph type="ctrTitle"/>
          </p:nvPr>
        </p:nvSpPr>
        <p:spPr>
          <a:xfrm>
            <a:off x="2469222" y="485366"/>
            <a:ext cx="9144000" cy="2387600"/>
          </a:xfrm>
        </p:spPr>
        <p:txBody>
          <a:bodyPr/>
          <a:lstStyle/>
          <a:p>
            <a:r>
              <a:rPr lang="en-US" dirty="0"/>
              <a:t>Strategic Management </a:t>
            </a:r>
          </a:p>
        </p:txBody>
      </p:sp>
      <p:sp>
        <p:nvSpPr>
          <p:cNvPr id="3" name="Subtitle 2">
            <a:extLst>
              <a:ext uri="{FF2B5EF4-FFF2-40B4-BE49-F238E27FC236}">
                <a16:creationId xmlns:a16="http://schemas.microsoft.com/office/drawing/2014/main" id="{BACF6862-E821-684A-8A6C-331FD5148141}"/>
              </a:ext>
            </a:extLst>
          </p:cNvPr>
          <p:cNvSpPr>
            <a:spLocks noGrp="1"/>
          </p:cNvSpPr>
          <p:nvPr>
            <p:ph type="subTitle" idx="1"/>
          </p:nvPr>
        </p:nvSpPr>
        <p:spPr>
          <a:xfrm>
            <a:off x="2647308" y="5202238"/>
            <a:ext cx="9544692" cy="1655762"/>
          </a:xfrm>
        </p:spPr>
        <p:txBody>
          <a:bodyPr/>
          <a:lstStyle/>
          <a:p>
            <a:r>
              <a:rPr lang="en-US" dirty="0"/>
              <a:t>                                                                                       Unit -2 </a:t>
            </a:r>
          </a:p>
          <a:p>
            <a:r>
              <a:rPr lang="en-US" dirty="0"/>
              <a:t>                                                                                        Topic -  Environmental Sectors </a:t>
            </a:r>
          </a:p>
        </p:txBody>
      </p:sp>
    </p:spTree>
    <p:extLst>
      <p:ext uri="{BB962C8B-B14F-4D97-AF65-F5344CB8AC3E}">
        <p14:creationId xmlns:p14="http://schemas.microsoft.com/office/powerpoint/2010/main" val="3009985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F2035-7727-7B4D-8861-A78E78CC487B}"/>
              </a:ext>
            </a:extLst>
          </p:cNvPr>
          <p:cNvSpPr>
            <a:spLocks noGrp="1"/>
          </p:cNvSpPr>
          <p:nvPr>
            <p:ph type="title"/>
          </p:nvPr>
        </p:nvSpPr>
        <p:spPr>
          <a:xfrm>
            <a:off x="1451579" y="804519"/>
            <a:ext cx="9603275" cy="911265"/>
          </a:xfrm>
        </p:spPr>
        <p:txBody>
          <a:bodyPr/>
          <a:lstStyle/>
          <a:p>
            <a:pPr marL="457200" indent="-457200">
              <a:buFont typeface="Wingdings" pitchFamily="2" charset="2"/>
              <a:buChar char="v"/>
            </a:pPr>
            <a:r>
              <a:rPr lang="en-US" dirty="0"/>
              <a:t>Supplier environment</a:t>
            </a:r>
          </a:p>
        </p:txBody>
      </p:sp>
      <p:sp>
        <p:nvSpPr>
          <p:cNvPr id="3" name="Content Placeholder 2">
            <a:extLst>
              <a:ext uri="{FF2B5EF4-FFF2-40B4-BE49-F238E27FC236}">
                <a16:creationId xmlns:a16="http://schemas.microsoft.com/office/drawing/2014/main" id="{13805BB5-9177-F044-8B67-FD1C2EAB37B1}"/>
              </a:ext>
            </a:extLst>
          </p:cNvPr>
          <p:cNvSpPr>
            <a:spLocks noGrp="1"/>
          </p:cNvSpPr>
          <p:nvPr>
            <p:ph idx="1"/>
          </p:nvPr>
        </p:nvSpPr>
        <p:spPr>
          <a:xfrm>
            <a:off x="1451578" y="1923264"/>
            <a:ext cx="9603275" cy="4570003"/>
          </a:xfrm>
        </p:spPr>
        <p:txBody>
          <a:bodyPr/>
          <a:lstStyle/>
          <a:p>
            <a:pPr marL="0" indent="0">
              <a:buNone/>
            </a:pPr>
            <a:r>
              <a:rPr lang="en-US" dirty="0"/>
              <a:t>Consists of factors related to the cost, reliability and availability of the factors of production or services that have an impact on the business of an organization.</a:t>
            </a:r>
          </a:p>
          <a:p>
            <a:pPr marL="0" indent="0">
              <a:buNone/>
            </a:pPr>
            <a:endParaRPr lang="en-US" dirty="0"/>
          </a:p>
        </p:txBody>
      </p:sp>
      <p:graphicFrame>
        <p:nvGraphicFramePr>
          <p:cNvPr id="4" name="Diagram 3">
            <a:extLst>
              <a:ext uri="{FF2B5EF4-FFF2-40B4-BE49-F238E27FC236}">
                <a16:creationId xmlns:a16="http://schemas.microsoft.com/office/drawing/2014/main" id="{A3E7A30C-E4EA-AD4A-A7E5-6B7836F3F6F4}"/>
              </a:ext>
            </a:extLst>
          </p:cNvPr>
          <p:cNvGraphicFramePr/>
          <p:nvPr>
            <p:extLst>
              <p:ext uri="{D42A27DB-BD31-4B8C-83A1-F6EECF244321}">
                <p14:modId xmlns:p14="http://schemas.microsoft.com/office/powerpoint/2010/main" val="616629145"/>
              </p:ext>
            </p:extLst>
          </p:nvPr>
        </p:nvGraphicFramePr>
        <p:xfrm>
          <a:off x="2032000" y="2794571"/>
          <a:ext cx="8128000" cy="3343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2753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09D67-11E3-B541-A979-092E4AA6D447}"/>
              </a:ext>
            </a:extLst>
          </p:cNvPr>
          <p:cNvSpPr>
            <a:spLocks noGrp="1"/>
          </p:cNvSpPr>
          <p:nvPr>
            <p:ph type="title"/>
          </p:nvPr>
        </p:nvSpPr>
        <p:spPr>
          <a:xfrm>
            <a:off x="1451579" y="804520"/>
            <a:ext cx="9603275" cy="972910"/>
          </a:xfrm>
        </p:spPr>
        <p:txBody>
          <a:bodyPr/>
          <a:lstStyle/>
          <a:p>
            <a:pPr marL="457200" indent="-457200">
              <a:buFont typeface="Wingdings" pitchFamily="2" charset="2"/>
              <a:buChar char="v"/>
            </a:pPr>
            <a:r>
              <a:rPr lang="en-US" dirty="0"/>
              <a:t>Technological environment</a:t>
            </a:r>
          </a:p>
        </p:txBody>
      </p:sp>
      <p:sp>
        <p:nvSpPr>
          <p:cNvPr id="3" name="Content Placeholder 2">
            <a:extLst>
              <a:ext uri="{FF2B5EF4-FFF2-40B4-BE49-F238E27FC236}">
                <a16:creationId xmlns:a16="http://schemas.microsoft.com/office/drawing/2014/main" id="{A1660BFD-2E9D-C141-8D81-C28EA4E27B3B}"/>
              </a:ext>
            </a:extLst>
          </p:cNvPr>
          <p:cNvSpPr>
            <a:spLocks noGrp="1"/>
          </p:cNvSpPr>
          <p:nvPr>
            <p:ph idx="1"/>
          </p:nvPr>
        </p:nvSpPr>
        <p:spPr>
          <a:xfrm>
            <a:off x="1451578" y="1923264"/>
            <a:ext cx="9603275" cy="4251505"/>
          </a:xfrm>
        </p:spPr>
        <p:txBody>
          <a:bodyPr/>
          <a:lstStyle/>
          <a:p>
            <a:pPr marL="0" indent="0">
              <a:buNone/>
            </a:pPr>
            <a:r>
              <a:rPr lang="en-US" dirty="0"/>
              <a:t>Consists of those factors which are related to knowledge applied and the material and machines used in the production of goods and services that have an impact on the business of an organization.</a:t>
            </a:r>
          </a:p>
          <a:p>
            <a:pPr marL="0" indent="0">
              <a:buNone/>
            </a:pPr>
            <a:endParaRPr lang="en-US" dirty="0"/>
          </a:p>
        </p:txBody>
      </p:sp>
      <p:graphicFrame>
        <p:nvGraphicFramePr>
          <p:cNvPr id="4" name="Diagram 3">
            <a:extLst>
              <a:ext uri="{FF2B5EF4-FFF2-40B4-BE49-F238E27FC236}">
                <a16:creationId xmlns:a16="http://schemas.microsoft.com/office/drawing/2014/main" id="{0B9F8316-9ECA-344C-A6CF-E4A0C234D0DD}"/>
              </a:ext>
            </a:extLst>
          </p:cNvPr>
          <p:cNvGraphicFramePr/>
          <p:nvPr>
            <p:extLst>
              <p:ext uri="{D42A27DB-BD31-4B8C-83A1-F6EECF244321}">
                <p14:modId xmlns:p14="http://schemas.microsoft.com/office/powerpoint/2010/main" val="264094556"/>
              </p:ext>
            </p:extLst>
          </p:nvPr>
        </p:nvGraphicFramePr>
        <p:xfrm>
          <a:off x="1990903" y="3133617"/>
          <a:ext cx="8128000" cy="27432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7847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0C80A5F-33E4-304C-9D4E-FC1A8932A8D4}"/>
              </a:ext>
            </a:extLst>
          </p:cNvPr>
          <p:cNvSpPr/>
          <p:nvPr/>
        </p:nvSpPr>
        <p:spPr>
          <a:xfrm>
            <a:off x="3371017" y="2157304"/>
            <a:ext cx="4730783" cy="1200329"/>
          </a:xfrm>
          <a:prstGeom prst="rect">
            <a:avLst/>
          </a:prstGeom>
          <a:noFill/>
        </p:spPr>
        <p:txBody>
          <a:bodyPr wrap="none" lIns="91440" tIns="45720" rIns="91440" bIns="45720">
            <a:spAutoFit/>
          </a:bodyPr>
          <a:lstStyle/>
          <a:p>
            <a:pPr algn="ctr"/>
            <a:r>
              <a:rPr lang="en-US" sz="72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pple Chancery" panose="03020702040506060504" pitchFamily="66" charset="-79"/>
                <a:cs typeface="Apple Chancery" panose="03020702040506060504" pitchFamily="66" charset="-79"/>
              </a:rPr>
              <a:t>Thank you </a:t>
            </a:r>
          </a:p>
        </p:txBody>
      </p:sp>
    </p:spTree>
    <p:extLst>
      <p:ext uri="{BB962C8B-B14F-4D97-AF65-F5344CB8AC3E}">
        <p14:creationId xmlns:p14="http://schemas.microsoft.com/office/powerpoint/2010/main" val="4261873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A445A-1906-BB43-B02F-4B50BD755519}"/>
              </a:ext>
            </a:extLst>
          </p:cNvPr>
          <p:cNvSpPr>
            <a:spLocks noGrp="1"/>
          </p:cNvSpPr>
          <p:nvPr>
            <p:ph type="title"/>
          </p:nvPr>
        </p:nvSpPr>
        <p:spPr>
          <a:xfrm>
            <a:off x="1449217" y="804890"/>
            <a:ext cx="9605635" cy="962266"/>
          </a:xfrm>
        </p:spPr>
        <p:txBody>
          <a:bodyPr/>
          <a:lstStyle/>
          <a:p>
            <a:r>
              <a:rPr lang="en-US" dirty="0"/>
              <a:t>General v/s relevant environment</a:t>
            </a:r>
          </a:p>
        </p:txBody>
      </p:sp>
      <p:sp>
        <p:nvSpPr>
          <p:cNvPr id="3" name="Content Placeholder 2">
            <a:extLst>
              <a:ext uri="{FF2B5EF4-FFF2-40B4-BE49-F238E27FC236}">
                <a16:creationId xmlns:a16="http://schemas.microsoft.com/office/drawing/2014/main" id="{4E1E3E6A-6F70-A640-9376-671BEB7E15C2}"/>
              </a:ext>
            </a:extLst>
          </p:cNvPr>
          <p:cNvSpPr>
            <a:spLocks noGrp="1"/>
          </p:cNvSpPr>
          <p:nvPr>
            <p:ph sz="half" idx="1"/>
          </p:nvPr>
        </p:nvSpPr>
        <p:spPr>
          <a:xfrm>
            <a:off x="1449217" y="1908136"/>
            <a:ext cx="4645152" cy="3448595"/>
          </a:xfrm>
        </p:spPr>
        <p:txBody>
          <a:bodyPr/>
          <a:lstStyle/>
          <a:p>
            <a:pPr>
              <a:buFont typeface="Wingdings" pitchFamily="2" charset="2"/>
              <a:buChar char="v"/>
            </a:pPr>
            <a:r>
              <a:rPr lang="en-US" dirty="0"/>
              <a:t> General Environment </a:t>
            </a:r>
          </a:p>
          <a:p>
            <a:pPr marL="0" indent="0">
              <a:buNone/>
            </a:pPr>
            <a:r>
              <a:rPr lang="en-US" dirty="0"/>
              <a:t>Encompasses a variety of sectors like international, national and local economy, social changes, demographic variables, political systems, technology attitude towards business, energy sources, raw materials and other resources and many other macro-level factors.</a:t>
            </a:r>
          </a:p>
        </p:txBody>
      </p:sp>
      <p:sp>
        <p:nvSpPr>
          <p:cNvPr id="4" name="Content Placeholder 3">
            <a:extLst>
              <a:ext uri="{FF2B5EF4-FFF2-40B4-BE49-F238E27FC236}">
                <a16:creationId xmlns:a16="http://schemas.microsoft.com/office/drawing/2014/main" id="{E3D6D88F-1AB3-F24D-BB23-58BF6ACA834C}"/>
              </a:ext>
            </a:extLst>
          </p:cNvPr>
          <p:cNvSpPr>
            <a:spLocks noGrp="1"/>
          </p:cNvSpPr>
          <p:nvPr>
            <p:ph sz="half" idx="2"/>
          </p:nvPr>
        </p:nvSpPr>
        <p:spPr>
          <a:xfrm>
            <a:off x="6409700" y="1922018"/>
            <a:ext cx="4645152" cy="3441520"/>
          </a:xfrm>
        </p:spPr>
        <p:txBody>
          <a:bodyPr/>
          <a:lstStyle/>
          <a:p>
            <a:pPr>
              <a:buFont typeface="Wingdings" pitchFamily="2" charset="2"/>
              <a:buChar char="v"/>
            </a:pPr>
            <a:r>
              <a:rPr lang="en-US" dirty="0"/>
              <a:t> Relevant Environment </a:t>
            </a:r>
          </a:p>
          <a:p>
            <a:pPr marL="0" indent="0">
              <a:buNone/>
            </a:pPr>
            <a:r>
              <a:rPr lang="en-US" dirty="0"/>
              <a:t>The immediate concerns of any org. are confined to just a part of the general environment which is of high strategic relevance to the organization. This part of the environment could be termed as the relevant environment.</a:t>
            </a:r>
          </a:p>
        </p:txBody>
      </p:sp>
    </p:spTree>
    <p:extLst>
      <p:ext uri="{BB962C8B-B14F-4D97-AF65-F5344CB8AC3E}">
        <p14:creationId xmlns:p14="http://schemas.microsoft.com/office/powerpoint/2010/main" val="2739346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12D176-FC18-D544-990F-C9D9433DFD50}"/>
              </a:ext>
            </a:extLst>
          </p:cNvPr>
          <p:cNvSpPr txBox="1"/>
          <p:nvPr/>
        </p:nvSpPr>
        <p:spPr>
          <a:xfrm>
            <a:off x="1181528" y="2311685"/>
            <a:ext cx="9706440" cy="1015663"/>
          </a:xfrm>
          <a:prstGeom prst="rect">
            <a:avLst/>
          </a:prstGeom>
          <a:noFill/>
        </p:spPr>
        <p:txBody>
          <a:bodyPr wrap="none" rtlCol="0">
            <a:spAutoFit/>
          </a:bodyPr>
          <a:lstStyle/>
          <a:p>
            <a:r>
              <a:rPr lang="en-US" sz="6000" dirty="0"/>
              <a:t>ENVIRONMENTAL SECTORS</a:t>
            </a:r>
          </a:p>
        </p:txBody>
      </p:sp>
    </p:spTree>
    <p:extLst>
      <p:ext uri="{BB962C8B-B14F-4D97-AF65-F5344CB8AC3E}">
        <p14:creationId xmlns:p14="http://schemas.microsoft.com/office/powerpoint/2010/main" val="1274218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E4C11-4488-F641-8133-4D3F5D534AE5}"/>
              </a:ext>
            </a:extLst>
          </p:cNvPr>
          <p:cNvSpPr>
            <a:spLocks noGrp="1"/>
          </p:cNvSpPr>
          <p:nvPr>
            <p:ph type="title"/>
          </p:nvPr>
        </p:nvSpPr>
        <p:spPr/>
        <p:txBody>
          <a:bodyPr/>
          <a:lstStyle/>
          <a:p>
            <a:pPr marL="457200" indent="-457200">
              <a:buFont typeface="Wingdings" pitchFamily="2" charset="2"/>
              <a:buChar char="v"/>
            </a:pPr>
            <a:r>
              <a:rPr lang="en-US" dirty="0"/>
              <a:t>ECONOMIC ENVIRONMENT </a:t>
            </a:r>
          </a:p>
        </p:txBody>
      </p:sp>
      <p:sp>
        <p:nvSpPr>
          <p:cNvPr id="3" name="Content Placeholder 2">
            <a:extLst>
              <a:ext uri="{FF2B5EF4-FFF2-40B4-BE49-F238E27FC236}">
                <a16:creationId xmlns:a16="http://schemas.microsoft.com/office/drawing/2014/main" id="{457FCE5A-F886-C644-90B6-CF91470C1CEB}"/>
              </a:ext>
            </a:extLst>
          </p:cNvPr>
          <p:cNvSpPr>
            <a:spLocks noGrp="1"/>
          </p:cNvSpPr>
          <p:nvPr>
            <p:ph idx="1"/>
          </p:nvPr>
        </p:nvSpPr>
        <p:spPr>
          <a:xfrm>
            <a:off x="1451578" y="1821510"/>
            <a:ext cx="9603275" cy="4517506"/>
          </a:xfrm>
        </p:spPr>
        <p:txBody>
          <a:bodyPr/>
          <a:lstStyle/>
          <a:p>
            <a:pPr marL="0" indent="0">
              <a:buNone/>
            </a:pPr>
            <a:r>
              <a:rPr lang="en-US" dirty="0"/>
              <a:t>Factors related to the means of production and distribution of wealth that have an impact on the business of an organization.</a:t>
            </a:r>
          </a:p>
          <a:p>
            <a:pPr marL="0" indent="0">
              <a:buNone/>
            </a:pPr>
            <a:endParaRPr lang="en-US" dirty="0"/>
          </a:p>
          <a:p>
            <a:pPr marL="0" indent="0">
              <a:buNone/>
            </a:pPr>
            <a:endParaRPr lang="en-US" dirty="0"/>
          </a:p>
        </p:txBody>
      </p:sp>
      <p:graphicFrame>
        <p:nvGraphicFramePr>
          <p:cNvPr id="7" name="Diagram 6">
            <a:extLst>
              <a:ext uri="{FF2B5EF4-FFF2-40B4-BE49-F238E27FC236}">
                <a16:creationId xmlns:a16="http://schemas.microsoft.com/office/drawing/2014/main" id="{97EE7284-4841-1A49-B7C8-1BD047079AF4}"/>
              </a:ext>
            </a:extLst>
          </p:cNvPr>
          <p:cNvGraphicFramePr/>
          <p:nvPr>
            <p:extLst>
              <p:ext uri="{D42A27DB-BD31-4B8C-83A1-F6EECF244321}">
                <p14:modId xmlns:p14="http://schemas.microsoft.com/office/powerpoint/2010/main" val="1338946862"/>
              </p:ext>
            </p:extLst>
          </p:nvPr>
        </p:nvGraphicFramePr>
        <p:xfrm>
          <a:off x="1846649" y="2870745"/>
          <a:ext cx="8128000" cy="3267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5790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A4435-4CEF-604B-A3CB-7CD4E9D82D1C}"/>
              </a:ext>
            </a:extLst>
          </p:cNvPr>
          <p:cNvSpPr>
            <a:spLocks noGrp="1"/>
          </p:cNvSpPr>
          <p:nvPr>
            <p:ph type="title"/>
          </p:nvPr>
        </p:nvSpPr>
        <p:spPr>
          <a:xfrm>
            <a:off x="1451578" y="722326"/>
            <a:ext cx="9603275" cy="1049235"/>
          </a:xfrm>
        </p:spPr>
        <p:txBody>
          <a:bodyPr/>
          <a:lstStyle/>
          <a:p>
            <a:pPr marL="457200" indent="-457200">
              <a:buFont typeface="Wingdings" pitchFamily="2" charset="2"/>
              <a:buChar char="v"/>
            </a:pPr>
            <a:r>
              <a:rPr lang="en-US" dirty="0"/>
              <a:t>International environment</a:t>
            </a:r>
          </a:p>
        </p:txBody>
      </p:sp>
      <p:sp>
        <p:nvSpPr>
          <p:cNvPr id="3" name="Content Placeholder 2">
            <a:extLst>
              <a:ext uri="{FF2B5EF4-FFF2-40B4-BE49-F238E27FC236}">
                <a16:creationId xmlns:a16="http://schemas.microsoft.com/office/drawing/2014/main" id="{7AB322CA-5DC6-1B47-93A4-C505067676F5}"/>
              </a:ext>
            </a:extLst>
          </p:cNvPr>
          <p:cNvSpPr>
            <a:spLocks noGrp="1"/>
          </p:cNvSpPr>
          <p:nvPr>
            <p:ph idx="1"/>
          </p:nvPr>
        </p:nvSpPr>
        <p:spPr>
          <a:xfrm>
            <a:off x="1451578" y="1933538"/>
            <a:ext cx="9603275" cy="4549455"/>
          </a:xfrm>
        </p:spPr>
        <p:txBody>
          <a:bodyPr/>
          <a:lstStyle/>
          <a:p>
            <a:pPr marL="0" indent="0">
              <a:buNone/>
            </a:pPr>
            <a:r>
              <a:rPr lang="en-US" dirty="0"/>
              <a:t>Factors that operate at the transnational, cross-culture and cross the border level, having an impact on the business of an organization.</a:t>
            </a:r>
          </a:p>
          <a:p>
            <a:pPr marL="0" indent="0">
              <a:buNone/>
            </a:pPr>
            <a:endParaRPr lang="en-US" dirty="0"/>
          </a:p>
        </p:txBody>
      </p:sp>
      <p:graphicFrame>
        <p:nvGraphicFramePr>
          <p:cNvPr id="4" name="Diagram 3">
            <a:extLst>
              <a:ext uri="{FF2B5EF4-FFF2-40B4-BE49-F238E27FC236}">
                <a16:creationId xmlns:a16="http://schemas.microsoft.com/office/drawing/2014/main" id="{51CC7A9E-2B4B-CB43-B65E-8D56946635E3}"/>
              </a:ext>
            </a:extLst>
          </p:cNvPr>
          <p:cNvGraphicFramePr/>
          <p:nvPr>
            <p:extLst>
              <p:ext uri="{D42A27DB-BD31-4B8C-83A1-F6EECF244321}">
                <p14:modId xmlns:p14="http://schemas.microsoft.com/office/powerpoint/2010/main" val="930472459"/>
              </p:ext>
            </p:extLst>
          </p:nvPr>
        </p:nvGraphicFramePr>
        <p:xfrm>
          <a:off x="2001178" y="2917860"/>
          <a:ext cx="8128000" cy="3164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6242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0D182-BB6B-D340-8C35-50B463B87534}"/>
              </a:ext>
            </a:extLst>
          </p:cNvPr>
          <p:cNvSpPr>
            <a:spLocks noGrp="1"/>
          </p:cNvSpPr>
          <p:nvPr>
            <p:ph type="title"/>
          </p:nvPr>
        </p:nvSpPr>
        <p:spPr/>
        <p:txBody>
          <a:bodyPr/>
          <a:lstStyle/>
          <a:p>
            <a:pPr marL="457200" indent="-457200">
              <a:buFont typeface="Wingdings" pitchFamily="2" charset="2"/>
              <a:buChar char="v"/>
            </a:pPr>
            <a:r>
              <a:rPr lang="en-US" dirty="0"/>
              <a:t>Market environment</a:t>
            </a:r>
          </a:p>
        </p:txBody>
      </p:sp>
      <p:sp>
        <p:nvSpPr>
          <p:cNvPr id="3" name="Content Placeholder 2">
            <a:extLst>
              <a:ext uri="{FF2B5EF4-FFF2-40B4-BE49-F238E27FC236}">
                <a16:creationId xmlns:a16="http://schemas.microsoft.com/office/drawing/2014/main" id="{72145E56-904E-3543-B047-0DD69F62A48E}"/>
              </a:ext>
            </a:extLst>
          </p:cNvPr>
          <p:cNvSpPr>
            <a:spLocks noGrp="1"/>
          </p:cNvSpPr>
          <p:nvPr>
            <p:ph idx="1"/>
          </p:nvPr>
        </p:nvSpPr>
        <p:spPr>
          <a:xfrm>
            <a:off x="1451579" y="1933538"/>
            <a:ext cx="9603275" cy="4204795"/>
          </a:xfrm>
        </p:spPr>
        <p:txBody>
          <a:bodyPr/>
          <a:lstStyle/>
          <a:p>
            <a:pPr marL="0" indent="0">
              <a:buNone/>
            </a:pPr>
            <a:r>
              <a:rPr lang="en-US" dirty="0"/>
              <a:t>Factors related to the groups and other organizations that compete with and have an impact on an organization’s markets and business </a:t>
            </a:r>
          </a:p>
        </p:txBody>
      </p:sp>
      <p:graphicFrame>
        <p:nvGraphicFramePr>
          <p:cNvPr id="4" name="Diagram 3">
            <a:extLst>
              <a:ext uri="{FF2B5EF4-FFF2-40B4-BE49-F238E27FC236}">
                <a16:creationId xmlns:a16="http://schemas.microsoft.com/office/drawing/2014/main" id="{0CA61734-E19F-4E4B-94CD-BD2D440019B0}"/>
              </a:ext>
            </a:extLst>
          </p:cNvPr>
          <p:cNvGraphicFramePr/>
          <p:nvPr>
            <p:extLst>
              <p:ext uri="{D42A27DB-BD31-4B8C-83A1-F6EECF244321}">
                <p14:modId xmlns:p14="http://schemas.microsoft.com/office/powerpoint/2010/main" val="1245409508"/>
              </p:ext>
            </p:extLst>
          </p:nvPr>
        </p:nvGraphicFramePr>
        <p:xfrm>
          <a:off x="2032000" y="2794571"/>
          <a:ext cx="8128000" cy="28664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6309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35F1-9E17-524D-B373-75A9926162F1}"/>
              </a:ext>
            </a:extLst>
          </p:cNvPr>
          <p:cNvSpPr>
            <a:spLocks noGrp="1"/>
          </p:cNvSpPr>
          <p:nvPr>
            <p:ph type="title"/>
          </p:nvPr>
        </p:nvSpPr>
        <p:spPr/>
        <p:txBody>
          <a:bodyPr/>
          <a:lstStyle/>
          <a:p>
            <a:pPr marL="457200" indent="-457200">
              <a:buFont typeface="Wingdings" pitchFamily="2" charset="2"/>
              <a:buChar char="v"/>
            </a:pPr>
            <a:r>
              <a:rPr lang="en-US" dirty="0"/>
              <a:t>Political environment </a:t>
            </a:r>
          </a:p>
        </p:txBody>
      </p:sp>
      <p:sp>
        <p:nvSpPr>
          <p:cNvPr id="3" name="Content Placeholder 2">
            <a:extLst>
              <a:ext uri="{FF2B5EF4-FFF2-40B4-BE49-F238E27FC236}">
                <a16:creationId xmlns:a16="http://schemas.microsoft.com/office/drawing/2014/main" id="{687929A9-98B9-7C4E-B539-C15881096C11}"/>
              </a:ext>
            </a:extLst>
          </p:cNvPr>
          <p:cNvSpPr>
            <a:spLocks noGrp="1"/>
          </p:cNvSpPr>
          <p:nvPr>
            <p:ph idx="1"/>
          </p:nvPr>
        </p:nvSpPr>
        <p:spPr>
          <a:xfrm>
            <a:off x="1544046" y="1933539"/>
            <a:ext cx="9603275" cy="4138488"/>
          </a:xfrm>
        </p:spPr>
        <p:txBody>
          <a:bodyPr/>
          <a:lstStyle/>
          <a:p>
            <a:pPr marL="0" indent="0">
              <a:buNone/>
            </a:pPr>
            <a:r>
              <a:rPr lang="en-US" dirty="0"/>
              <a:t>Factors related to mgt. of public affairs and their impact on the business of the organization.</a:t>
            </a:r>
          </a:p>
          <a:p>
            <a:pPr marL="0" indent="0">
              <a:buNone/>
            </a:pPr>
            <a:endParaRPr lang="en-US" dirty="0"/>
          </a:p>
        </p:txBody>
      </p:sp>
      <p:graphicFrame>
        <p:nvGraphicFramePr>
          <p:cNvPr id="4" name="Diagram 3">
            <a:extLst>
              <a:ext uri="{FF2B5EF4-FFF2-40B4-BE49-F238E27FC236}">
                <a16:creationId xmlns:a16="http://schemas.microsoft.com/office/drawing/2014/main" id="{ECBE8AEE-D223-2F4D-AAA5-2DE72336676B}"/>
              </a:ext>
            </a:extLst>
          </p:cNvPr>
          <p:cNvGraphicFramePr/>
          <p:nvPr>
            <p:extLst>
              <p:ext uri="{D42A27DB-BD31-4B8C-83A1-F6EECF244321}">
                <p14:modId xmlns:p14="http://schemas.microsoft.com/office/powerpoint/2010/main" val="547600905"/>
              </p:ext>
            </p:extLst>
          </p:nvPr>
        </p:nvGraphicFramePr>
        <p:xfrm>
          <a:off x="1929259" y="2763748"/>
          <a:ext cx="8128000" cy="29384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6743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AF4B3-2595-8C42-A58B-AE1C4A06C45E}"/>
              </a:ext>
            </a:extLst>
          </p:cNvPr>
          <p:cNvSpPr>
            <a:spLocks noGrp="1"/>
          </p:cNvSpPr>
          <p:nvPr>
            <p:ph type="title"/>
          </p:nvPr>
        </p:nvSpPr>
        <p:spPr/>
        <p:txBody>
          <a:bodyPr/>
          <a:lstStyle/>
          <a:p>
            <a:pPr marL="457200" indent="-457200">
              <a:buFont typeface="Wingdings" pitchFamily="2" charset="2"/>
              <a:buChar char="v"/>
            </a:pPr>
            <a:r>
              <a:rPr lang="en-US" dirty="0"/>
              <a:t>Regulatory environment </a:t>
            </a:r>
          </a:p>
        </p:txBody>
      </p:sp>
      <p:sp>
        <p:nvSpPr>
          <p:cNvPr id="3" name="Content Placeholder 2">
            <a:extLst>
              <a:ext uri="{FF2B5EF4-FFF2-40B4-BE49-F238E27FC236}">
                <a16:creationId xmlns:a16="http://schemas.microsoft.com/office/drawing/2014/main" id="{010BA42D-872D-2447-A2D7-6CEAC86AB723}"/>
              </a:ext>
            </a:extLst>
          </p:cNvPr>
          <p:cNvSpPr>
            <a:spLocks noGrp="1"/>
          </p:cNvSpPr>
          <p:nvPr>
            <p:ph idx="1"/>
          </p:nvPr>
        </p:nvSpPr>
        <p:spPr>
          <a:xfrm>
            <a:off x="1451579" y="1933539"/>
            <a:ext cx="9603275" cy="4467261"/>
          </a:xfrm>
        </p:spPr>
        <p:txBody>
          <a:bodyPr/>
          <a:lstStyle/>
          <a:p>
            <a:pPr marL="0" indent="0">
              <a:buNone/>
            </a:pPr>
            <a:r>
              <a:rPr lang="en-US" dirty="0"/>
              <a:t>Consist of factors related to planning, promotion and regulation of economic activity by the govt. that have an impact on the business of an organization.</a:t>
            </a:r>
          </a:p>
        </p:txBody>
      </p:sp>
      <p:graphicFrame>
        <p:nvGraphicFramePr>
          <p:cNvPr id="4" name="Diagram 3">
            <a:extLst>
              <a:ext uri="{FF2B5EF4-FFF2-40B4-BE49-F238E27FC236}">
                <a16:creationId xmlns:a16="http://schemas.microsoft.com/office/drawing/2014/main" id="{89E09786-7C94-C746-A188-07A5E87D49B7}"/>
              </a:ext>
            </a:extLst>
          </p:cNvPr>
          <p:cNvGraphicFramePr/>
          <p:nvPr>
            <p:extLst>
              <p:ext uri="{D42A27DB-BD31-4B8C-83A1-F6EECF244321}">
                <p14:modId xmlns:p14="http://schemas.microsoft.com/office/powerpoint/2010/main" val="233057349"/>
              </p:ext>
            </p:extLst>
          </p:nvPr>
        </p:nvGraphicFramePr>
        <p:xfrm>
          <a:off x="1939533" y="2763747"/>
          <a:ext cx="8128000" cy="3380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5886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E178F-86BA-5E42-BA61-BAD177014A69}"/>
              </a:ext>
            </a:extLst>
          </p:cNvPr>
          <p:cNvSpPr>
            <a:spLocks noGrp="1"/>
          </p:cNvSpPr>
          <p:nvPr>
            <p:ph type="title"/>
          </p:nvPr>
        </p:nvSpPr>
        <p:spPr/>
        <p:txBody>
          <a:bodyPr/>
          <a:lstStyle/>
          <a:p>
            <a:pPr marL="457200" indent="-457200">
              <a:buFont typeface="Wingdings" pitchFamily="2" charset="2"/>
              <a:buChar char="v"/>
            </a:pPr>
            <a:r>
              <a:rPr lang="en-US" dirty="0"/>
              <a:t>Socio-cultural environment</a:t>
            </a:r>
          </a:p>
        </p:txBody>
      </p:sp>
      <p:sp>
        <p:nvSpPr>
          <p:cNvPr id="3" name="Content Placeholder 2">
            <a:extLst>
              <a:ext uri="{FF2B5EF4-FFF2-40B4-BE49-F238E27FC236}">
                <a16:creationId xmlns:a16="http://schemas.microsoft.com/office/drawing/2014/main" id="{4F803156-43CA-384E-8605-9F791165D276}"/>
              </a:ext>
            </a:extLst>
          </p:cNvPr>
          <p:cNvSpPr>
            <a:spLocks noGrp="1"/>
          </p:cNvSpPr>
          <p:nvPr>
            <p:ph idx="1"/>
          </p:nvPr>
        </p:nvSpPr>
        <p:spPr>
          <a:xfrm>
            <a:off x="1451579" y="1943813"/>
            <a:ext cx="9603275" cy="4508358"/>
          </a:xfrm>
        </p:spPr>
        <p:txBody>
          <a:bodyPr/>
          <a:lstStyle/>
          <a:p>
            <a:pPr marL="0" indent="0">
              <a:buNone/>
            </a:pPr>
            <a:r>
              <a:rPr lang="en-US" dirty="0"/>
              <a:t>Consist of factors related to human relationship within the society, the development, forms and functions of such a relationship and learned and shared behavior of groups of human beings having a bearing on the business of an organization.</a:t>
            </a:r>
          </a:p>
          <a:p>
            <a:pPr marL="0" indent="0">
              <a:buNone/>
            </a:pPr>
            <a:endParaRPr lang="en-US" dirty="0"/>
          </a:p>
          <a:p>
            <a:pPr marL="0" indent="0">
              <a:buNone/>
            </a:pPr>
            <a:endParaRPr lang="en-US" dirty="0"/>
          </a:p>
        </p:txBody>
      </p:sp>
      <p:graphicFrame>
        <p:nvGraphicFramePr>
          <p:cNvPr id="4" name="Diagram 3">
            <a:extLst>
              <a:ext uri="{FF2B5EF4-FFF2-40B4-BE49-F238E27FC236}">
                <a16:creationId xmlns:a16="http://schemas.microsoft.com/office/drawing/2014/main" id="{D86A9B3F-2BEA-BC4E-81FA-74085E6BCD44}"/>
              </a:ext>
            </a:extLst>
          </p:cNvPr>
          <p:cNvGraphicFramePr/>
          <p:nvPr>
            <p:extLst>
              <p:ext uri="{D42A27DB-BD31-4B8C-83A1-F6EECF244321}">
                <p14:modId xmlns:p14="http://schemas.microsoft.com/office/powerpoint/2010/main" val="1573512660"/>
              </p:ext>
            </p:extLst>
          </p:nvPr>
        </p:nvGraphicFramePr>
        <p:xfrm>
          <a:off x="1980629" y="3236358"/>
          <a:ext cx="8128000" cy="28403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993323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{C55E7A9E-2476-C141-8D82-4F8AA3F4627F}tf10001119</Template>
  <TotalTime>107</TotalTime>
  <Words>501</Words>
  <Application>Microsoft Macintosh PowerPoint</Application>
  <PresentationFormat>Widescreen</PresentationFormat>
  <Paragraphs>70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Apple Chancery</vt:lpstr>
      <vt:lpstr>Arial</vt:lpstr>
      <vt:lpstr>Gill Sans MT</vt:lpstr>
      <vt:lpstr>Wingdings</vt:lpstr>
      <vt:lpstr>Gallery</vt:lpstr>
      <vt:lpstr>Strategic Management </vt:lpstr>
      <vt:lpstr>General v/s relevant environment</vt:lpstr>
      <vt:lpstr>PowerPoint Presentation</vt:lpstr>
      <vt:lpstr>ECONOMIC ENVIRONMENT </vt:lpstr>
      <vt:lpstr>International environment</vt:lpstr>
      <vt:lpstr>Market environment</vt:lpstr>
      <vt:lpstr>Political environment </vt:lpstr>
      <vt:lpstr>Regulatory environment </vt:lpstr>
      <vt:lpstr>Socio-cultural environment</vt:lpstr>
      <vt:lpstr>Supplier environment</vt:lpstr>
      <vt:lpstr>Technological environment</vt:lpstr>
      <vt:lpstr>PowerPoint Presentation</vt:lpstr>
    </vt:vector>
  </TitlesOfParts>
  <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Management </dc:title>
  <dc:creator>anubhavbarwar@gmail.com</dc:creator>
  <cp:lastModifiedBy>anubhavbarwar@gmail.com</cp:lastModifiedBy>
  <cp:revision>13</cp:revision>
  <dcterms:created xsi:type="dcterms:W3CDTF">2021-04-29T07:07:47Z</dcterms:created>
  <dcterms:modified xsi:type="dcterms:W3CDTF">2021-04-29T08:55:26Z</dcterms:modified>
</cp:coreProperties>
</file>