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E02B3D-FD5F-C649-BA0C-A135E3AD52B1}"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390EFAE3-558E-C342-BE6E-63F8C3831D40}">
      <dgm:prSet phldrT="[Text]"/>
      <dgm:spPr/>
      <dgm:t>
        <a:bodyPr/>
        <a:lstStyle/>
        <a:p>
          <a:r>
            <a:rPr lang="en-US" dirty="0"/>
            <a:t>Factors related to sources of funds</a:t>
          </a:r>
        </a:p>
      </dgm:t>
    </dgm:pt>
    <dgm:pt modelId="{81F7111C-9C44-2E4B-A61D-502D7CE507C5}" type="parTrans" cxnId="{6AC80F6B-B727-AE4E-BA2B-4A98C10C3E4E}">
      <dgm:prSet/>
      <dgm:spPr/>
      <dgm:t>
        <a:bodyPr/>
        <a:lstStyle/>
        <a:p>
          <a:endParaRPr lang="en-US"/>
        </a:p>
      </dgm:t>
    </dgm:pt>
    <dgm:pt modelId="{67D99BD9-FC05-2442-974D-44A3ABA7F332}" type="sibTrans" cxnId="{6AC80F6B-B727-AE4E-BA2B-4A98C10C3E4E}">
      <dgm:prSet/>
      <dgm:spPr/>
      <dgm:t>
        <a:bodyPr/>
        <a:lstStyle/>
        <a:p>
          <a:endParaRPr lang="en-US"/>
        </a:p>
      </dgm:t>
    </dgm:pt>
    <dgm:pt modelId="{4B0B586C-18D7-AB44-8EA9-6F60ED5AB3C2}">
      <dgm:prSet phldrT="[Text]"/>
      <dgm:spPr/>
      <dgm:t>
        <a:bodyPr/>
        <a:lstStyle/>
        <a:p>
          <a:r>
            <a:rPr lang="en-US" dirty="0"/>
            <a:t>Factors related to usage of funds</a:t>
          </a:r>
        </a:p>
      </dgm:t>
    </dgm:pt>
    <dgm:pt modelId="{9BE46A32-503B-B646-A054-3DB0AD204C68}" type="parTrans" cxnId="{61B1572A-70A6-F94B-BE0E-2B3DCCD06B47}">
      <dgm:prSet/>
      <dgm:spPr/>
      <dgm:t>
        <a:bodyPr/>
        <a:lstStyle/>
        <a:p>
          <a:endParaRPr lang="en-US"/>
        </a:p>
      </dgm:t>
    </dgm:pt>
    <dgm:pt modelId="{92CEE071-CE08-D441-8A05-92D1C17DF466}" type="sibTrans" cxnId="{61B1572A-70A6-F94B-BE0E-2B3DCCD06B47}">
      <dgm:prSet/>
      <dgm:spPr/>
      <dgm:t>
        <a:bodyPr/>
        <a:lstStyle/>
        <a:p>
          <a:endParaRPr lang="en-US"/>
        </a:p>
      </dgm:t>
    </dgm:pt>
    <dgm:pt modelId="{CADFAFA6-B442-8D46-9B66-E7699336CECC}">
      <dgm:prSet phldrT="[Text]"/>
      <dgm:spPr/>
      <dgm:t>
        <a:bodyPr/>
        <a:lstStyle/>
        <a:p>
          <a:r>
            <a:rPr lang="en-US" dirty="0"/>
            <a:t>Factors related to management of funds </a:t>
          </a:r>
        </a:p>
      </dgm:t>
    </dgm:pt>
    <dgm:pt modelId="{D6DF6D21-F61B-B640-ACD5-4BF3557F6E5C}" type="parTrans" cxnId="{2E496E98-E4D1-1748-839D-D7528E149E7F}">
      <dgm:prSet/>
      <dgm:spPr/>
      <dgm:t>
        <a:bodyPr/>
        <a:lstStyle/>
        <a:p>
          <a:endParaRPr lang="en-US"/>
        </a:p>
      </dgm:t>
    </dgm:pt>
    <dgm:pt modelId="{279AE0D5-56DE-244A-B77D-952A6432E379}" type="sibTrans" cxnId="{2E496E98-E4D1-1748-839D-D7528E149E7F}">
      <dgm:prSet/>
      <dgm:spPr/>
      <dgm:t>
        <a:bodyPr/>
        <a:lstStyle/>
        <a:p>
          <a:endParaRPr lang="en-US"/>
        </a:p>
      </dgm:t>
    </dgm:pt>
    <dgm:pt modelId="{C7E3729A-E321-3247-9ED5-B9B66D988DC7}" type="pres">
      <dgm:prSet presAssocID="{91E02B3D-FD5F-C649-BA0C-A135E3AD52B1}" presName="diagram" presStyleCnt="0">
        <dgm:presLayoutVars>
          <dgm:dir/>
          <dgm:resizeHandles val="exact"/>
        </dgm:presLayoutVars>
      </dgm:prSet>
      <dgm:spPr/>
    </dgm:pt>
    <dgm:pt modelId="{6AD137D0-BC15-5947-BD20-8667B50AA81E}" type="pres">
      <dgm:prSet presAssocID="{390EFAE3-558E-C342-BE6E-63F8C3831D40}" presName="node" presStyleLbl="node1" presStyleIdx="0" presStyleCnt="3">
        <dgm:presLayoutVars>
          <dgm:bulletEnabled val="1"/>
        </dgm:presLayoutVars>
      </dgm:prSet>
      <dgm:spPr/>
    </dgm:pt>
    <dgm:pt modelId="{56D80A2F-77E4-FA4E-A8CE-3FE51EC87F5C}" type="pres">
      <dgm:prSet presAssocID="{67D99BD9-FC05-2442-974D-44A3ABA7F332}" presName="sibTrans" presStyleCnt="0"/>
      <dgm:spPr/>
    </dgm:pt>
    <dgm:pt modelId="{197E044A-643E-BE48-8D19-B14E48BF186E}" type="pres">
      <dgm:prSet presAssocID="{4B0B586C-18D7-AB44-8EA9-6F60ED5AB3C2}" presName="node" presStyleLbl="node1" presStyleIdx="1" presStyleCnt="3">
        <dgm:presLayoutVars>
          <dgm:bulletEnabled val="1"/>
        </dgm:presLayoutVars>
      </dgm:prSet>
      <dgm:spPr/>
    </dgm:pt>
    <dgm:pt modelId="{D0C261CD-8855-E74B-8B85-932E1A26EC62}" type="pres">
      <dgm:prSet presAssocID="{92CEE071-CE08-D441-8A05-92D1C17DF466}" presName="sibTrans" presStyleCnt="0"/>
      <dgm:spPr/>
    </dgm:pt>
    <dgm:pt modelId="{4794BFF8-DF0B-0942-A316-D5F735A0B04D}" type="pres">
      <dgm:prSet presAssocID="{CADFAFA6-B442-8D46-9B66-E7699336CECC}" presName="node" presStyleLbl="node1" presStyleIdx="2" presStyleCnt="3">
        <dgm:presLayoutVars>
          <dgm:bulletEnabled val="1"/>
        </dgm:presLayoutVars>
      </dgm:prSet>
      <dgm:spPr/>
    </dgm:pt>
  </dgm:ptLst>
  <dgm:cxnLst>
    <dgm:cxn modelId="{61B1572A-70A6-F94B-BE0E-2B3DCCD06B47}" srcId="{91E02B3D-FD5F-C649-BA0C-A135E3AD52B1}" destId="{4B0B586C-18D7-AB44-8EA9-6F60ED5AB3C2}" srcOrd="1" destOrd="0" parTransId="{9BE46A32-503B-B646-A054-3DB0AD204C68}" sibTransId="{92CEE071-CE08-D441-8A05-92D1C17DF466}"/>
    <dgm:cxn modelId="{C117274A-18B5-B240-8A1E-E4CBF3EE9961}" type="presOf" srcId="{4B0B586C-18D7-AB44-8EA9-6F60ED5AB3C2}" destId="{197E044A-643E-BE48-8D19-B14E48BF186E}" srcOrd="0" destOrd="0" presId="urn:microsoft.com/office/officeart/2005/8/layout/default"/>
    <dgm:cxn modelId="{B05CD54A-8F55-7849-945F-8CCC98B54F05}" type="presOf" srcId="{CADFAFA6-B442-8D46-9B66-E7699336CECC}" destId="{4794BFF8-DF0B-0942-A316-D5F735A0B04D}" srcOrd="0" destOrd="0" presId="urn:microsoft.com/office/officeart/2005/8/layout/default"/>
    <dgm:cxn modelId="{6AC80F6B-B727-AE4E-BA2B-4A98C10C3E4E}" srcId="{91E02B3D-FD5F-C649-BA0C-A135E3AD52B1}" destId="{390EFAE3-558E-C342-BE6E-63F8C3831D40}" srcOrd="0" destOrd="0" parTransId="{81F7111C-9C44-2E4B-A61D-502D7CE507C5}" sibTransId="{67D99BD9-FC05-2442-974D-44A3ABA7F332}"/>
    <dgm:cxn modelId="{2E496E98-E4D1-1748-839D-D7528E149E7F}" srcId="{91E02B3D-FD5F-C649-BA0C-A135E3AD52B1}" destId="{CADFAFA6-B442-8D46-9B66-E7699336CECC}" srcOrd="2" destOrd="0" parTransId="{D6DF6D21-F61B-B640-ACD5-4BF3557F6E5C}" sibTransId="{279AE0D5-56DE-244A-B77D-952A6432E379}"/>
    <dgm:cxn modelId="{320BCCB6-9FA2-064F-B179-D8DDD5D4D4F6}" type="presOf" srcId="{390EFAE3-558E-C342-BE6E-63F8C3831D40}" destId="{6AD137D0-BC15-5947-BD20-8667B50AA81E}" srcOrd="0" destOrd="0" presId="urn:microsoft.com/office/officeart/2005/8/layout/default"/>
    <dgm:cxn modelId="{E2475AD1-2F6D-9345-80A6-859E5247E6B0}" type="presOf" srcId="{91E02B3D-FD5F-C649-BA0C-A135E3AD52B1}" destId="{C7E3729A-E321-3247-9ED5-B9B66D988DC7}" srcOrd="0" destOrd="0" presId="urn:microsoft.com/office/officeart/2005/8/layout/default"/>
    <dgm:cxn modelId="{B47BA60B-2BCB-EF46-A7A5-FCF852A43910}" type="presParOf" srcId="{C7E3729A-E321-3247-9ED5-B9B66D988DC7}" destId="{6AD137D0-BC15-5947-BD20-8667B50AA81E}" srcOrd="0" destOrd="0" presId="urn:microsoft.com/office/officeart/2005/8/layout/default"/>
    <dgm:cxn modelId="{6C7C911E-4FD7-F74B-A3E5-F7144830E34F}" type="presParOf" srcId="{C7E3729A-E321-3247-9ED5-B9B66D988DC7}" destId="{56D80A2F-77E4-FA4E-A8CE-3FE51EC87F5C}" srcOrd="1" destOrd="0" presId="urn:microsoft.com/office/officeart/2005/8/layout/default"/>
    <dgm:cxn modelId="{9F37B709-97BD-A044-81B6-FA4CCCF6028E}" type="presParOf" srcId="{C7E3729A-E321-3247-9ED5-B9B66D988DC7}" destId="{197E044A-643E-BE48-8D19-B14E48BF186E}" srcOrd="2" destOrd="0" presId="urn:microsoft.com/office/officeart/2005/8/layout/default"/>
    <dgm:cxn modelId="{CFAB79DE-0DC8-524A-B685-19B0ABED06BB}" type="presParOf" srcId="{C7E3729A-E321-3247-9ED5-B9B66D988DC7}" destId="{D0C261CD-8855-E74B-8B85-932E1A26EC62}" srcOrd="3" destOrd="0" presId="urn:microsoft.com/office/officeart/2005/8/layout/default"/>
    <dgm:cxn modelId="{CA5F0393-ACA3-0144-A567-F77EFEA778E2}" type="presParOf" srcId="{C7E3729A-E321-3247-9ED5-B9B66D988DC7}" destId="{4794BFF8-DF0B-0942-A316-D5F735A0B04D}"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5E5F8E-AF06-4E44-B844-D4C75965BD84}"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31611A19-F2E1-9D46-8302-0B8630FDD3DC}">
      <dgm:prSet phldrT="[Text]"/>
      <dgm:spPr/>
      <dgm:t>
        <a:bodyPr/>
        <a:lstStyle/>
        <a:p>
          <a:r>
            <a:rPr lang="en-US" dirty="0"/>
            <a:t>Product related factors </a:t>
          </a:r>
        </a:p>
      </dgm:t>
    </dgm:pt>
    <dgm:pt modelId="{DB0A04A6-6522-EA45-BB71-3073A40250D0}" type="parTrans" cxnId="{DD7D8A0C-0FB3-6044-BC38-042F43AA05DA}">
      <dgm:prSet/>
      <dgm:spPr/>
      <dgm:t>
        <a:bodyPr/>
        <a:lstStyle/>
        <a:p>
          <a:endParaRPr lang="en-US"/>
        </a:p>
      </dgm:t>
    </dgm:pt>
    <dgm:pt modelId="{2C7EAB7E-785A-0A49-8381-243954822A61}" type="sibTrans" cxnId="{DD7D8A0C-0FB3-6044-BC38-042F43AA05DA}">
      <dgm:prSet/>
      <dgm:spPr/>
      <dgm:t>
        <a:bodyPr/>
        <a:lstStyle/>
        <a:p>
          <a:endParaRPr lang="en-US"/>
        </a:p>
      </dgm:t>
    </dgm:pt>
    <dgm:pt modelId="{FC95B97F-92C5-D04A-A03E-11136E10BA6E}">
      <dgm:prSet phldrT="[Text]"/>
      <dgm:spPr/>
      <dgm:t>
        <a:bodyPr/>
        <a:lstStyle/>
        <a:p>
          <a:r>
            <a:rPr lang="en-US" dirty="0"/>
            <a:t>Price related factors </a:t>
          </a:r>
        </a:p>
      </dgm:t>
    </dgm:pt>
    <dgm:pt modelId="{73100AAC-F0B9-8A49-8E5B-C375C3B86D46}" type="parTrans" cxnId="{894EBD44-EA20-F94B-BCE9-D7D5C8AA58BA}">
      <dgm:prSet/>
      <dgm:spPr/>
      <dgm:t>
        <a:bodyPr/>
        <a:lstStyle/>
        <a:p>
          <a:endParaRPr lang="en-US"/>
        </a:p>
      </dgm:t>
    </dgm:pt>
    <dgm:pt modelId="{8D12B4EC-C569-AB4A-9973-CE159F49F857}" type="sibTrans" cxnId="{894EBD44-EA20-F94B-BCE9-D7D5C8AA58BA}">
      <dgm:prSet/>
      <dgm:spPr/>
      <dgm:t>
        <a:bodyPr/>
        <a:lstStyle/>
        <a:p>
          <a:endParaRPr lang="en-US"/>
        </a:p>
      </dgm:t>
    </dgm:pt>
    <dgm:pt modelId="{A3900E33-734D-3144-9BA5-C961F3F4293B}">
      <dgm:prSet phldrT="[Text]"/>
      <dgm:spPr/>
      <dgm:t>
        <a:bodyPr/>
        <a:lstStyle/>
        <a:p>
          <a:r>
            <a:rPr lang="en-US" dirty="0"/>
            <a:t>Place related factors</a:t>
          </a:r>
        </a:p>
      </dgm:t>
    </dgm:pt>
    <dgm:pt modelId="{3103DEF1-A982-3D4F-9892-BA94AD02FCC0}" type="parTrans" cxnId="{076E4FB2-6D59-864B-8A98-03FA2A208827}">
      <dgm:prSet/>
      <dgm:spPr/>
      <dgm:t>
        <a:bodyPr/>
        <a:lstStyle/>
        <a:p>
          <a:endParaRPr lang="en-US"/>
        </a:p>
      </dgm:t>
    </dgm:pt>
    <dgm:pt modelId="{E5F51A3D-131A-D44D-B4A2-98F358A94872}" type="sibTrans" cxnId="{076E4FB2-6D59-864B-8A98-03FA2A208827}">
      <dgm:prSet/>
      <dgm:spPr/>
      <dgm:t>
        <a:bodyPr/>
        <a:lstStyle/>
        <a:p>
          <a:endParaRPr lang="en-US"/>
        </a:p>
      </dgm:t>
    </dgm:pt>
    <dgm:pt modelId="{3BFED993-4BFF-4042-B6B9-E1AB2F547309}">
      <dgm:prSet phldrT="[Text]"/>
      <dgm:spPr/>
      <dgm:t>
        <a:bodyPr/>
        <a:lstStyle/>
        <a:p>
          <a:r>
            <a:rPr lang="en-US" dirty="0"/>
            <a:t>Promotion related factors</a:t>
          </a:r>
        </a:p>
      </dgm:t>
    </dgm:pt>
    <dgm:pt modelId="{2075BB62-B03C-1A48-AF61-6277FD6A16C5}" type="parTrans" cxnId="{477BBBD9-BC08-7B4E-AF50-19AB31FB69FC}">
      <dgm:prSet/>
      <dgm:spPr/>
      <dgm:t>
        <a:bodyPr/>
        <a:lstStyle/>
        <a:p>
          <a:endParaRPr lang="en-US"/>
        </a:p>
      </dgm:t>
    </dgm:pt>
    <dgm:pt modelId="{1C0B2DD5-6700-4244-B4E9-ED4BB38E3BEB}" type="sibTrans" cxnId="{477BBBD9-BC08-7B4E-AF50-19AB31FB69FC}">
      <dgm:prSet/>
      <dgm:spPr/>
      <dgm:t>
        <a:bodyPr/>
        <a:lstStyle/>
        <a:p>
          <a:endParaRPr lang="en-US"/>
        </a:p>
      </dgm:t>
    </dgm:pt>
    <dgm:pt modelId="{8B442BD8-A51D-C540-AC26-2AD3C555BBBC}">
      <dgm:prSet phldrT="[Text]"/>
      <dgm:spPr/>
      <dgm:t>
        <a:bodyPr/>
        <a:lstStyle/>
        <a:p>
          <a:r>
            <a:rPr lang="en-US" dirty="0"/>
            <a:t>Integrative and systematic factors</a:t>
          </a:r>
        </a:p>
      </dgm:t>
    </dgm:pt>
    <dgm:pt modelId="{C4D815E3-DF53-C74F-921F-B44524B2A0BE}" type="parTrans" cxnId="{A512529C-F269-A540-9AE3-E08C8704F03A}">
      <dgm:prSet/>
      <dgm:spPr/>
      <dgm:t>
        <a:bodyPr/>
        <a:lstStyle/>
        <a:p>
          <a:endParaRPr lang="en-US"/>
        </a:p>
      </dgm:t>
    </dgm:pt>
    <dgm:pt modelId="{7AB52F26-8218-3D4E-AC03-BABB1CA70578}" type="sibTrans" cxnId="{A512529C-F269-A540-9AE3-E08C8704F03A}">
      <dgm:prSet/>
      <dgm:spPr/>
      <dgm:t>
        <a:bodyPr/>
        <a:lstStyle/>
        <a:p>
          <a:endParaRPr lang="en-US"/>
        </a:p>
      </dgm:t>
    </dgm:pt>
    <dgm:pt modelId="{94631BA9-B419-C04E-B906-D82D676E53B0}" type="pres">
      <dgm:prSet presAssocID="{555E5F8E-AF06-4E44-B844-D4C75965BD84}" presName="diagram" presStyleCnt="0">
        <dgm:presLayoutVars>
          <dgm:dir/>
          <dgm:resizeHandles val="exact"/>
        </dgm:presLayoutVars>
      </dgm:prSet>
      <dgm:spPr/>
    </dgm:pt>
    <dgm:pt modelId="{90126C12-E0C4-484A-AC3C-74773604169B}" type="pres">
      <dgm:prSet presAssocID="{31611A19-F2E1-9D46-8302-0B8630FDD3DC}" presName="node" presStyleLbl="node1" presStyleIdx="0" presStyleCnt="5">
        <dgm:presLayoutVars>
          <dgm:bulletEnabled val="1"/>
        </dgm:presLayoutVars>
      </dgm:prSet>
      <dgm:spPr/>
    </dgm:pt>
    <dgm:pt modelId="{593E08CA-0D10-C54A-B7ED-1BCCF74589E1}" type="pres">
      <dgm:prSet presAssocID="{2C7EAB7E-785A-0A49-8381-243954822A61}" presName="sibTrans" presStyleCnt="0"/>
      <dgm:spPr/>
    </dgm:pt>
    <dgm:pt modelId="{975B55D5-A9D7-CB40-AC2C-33578A655EFF}" type="pres">
      <dgm:prSet presAssocID="{FC95B97F-92C5-D04A-A03E-11136E10BA6E}" presName="node" presStyleLbl="node1" presStyleIdx="1" presStyleCnt="5">
        <dgm:presLayoutVars>
          <dgm:bulletEnabled val="1"/>
        </dgm:presLayoutVars>
      </dgm:prSet>
      <dgm:spPr/>
    </dgm:pt>
    <dgm:pt modelId="{362A3034-8977-2A4B-BE09-4E9587A7CB10}" type="pres">
      <dgm:prSet presAssocID="{8D12B4EC-C569-AB4A-9973-CE159F49F857}" presName="sibTrans" presStyleCnt="0"/>
      <dgm:spPr/>
    </dgm:pt>
    <dgm:pt modelId="{FE288B29-17D3-9043-B690-8C6DDB6D1844}" type="pres">
      <dgm:prSet presAssocID="{A3900E33-734D-3144-9BA5-C961F3F4293B}" presName="node" presStyleLbl="node1" presStyleIdx="2" presStyleCnt="5">
        <dgm:presLayoutVars>
          <dgm:bulletEnabled val="1"/>
        </dgm:presLayoutVars>
      </dgm:prSet>
      <dgm:spPr/>
    </dgm:pt>
    <dgm:pt modelId="{80F99BD6-E4AD-B349-A179-C9282A921273}" type="pres">
      <dgm:prSet presAssocID="{E5F51A3D-131A-D44D-B4A2-98F358A94872}" presName="sibTrans" presStyleCnt="0"/>
      <dgm:spPr/>
    </dgm:pt>
    <dgm:pt modelId="{35CDC4D6-9981-E242-B245-3811EFA417D4}" type="pres">
      <dgm:prSet presAssocID="{3BFED993-4BFF-4042-B6B9-E1AB2F547309}" presName="node" presStyleLbl="node1" presStyleIdx="3" presStyleCnt="5">
        <dgm:presLayoutVars>
          <dgm:bulletEnabled val="1"/>
        </dgm:presLayoutVars>
      </dgm:prSet>
      <dgm:spPr/>
    </dgm:pt>
    <dgm:pt modelId="{66D81043-4886-404F-AE77-6608CEC0CD36}" type="pres">
      <dgm:prSet presAssocID="{1C0B2DD5-6700-4244-B4E9-ED4BB38E3BEB}" presName="sibTrans" presStyleCnt="0"/>
      <dgm:spPr/>
    </dgm:pt>
    <dgm:pt modelId="{B2216CEC-D51B-4B46-A680-69D4BDCD9AE7}" type="pres">
      <dgm:prSet presAssocID="{8B442BD8-A51D-C540-AC26-2AD3C555BBBC}" presName="node" presStyleLbl="node1" presStyleIdx="4" presStyleCnt="5">
        <dgm:presLayoutVars>
          <dgm:bulletEnabled val="1"/>
        </dgm:presLayoutVars>
      </dgm:prSet>
      <dgm:spPr/>
    </dgm:pt>
  </dgm:ptLst>
  <dgm:cxnLst>
    <dgm:cxn modelId="{DD7D8A0C-0FB3-6044-BC38-042F43AA05DA}" srcId="{555E5F8E-AF06-4E44-B844-D4C75965BD84}" destId="{31611A19-F2E1-9D46-8302-0B8630FDD3DC}" srcOrd="0" destOrd="0" parTransId="{DB0A04A6-6522-EA45-BB71-3073A40250D0}" sibTransId="{2C7EAB7E-785A-0A49-8381-243954822A61}"/>
    <dgm:cxn modelId="{98E08E3C-654F-AC43-BAF4-1DFB5386E380}" type="presOf" srcId="{8B442BD8-A51D-C540-AC26-2AD3C555BBBC}" destId="{B2216CEC-D51B-4B46-A680-69D4BDCD9AE7}" srcOrd="0" destOrd="0" presId="urn:microsoft.com/office/officeart/2005/8/layout/default"/>
    <dgm:cxn modelId="{894EBD44-EA20-F94B-BCE9-D7D5C8AA58BA}" srcId="{555E5F8E-AF06-4E44-B844-D4C75965BD84}" destId="{FC95B97F-92C5-D04A-A03E-11136E10BA6E}" srcOrd="1" destOrd="0" parTransId="{73100AAC-F0B9-8A49-8E5B-C375C3B86D46}" sibTransId="{8D12B4EC-C569-AB4A-9973-CE159F49F857}"/>
    <dgm:cxn modelId="{E6B7155E-1067-2E48-80C3-B167EE6F166B}" type="presOf" srcId="{3BFED993-4BFF-4042-B6B9-E1AB2F547309}" destId="{35CDC4D6-9981-E242-B245-3811EFA417D4}" srcOrd="0" destOrd="0" presId="urn:microsoft.com/office/officeart/2005/8/layout/default"/>
    <dgm:cxn modelId="{A512529C-F269-A540-9AE3-E08C8704F03A}" srcId="{555E5F8E-AF06-4E44-B844-D4C75965BD84}" destId="{8B442BD8-A51D-C540-AC26-2AD3C555BBBC}" srcOrd="4" destOrd="0" parTransId="{C4D815E3-DF53-C74F-921F-B44524B2A0BE}" sibTransId="{7AB52F26-8218-3D4E-AC03-BABB1CA70578}"/>
    <dgm:cxn modelId="{076E4FB2-6D59-864B-8A98-03FA2A208827}" srcId="{555E5F8E-AF06-4E44-B844-D4C75965BD84}" destId="{A3900E33-734D-3144-9BA5-C961F3F4293B}" srcOrd="2" destOrd="0" parTransId="{3103DEF1-A982-3D4F-9892-BA94AD02FCC0}" sibTransId="{E5F51A3D-131A-D44D-B4A2-98F358A94872}"/>
    <dgm:cxn modelId="{7C2405B9-65C5-A54A-BD3E-7934D5981CF2}" type="presOf" srcId="{31611A19-F2E1-9D46-8302-0B8630FDD3DC}" destId="{90126C12-E0C4-484A-AC3C-74773604169B}" srcOrd="0" destOrd="0" presId="urn:microsoft.com/office/officeart/2005/8/layout/default"/>
    <dgm:cxn modelId="{108CCCD7-EA8F-3743-ACA4-233CD033A540}" type="presOf" srcId="{555E5F8E-AF06-4E44-B844-D4C75965BD84}" destId="{94631BA9-B419-C04E-B906-D82D676E53B0}" srcOrd="0" destOrd="0" presId="urn:microsoft.com/office/officeart/2005/8/layout/default"/>
    <dgm:cxn modelId="{477BBBD9-BC08-7B4E-AF50-19AB31FB69FC}" srcId="{555E5F8E-AF06-4E44-B844-D4C75965BD84}" destId="{3BFED993-4BFF-4042-B6B9-E1AB2F547309}" srcOrd="3" destOrd="0" parTransId="{2075BB62-B03C-1A48-AF61-6277FD6A16C5}" sibTransId="{1C0B2DD5-6700-4244-B4E9-ED4BB38E3BEB}"/>
    <dgm:cxn modelId="{0117E4E0-B254-E446-BC49-95EEA0E22834}" type="presOf" srcId="{A3900E33-734D-3144-9BA5-C961F3F4293B}" destId="{FE288B29-17D3-9043-B690-8C6DDB6D1844}" srcOrd="0" destOrd="0" presId="urn:microsoft.com/office/officeart/2005/8/layout/default"/>
    <dgm:cxn modelId="{E0FC28EF-5FA7-E345-9F1B-CC37EE3E5229}" type="presOf" srcId="{FC95B97F-92C5-D04A-A03E-11136E10BA6E}" destId="{975B55D5-A9D7-CB40-AC2C-33578A655EFF}" srcOrd="0" destOrd="0" presId="urn:microsoft.com/office/officeart/2005/8/layout/default"/>
    <dgm:cxn modelId="{E4C3E361-7546-544F-81D5-5CE87468D718}" type="presParOf" srcId="{94631BA9-B419-C04E-B906-D82D676E53B0}" destId="{90126C12-E0C4-484A-AC3C-74773604169B}" srcOrd="0" destOrd="0" presId="urn:microsoft.com/office/officeart/2005/8/layout/default"/>
    <dgm:cxn modelId="{4DD161CE-8F67-6148-88EC-7DC4B55150C7}" type="presParOf" srcId="{94631BA9-B419-C04E-B906-D82D676E53B0}" destId="{593E08CA-0D10-C54A-B7ED-1BCCF74589E1}" srcOrd="1" destOrd="0" presId="urn:microsoft.com/office/officeart/2005/8/layout/default"/>
    <dgm:cxn modelId="{9849D667-198B-D645-A272-C57152D4FE63}" type="presParOf" srcId="{94631BA9-B419-C04E-B906-D82D676E53B0}" destId="{975B55D5-A9D7-CB40-AC2C-33578A655EFF}" srcOrd="2" destOrd="0" presId="urn:microsoft.com/office/officeart/2005/8/layout/default"/>
    <dgm:cxn modelId="{32AF50BD-71D8-6741-B1D5-B7866C504DE9}" type="presParOf" srcId="{94631BA9-B419-C04E-B906-D82D676E53B0}" destId="{362A3034-8977-2A4B-BE09-4E9587A7CB10}" srcOrd="3" destOrd="0" presId="urn:microsoft.com/office/officeart/2005/8/layout/default"/>
    <dgm:cxn modelId="{224CDB2E-7502-2A48-BE08-04A8170AA2E1}" type="presParOf" srcId="{94631BA9-B419-C04E-B906-D82D676E53B0}" destId="{FE288B29-17D3-9043-B690-8C6DDB6D1844}" srcOrd="4" destOrd="0" presId="urn:microsoft.com/office/officeart/2005/8/layout/default"/>
    <dgm:cxn modelId="{35C55419-37BE-5E4F-A13D-1262211218BE}" type="presParOf" srcId="{94631BA9-B419-C04E-B906-D82D676E53B0}" destId="{80F99BD6-E4AD-B349-A179-C9282A921273}" srcOrd="5" destOrd="0" presId="urn:microsoft.com/office/officeart/2005/8/layout/default"/>
    <dgm:cxn modelId="{F1ABDC21-17E7-7246-94E9-37C443AC08C9}" type="presParOf" srcId="{94631BA9-B419-C04E-B906-D82D676E53B0}" destId="{35CDC4D6-9981-E242-B245-3811EFA417D4}" srcOrd="6" destOrd="0" presId="urn:microsoft.com/office/officeart/2005/8/layout/default"/>
    <dgm:cxn modelId="{AFD12C2F-A481-F148-9E9E-7126B686BC8F}" type="presParOf" srcId="{94631BA9-B419-C04E-B906-D82D676E53B0}" destId="{66D81043-4886-404F-AE77-6608CEC0CD36}" srcOrd="7" destOrd="0" presId="urn:microsoft.com/office/officeart/2005/8/layout/default"/>
    <dgm:cxn modelId="{7C6CD443-3B9A-494B-A425-DD310C723994}" type="presParOf" srcId="{94631BA9-B419-C04E-B906-D82D676E53B0}" destId="{B2216CEC-D51B-4B46-A680-69D4BDCD9AE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A615F3-5978-984D-86DF-80E05EFE6ADD}"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E75FD7C5-BBC7-A84B-8B1A-A7E86C8A679A}">
      <dgm:prSet phldrT="[Text]"/>
      <dgm:spPr/>
      <dgm:t>
        <a:bodyPr/>
        <a:lstStyle/>
        <a:p>
          <a:r>
            <a:rPr lang="en-US" dirty="0"/>
            <a:t>Factors related to production system </a:t>
          </a:r>
        </a:p>
      </dgm:t>
    </dgm:pt>
    <dgm:pt modelId="{D6739C72-9925-DA4C-B136-08769D5E75D9}" type="parTrans" cxnId="{3E2E91DF-E2DA-1A41-8B16-4539A767E8E2}">
      <dgm:prSet/>
      <dgm:spPr/>
      <dgm:t>
        <a:bodyPr/>
        <a:lstStyle/>
        <a:p>
          <a:endParaRPr lang="en-US"/>
        </a:p>
      </dgm:t>
    </dgm:pt>
    <dgm:pt modelId="{FB8BFC5E-E788-5F4D-B587-07011E96C735}" type="sibTrans" cxnId="{3E2E91DF-E2DA-1A41-8B16-4539A767E8E2}">
      <dgm:prSet/>
      <dgm:spPr/>
      <dgm:t>
        <a:bodyPr/>
        <a:lstStyle/>
        <a:p>
          <a:endParaRPr lang="en-US"/>
        </a:p>
      </dgm:t>
    </dgm:pt>
    <dgm:pt modelId="{AAF8ECCE-8245-5B4E-8520-98223D3C2B64}">
      <dgm:prSet phldrT="[Text]"/>
      <dgm:spPr/>
      <dgm:t>
        <a:bodyPr/>
        <a:lstStyle/>
        <a:p>
          <a:r>
            <a:rPr lang="en-US" dirty="0"/>
            <a:t>Factors related to the operations and control system</a:t>
          </a:r>
        </a:p>
      </dgm:t>
    </dgm:pt>
    <dgm:pt modelId="{AE8E381F-C18B-CF49-B7B4-ED73F883EBDB}" type="parTrans" cxnId="{86E4352A-3BEE-A146-A613-E780FC4EB1E2}">
      <dgm:prSet/>
      <dgm:spPr/>
      <dgm:t>
        <a:bodyPr/>
        <a:lstStyle/>
        <a:p>
          <a:endParaRPr lang="en-US"/>
        </a:p>
      </dgm:t>
    </dgm:pt>
    <dgm:pt modelId="{90317F11-9D86-2B47-83DB-71EFAFADDF7B}" type="sibTrans" cxnId="{86E4352A-3BEE-A146-A613-E780FC4EB1E2}">
      <dgm:prSet/>
      <dgm:spPr/>
      <dgm:t>
        <a:bodyPr/>
        <a:lstStyle/>
        <a:p>
          <a:endParaRPr lang="en-US"/>
        </a:p>
      </dgm:t>
    </dgm:pt>
    <dgm:pt modelId="{07F4900A-A2DC-074E-8DF5-91217912376A}">
      <dgm:prSet phldrT="[Text]"/>
      <dgm:spPr/>
      <dgm:t>
        <a:bodyPr/>
        <a:lstStyle/>
        <a:p>
          <a:r>
            <a:rPr lang="en-US" dirty="0"/>
            <a:t>Factors related to the R&amp;D system</a:t>
          </a:r>
        </a:p>
      </dgm:t>
    </dgm:pt>
    <dgm:pt modelId="{4E436862-C573-604A-92C6-6F98D1FB57E6}" type="parTrans" cxnId="{666FC239-0CFF-0040-9290-5225D28ECB24}">
      <dgm:prSet/>
      <dgm:spPr/>
      <dgm:t>
        <a:bodyPr/>
        <a:lstStyle/>
        <a:p>
          <a:endParaRPr lang="en-US"/>
        </a:p>
      </dgm:t>
    </dgm:pt>
    <dgm:pt modelId="{3FE8D49C-B791-7545-88EE-7AAD76BAEADD}" type="sibTrans" cxnId="{666FC239-0CFF-0040-9290-5225D28ECB24}">
      <dgm:prSet/>
      <dgm:spPr/>
      <dgm:t>
        <a:bodyPr/>
        <a:lstStyle/>
        <a:p>
          <a:endParaRPr lang="en-US"/>
        </a:p>
      </dgm:t>
    </dgm:pt>
    <dgm:pt modelId="{2468F92B-8587-DD48-8566-EB9C18F5E130}" type="pres">
      <dgm:prSet presAssocID="{18A615F3-5978-984D-86DF-80E05EFE6ADD}" presName="diagram" presStyleCnt="0">
        <dgm:presLayoutVars>
          <dgm:dir/>
          <dgm:resizeHandles val="exact"/>
        </dgm:presLayoutVars>
      </dgm:prSet>
      <dgm:spPr/>
    </dgm:pt>
    <dgm:pt modelId="{FF16023F-13CD-934D-9377-78B2FC300506}" type="pres">
      <dgm:prSet presAssocID="{E75FD7C5-BBC7-A84B-8B1A-A7E86C8A679A}" presName="node" presStyleLbl="node1" presStyleIdx="0" presStyleCnt="3">
        <dgm:presLayoutVars>
          <dgm:bulletEnabled val="1"/>
        </dgm:presLayoutVars>
      </dgm:prSet>
      <dgm:spPr/>
    </dgm:pt>
    <dgm:pt modelId="{91424603-5B89-2E4C-8CBD-9D6222068142}" type="pres">
      <dgm:prSet presAssocID="{FB8BFC5E-E788-5F4D-B587-07011E96C735}" presName="sibTrans" presStyleCnt="0"/>
      <dgm:spPr/>
    </dgm:pt>
    <dgm:pt modelId="{19B64C4B-5991-1F42-BB57-6529B3410620}" type="pres">
      <dgm:prSet presAssocID="{AAF8ECCE-8245-5B4E-8520-98223D3C2B64}" presName="node" presStyleLbl="node1" presStyleIdx="1" presStyleCnt="3">
        <dgm:presLayoutVars>
          <dgm:bulletEnabled val="1"/>
        </dgm:presLayoutVars>
      </dgm:prSet>
      <dgm:spPr/>
    </dgm:pt>
    <dgm:pt modelId="{ECFB3993-E97C-7846-93CB-76A475601062}" type="pres">
      <dgm:prSet presAssocID="{90317F11-9D86-2B47-83DB-71EFAFADDF7B}" presName="sibTrans" presStyleCnt="0"/>
      <dgm:spPr/>
    </dgm:pt>
    <dgm:pt modelId="{1C8AB953-4CE1-6544-BEED-D190E751F33D}" type="pres">
      <dgm:prSet presAssocID="{07F4900A-A2DC-074E-8DF5-91217912376A}" presName="node" presStyleLbl="node1" presStyleIdx="2" presStyleCnt="3">
        <dgm:presLayoutVars>
          <dgm:bulletEnabled val="1"/>
        </dgm:presLayoutVars>
      </dgm:prSet>
      <dgm:spPr/>
    </dgm:pt>
  </dgm:ptLst>
  <dgm:cxnLst>
    <dgm:cxn modelId="{86E4352A-3BEE-A146-A613-E780FC4EB1E2}" srcId="{18A615F3-5978-984D-86DF-80E05EFE6ADD}" destId="{AAF8ECCE-8245-5B4E-8520-98223D3C2B64}" srcOrd="1" destOrd="0" parTransId="{AE8E381F-C18B-CF49-B7B4-ED73F883EBDB}" sibTransId="{90317F11-9D86-2B47-83DB-71EFAFADDF7B}"/>
    <dgm:cxn modelId="{666FC239-0CFF-0040-9290-5225D28ECB24}" srcId="{18A615F3-5978-984D-86DF-80E05EFE6ADD}" destId="{07F4900A-A2DC-074E-8DF5-91217912376A}" srcOrd="2" destOrd="0" parTransId="{4E436862-C573-604A-92C6-6F98D1FB57E6}" sibTransId="{3FE8D49C-B791-7545-88EE-7AAD76BAEADD}"/>
    <dgm:cxn modelId="{20E10864-A621-2A47-A234-F824CA3A985F}" type="presOf" srcId="{AAF8ECCE-8245-5B4E-8520-98223D3C2B64}" destId="{19B64C4B-5991-1F42-BB57-6529B3410620}" srcOrd="0" destOrd="0" presId="urn:microsoft.com/office/officeart/2005/8/layout/default"/>
    <dgm:cxn modelId="{E0DC177F-5DD5-A54E-AC98-2AA2CF86B624}" type="presOf" srcId="{18A615F3-5978-984D-86DF-80E05EFE6ADD}" destId="{2468F92B-8587-DD48-8566-EB9C18F5E130}" srcOrd="0" destOrd="0" presId="urn:microsoft.com/office/officeart/2005/8/layout/default"/>
    <dgm:cxn modelId="{8F13089C-F7A5-EC44-AA1F-9D2E705435EF}" type="presOf" srcId="{07F4900A-A2DC-074E-8DF5-91217912376A}" destId="{1C8AB953-4CE1-6544-BEED-D190E751F33D}" srcOrd="0" destOrd="0" presId="urn:microsoft.com/office/officeart/2005/8/layout/default"/>
    <dgm:cxn modelId="{3E2E91DF-E2DA-1A41-8B16-4539A767E8E2}" srcId="{18A615F3-5978-984D-86DF-80E05EFE6ADD}" destId="{E75FD7C5-BBC7-A84B-8B1A-A7E86C8A679A}" srcOrd="0" destOrd="0" parTransId="{D6739C72-9925-DA4C-B136-08769D5E75D9}" sibTransId="{FB8BFC5E-E788-5F4D-B587-07011E96C735}"/>
    <dgm:cxn modelId="{A2BF01F5-A0FD-D048-91B3-DC20F60EE62D}" type="presOf" srcId="{E75FD7C5-BBC7-A84B-8B1A-A7E86C8A679A}" destId="{FF16023F-13CD-934D-9377-78B2FC300506}" srcOrd="0" destOrd="0" presId="urn:microsoft.com/office/officeart/2005/8/layout/default"/>
    <dgm:cxn modelId="{CD0BE612-BAE7-6540-8D4E-DEF70D9BF204}" type="presParOf" srcId="{2468F92B-8587-DD48-8566-EB9C18F5E130}" destId="{FF16023F-13CD-934D-9377-78B2FC300506}" srcOrd="0" destOrd="0" presId="urn:microsoft.com/office/officeart/2005/8/layout/default"/>
    <dgm:cxn modelId="{FCA99CC3-B609-234E-AAEF-0A7DAEEC2C4D}" type="presParOf" srcId="{2468F92B-8587-DD48-8566-EB9C18F5E130}" destId="{91424603-5B89-2E4C-8CBD-9D6222068142}" srcOrd="1" destOrd="0" presId="urn:microsoft.com/office/officeart/2005/8/layout/default"/>
    <dgm:cxn modelId="{026C94A7-5E05-874A-A900-A405D8AEDA1B}" type="presParOf" srcId="{2468F92B-8587-DD48-8566-EB9C18F5E130}" destId="{19B64C4B-5991-1F42-BB57-6529B3410620}" srcOrd="2" destOrd="0" presId="urn:microsoft.com/office/officeart/2005/8/layout/default"/>
    <dgm:cxn modelId="{33BA97D4-70A6-9347-9383-B856EDA6A29F}" type="presParOf" srcId="{2468F92B-8587-DD48-8566-EB9C18F5E130}" destId="{ECFB3993-E97C-7846-93CB-76A475601062}" srcOrd="3" destOrd="0" presId="urn:microsoft.com/office/officeart/2005/8/layout/default"/>
    <dgm:cxn modelId="{C37268E4-293D-EE4A-8EB8-32F298EFD499}" type="presParOf" srcId="{2468F92B-8587-DD48-8566-EB9C18F5E130}" destId="{1C8AB953-4CE1-6544-BEED-D190E751F33D}"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526303-557D-EF43-9BB7-CCB441638B1A}"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87D21844-B16B-3345-B80E-BC1300B53480}">
      <dgm:prSet phldrT="[Text]"/>
      <dgm:spPr/>
      <dgm:t>
        <a:bodyPr/>
        <a:lstStyle/>
        <a:p>
          <a:r>
            <a:rPr lang="en-US" dirty="0"/>
            <a:t>Factors related to the personnel system</a:t>
          </a:r>
        </a:p>
      </dgm:t>
    </dgm:pt>
    <dgm:pt modelId="{2F591ADD-25F9-F04B-8AA1-83D19EC4BEE7}" type="parTrans" cxnId="{FB1A449B-D436-2841-BA9E-C20B0597F08F}">
      <dgm:prSet/>
      <dgm:spPr/>
      <dgm:t>
        <a:bodyPr/>
        <a:lstStyle/>
        <a:p>
          <a:endParaRPr lang="en-US"/>
        </a:p>
      </dgm:t>
    </dgm:pt>
    <dgm:pt modelId="{E07009A8-9888-B14F-A7CE-737A8483B4A9}" type="sibTrans" cxnId="{FB1A449B-D436-2841-BA9E-C20B0597F08F}">
      <dgm:prSet/>
      <dgm:spPr/>
      <dgm:t>
        <a:bodyPr/>
        <a:lstStyle/>
        <a:p>
          <a:endParaRPr lang="en-US"/>
        </a:p>
      </dgm:t>
    </dgm:pt>
    <dgm:pt modelId="{B0855A60-B892-BE4B-9B35-BBD4990E4BAC}">
      <dgm:prSet phldrT="[Text]"/>
      <dgm:spPr/>
      <dgm:t>
        <a:bodyPr/>
        <a:lstStyle/>
        <a:p>
          <a:r>
            <a:rPr lang="en-US" dirty="0"/>
            <a:t>Factors related to organizational and employee characteristics</a:t>
          </a:r>
        </a:p>
      </dgm:t>
    </dgm:pt>
    <dgm:pt modelId="{67728673-7741-D941-A715-508E6E822AD1}" type="parTrans" cxnId="{420046E0-BF8F-4F4E-B19B-BE5966FBAA0C}">
      <dgm:prSet/>
      <dgm:spPr/>
      <dgm:t>
        <a:bodyPr/>
        <a:lstStyle/>
        <a:p>
          <a:endParaRPr lang="en-US"/>
        </a:p>
      </dgm:t>
    </dgm:pt>
    <dgm:pt modelId="{08709360-BD9B-AF41-930C-DEE1D8D9B7AB}" type="sibTrans" cxnId="{420046E0-BF8F-4F4E-B19B-BE5966FBAA0C}">
      <dgm:prSet/>
      <dgm:spPr/>
      <dgm:t>
        <a:bodyPr/>
        <a:lstStyle/>
        <a:p>
          <a:endParaRPr lang="en-US"/>
        </a:p>
      </dgm:t>
    </dgm:pt>
    <dgm:pt modelId="{2DC90379-E23A-854C-BCF6-9AFCBF666D35}">
      <dgm:prSet phldrT="[Text]"/>
      <dgm:spPr/>
      <dgm:t>
        <a:bodyPr/>
        <a:lstStyle/>
        <a:p>
          <a:r>
            <a:rPr lang="en-US" dirty="0"/>
            <a:t>Factors related to industrial relations </a:t>
          </a:r>
        </a:p>
      </dgm:t>
    </dgm:pt>
    <dgm:pt modelId="{503AB2D3-0A83-2B49-BECD-51CCAB51D587}" type="parTrans" cxnId="{0A5DB4E5-2E8E-7C4A-80C8-6DEE875F2345}">
      <dgm:prSet/>
      <dgm:spPr/>
      <dgm:t>
        <a:bodyPr/>
        <a:lstStyle/>
        <a:p>
          <a:endParaRPr lang="en-US"/>
        </a:p>
      </dgm:t>
    </dgm:pt>
    <dgm:pt modelId="{17E0E087-CFFC-DA4F-9528-03004B8C024A}" type="sibTrans" cxnId="{0A5DB4E5-2E8E-7C4A-80C8-6DEE875F2345}">
      <dgm:prSet/>
      <dgm:spPr/>
      <dgm:t>
        <a:bodyPr/>
        <a:lstStyle/>
        <a:p>
          <a:endParaRPr lang="en-US"/>
        </a:p>
      </dgm:t>
    </dgm:pt>
    <dgm:pt modelId="{687FB954-41BC-D646-A182-93ECCC90E48A}" type="pres">
      <dgm:prSet presAssocID="{47526303-557D-EF43-9BB7-CCB441638B1A}" presName="diagram" presStyleCnt="0">
        <dgm:presLayoutVars>
          <dgm:dir/>
          <dgm:resizeHandles val="exact"/>
        </dgm:presLayoutVars>
      </dgm:prSet>
      <dgm:spPr/>
    </dgm:pt>
    <dgm:pt modelId="{0A1B0603-A2FB-E049-8B94-EA0A152709B3}" type="pres">
      <dgm:prSet presAssocID="{87D21844-B16B-3345-B80E-BC1300B53480}" presName="node" presStyleLbl="node1" presStyleIdx="0" presStyleCnt="3">
        <dgm:presLayoutVars>
          <dgm:bulletEnabled val="1"/>
        </dgm:presLayoutVars>
      </dgm:prSet>
      <dgm:spPr/>
    </dgm:pt>
    <dgm:pt modelId="{FCF62A27-FD5A-5247-8787-D4D824879A93}" type="pres">
      <dgm:prSet presAssocID="{E07009A8-9888-B14F-A7CE-737A8483B4A9}" presName="sibTrans" presStyleCnt="0"/>
      <dgm:spPr/>
    </dgm:pt>
    <dgm:pt modelId="{299F30FF-6526-AB4F-B4FE-1114B2808FC6}" type="pres">
      <dgm:prSet presAssocID="{B0855A60-B892-BE4B-9B35-BBD4990E4BAC}" presName="node" presStyleLbl="node1" presStyleIdx="1" presStyleCnt="3">
        <dgm:presLayoutVars>
          <dgm:bulletEnabled val="1"/>
        </dgm:presLayoutVars>
      </dgm:prSet>
      <dgm:spPr/>
    </dgm:pt>
    <dgm:pt modelId="{75222B06-FCEB-EC49-8BAE-7C564C450499}" type="pres">
      <dgm:prSet presAssocID="{08709360-BD9B-AF41-930C-DEE1D8D9B7AB}" presName="sibTrans" presStyleCnt="0"/>
      <dgm:spPr/>
    </dgm:pt>
    <dgm:pt modelId="{B263389A-1FB1-3844-AB1B-C68C95AB29FD}" type="pres">
      <dgm:prSet presAssocID="{2DC90379-E23A-854C-BCF6-9AFCBF666D35}" presName="node" presStyleLbl="node1" presStyleIdx="2" presStyleCnt="3">
        <dgm:presLayoutVars>
          <dgm:bulletEnabled val="1"/>
        </dgm:presLayoutVars>
      </dgm:prSet>
      <dgm:spPr/>
    </dgm:pt>
  </dgm:ptLst>
  <dgm:cxnLst>
    <dgm:cxn modelId="{60492947-5323-BC44-B886-1D8C89508DB7}" type="presOf" srcId="{47526303-557D-EF43-9BB7-CCB441638B1A}" destId="{687FB954-41BC-D646-A182-93ECCC90E48A}" srcOrd="0" destOrd="0" presId="urn:microsoft.com/office/officeart/2005/8/layout/default"/>
    <dgm:cxn modelId="{C153E05E-1E56-824D-9C21-75A24EBD7ADF}" type="presOf" srcId="{B0855A60-B892-BE4B-9B35-BBD4990E4BAC}" destId="{299F30FF-6526-AB4F-B4FE-1114B2808FC6}" srcOrd="0" destOrd="0" presId="urn:microsoft.com/office/officeart/2005/8/layout/default"/>
    <dgm:cxn modelId="{FB1A449B-D436-2841-BA9E-C20B0597F08F}" srcId="{47526303-557D-EF43-9BB7-CCB441638B1A}" destId="{87D21844-B16B-3345-B80E-BC1300B53480}" srcOrd="0" destOrd="0" parTransId="{2F591ADD-25F9-F04B-8AA1-83D19EC4BEE7}" sibTransId="{E07009A8-9888-B14F-A7CE-737A8483B4A9}"/>
    <dgm:cxn modelId="{0BAA14B3-D24E-0345-BDBF-3C4BB82999D9}" type="presOf" srcId="{2DC90379-E23A-854C-BCF6-9AFCBF666D35}" destId="{B263389A-1FB1-3844-AB1B-C68C95AB29FD}" srcOrd="0" destOrd="0" presId="urn:microsoft.com/office/officeart/2005/8/layout/default"/>
    <dgm:cxn modelId="{478856B8-CC7D-8E41-BA39-6B8D142BAAC4}" type="presOf" srcId="{87D21844-B16B-3345-B80E-BC1300B53480}" destId="{0A1B0603-A2FB-E049-8B94-EA0A152709B3}" srcOrd="0" destOrd="0" presId="urn:microsoft.com/office/officeart/2005/8/layout/default"/>
    <dgm:cxn modelId="{420046E0-BF8F-4F4E-B19B-BE5966FBAA0C}" srcId="{47526303-557D-EF43-9BB7-CCB441638B1A}" destId="{B0855A60-B892-BE4B-9B35-BBD4990E4BAC}" srcOrd="1" destOrd="0" parTransId="{67728673-7741-D941-A715-508E6E822AD1}" sibTransId="{08709360-BD9B-AF41-930C-DEE1D8D9B7AB}"/>
    <dgm:cxn modelId="{0A5DB4E5-2E8E-7C4A-80C8-6DEE875F2345}" srcId="{47526303-557D-EF43-9BB7-CCB441638B1A}" destId="{2DC90379-E23A-854C-BCF6-9AFCBF666D35}" srcOrd="2" destOrd="0" parTransId="{503AB2D3-0A83-2B49-BECD-51CCAB51D587}" sibTransId="{17E0E087-CFFC-DA4F-9528-03004B8C024A}"/>
    <dgm:cxn modelId="{93996D56-EB19-B54C-9866-B032E8CC489C}" type="presParOf" srcId="{687FB954-41BC-D646-A182-93ECCC90E48A}" destId="{0A1B0603-A2FB-E049-8B94-EA0A152709B3}" srcOrd="0" destOrd="0" presId="urn:microsoft.com/office/officeart/2005/8/layout/default"/>
    <dgm:cxn modelId="{EAC7FA9D-E4D9-3942-BB61-B01F9B151134}" type="presParOf" srcId="{687FB954-41BC-D646-A182-93ECCC90E48A}" destId="{FCF62A27-FD5A-5247-8787-D4D824879A93}" srcOrd="1" destOrd="0" presId="urn:microsoft.com/office/officeart/2005/8/layout/default"/>
    <dgm:cxn modelId="{6E3AD375-6209-AE41-B533-87EF1BCBD44E}" type="presParOf" srcId="{687FB954-41BC-D646-A182-93ECCC90E48A}" destId="{299F30FF-6526-AB4F-B4FE-1114B2808FC6}" srcOrd="2" destOrd="0" presId="urn:microsoft.com/office/officeart/2005/8/layout/default"/>
    <dgm:cxn modelId="{A22E80A0-4A69-BC4D-85CB-CCEDFB13160F}" type="presParOf" srcId="{687FB954-41BC-D646-A182-93ECCC90E48A}" destId="{75222B06-FCEB-EC49-8BAE-7C564C450499}" srcOrd="3" destOrd="0" presId="urn:microsoft.com/office/officeart/2005/8/layout/default"/>
    <dgm:cxn modelId="{E3B16595-729D-A842-B7F3-C73DA3A502F5}" type="presParOf" srcId="{687FB954-41BC-D646-A182-93ECCC90E48A}" destId="{B263389A-1FB1-3844-AB1B-C68C95AB29FD}"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0CEF77-F809-874F-92A0-11D80325E99D}"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23AEC52E-6923-C041-900E-606EE91F3C0A}">
      <dgm:prSet phldrT="[Text]"/>
      <dgm:spPr/>
      <dgm:t>
        <a:bodyPr/>
        <a:lstStyle/>
        <a:p>
          <a:r>
            <a:rPr lang="en-US" dirty="0"/>
            <a:t>Acquisition and retention of info.</a:t>
          </a:r>
        </a:p>
      </dgm:t>
    </dgm:pt>
    <dgm:pt modelId="{067209EE-5FAA-9243-B0AD-7EE485F46908}" type="parTrans" cxnId="{74C2D11A-62CF-3D48-ACDE-4F75F62FD556}">
      <dgm:prSet/>
      <dgm:spPr/>
      <dgm:t>
        <a:bodyPr/>
        <a:lstStyle/>
        <a:p>
          <a:endParaRPr lang="en-US"/>
        </a:p>
      </dgm:t>
    </dgm:pt>
    <dgm:pt modelId="{7ABD100C-0B6B-F548-A1D3-AE5861C7A9C2}" type="sibTrans" cxnId="{74C2D11A-62CF-3D48-ACDE-4F75F62FD556}">
      <dgm:prSet/>
      <dgm:spPr/>
      <dgm:t>
        <a:bodyPr/>
        <a:lstStyle/>
        <a:p>
          <a:endParaRPr lang="en-US"/>
        </a:p>
      </dgm:t>
    </dgm:pt>
    <dgm:pt modelId="{B420B10B-A376-444C-B620-177C0543BF11}">
      <dgm:prSet phldrT="[Text]"/>
      <dgm:spPr/>
      <dgm:t>
        <a:bodyPr/>
        <a:lstStyle/>
        <a:p>
          <a:r>
            <a:rPr lang="en-US" dirty="0"/>
            <a:t>Processing and synthesis of info.</a:t>
          </a:r>
        </a:p>
      </dgm:t>
    </dgm:pt>
    <dgm:pt modelId="{A6BF1A44-1582-8941-B21A-0628A186F8AD}" type="parTrans" cxnId="{3CCA94D4-6783-DD45-A0FA-36789C7CECA5}">
      <dgm:prSet/>
      <dgm:spPr/>
      <dgm:t>
        <a:bodyPr/>
        <a:lstStyle/>
        <a:p>
          <a:endParaRPr lang="en-US"/>
        </a:p>
      </dgm:t>
    </dgm:pt>
    <dgm:pt modelId="{CE104035-CE9A-A04F-9F37-523DE20BB99B}" type="sibTrans" cxnId="{3CCA94D4-6783-DD45-A0FA-36789C7CECA5}">
      <dgm:prSet/>
      <dgm:spPr/>
      <dgm:t>
        <a:bodyPr/>
        <a:lstStyle/>
        <a:p>
          <a:endParaRPr lang="en-US"/>
        </a:p>
      </dgm:t>
    </dgm:pt>
    <dgm:pt modelId="{7A4C6240-84C6-BF4B-A58A-D89510323629}">
      <dgm:prSet phldrT="[Text]"/>
      <dgm:spPr/>
      <dgm:t>
        <a:bodyPr/>
        <a:lstStyle/>
        <a:p>
          <a:r>
            <a:rPr lang="en-US" dirty="0"/>
            <a:t>Retrieval and usage of info. </a:t>
          </a:r>
        </a:p>
      </dgm:t>
    </dgm:pt>
    <dgm:pt modelId="{AA1353DB-4A78-0C45-A3CE-B684B9DEE507}" type="parTrans" cxnId="{0F2BF060-0D21-104C-954D-9C16A8067734}">
      <dgm:prSet/>
      <dgm:spPr/>
      <dgm:t>
        <a:bodyPr/>
        <a:lstStyle/>
        <a:p>
          <a:endParaRPr lang="en-US"/>
        </a:p>
      </dgm:t>
    </dgm:pt>
    <dgm:pt modelId="{86FD79FF-04A2-8A4F-965F-FD1DB17BB9B2}" type="sibTrans" cxnId="{0F2BF060-0D21-104C-954D-9C16A8067734}">
      <dgm:prSet/>
      <dgm:spPr/>
      <dgm:t>
        <a:bodyPr/>
        <a:lstStyle/>
        <a:p>
          <a:endParaRPr lang="en-US"/>
        </a:p>
      </dgm:t>
    </dgm:pt>
    <dgm:pt modelId="{754C1DC7-8584-A24A-9BFE-50A0953DAB44}">
      <dgm:prSet phldrT="[Text]"/>
      <dgm:spPr/>
      <dgm:t>
        <a:bodyPr/>
        <a:lstStyle/>
        <a:p>
          <a:r>
            <a:rPr lang="en-US" dirty="0"/>
            <a:t>Transmission and dissemination </a:t>
          </a:r>
        </a:p>
      </dgm:t>
    </dgm:pt>
    <dgm:pt modelId="{1ED5A494-047E-3243-8706-68034F015D00}" type="parTrans" cxnId="{E21366EA-6088-FF4C-92C6-3E1A1403C9C9}">
      <dgm:prSet/>
      <dgm:spPr/>
      <dgm:t>
        <a:bodyPr/>
        <a:lstStyle/>
        <a:p>
          <a:endParaRPr lang="en-US"/>
        </a:p>
      </dgm:t>
    </dgm:pt>
    <dgm:pt modelId="{12397263-744B-E24F-9261-5FEF7511207D}" type="sibTrans" cxnId="{E21366EA-6088-FF4C-92C6-3E1A1403C9C9}">
      <dgm:prSet/>
      <dgm:spPr/>
      <dgm:t>
        <a:bodyPr/>
        <a:lstStyle/>
        <a:p>
          <a:endParaRPr lang="en-US"/>
        </a:p>
      </dgm:t>
    </dgm:pt>
    <dgm:pt modelId="{0BFAB9F3-9449-FC47-B870-79A129BD3DA1}">
      <dgm:prSet phldrT="[Text]"/>
      <dgm:spPr/>
      <dgm:t>
        <a:bodyPr/>
        <a:lstStyle/>
        <a:p>
          <a:r>
            <a:rPr lang="en-US" dirty="0"/>
            <a:t>Integrative, systematic and supportive factors</a:t>
          </a:r>
        </a:p>
      </dgm:t>
    </dgm:pt>
    <dgm:pt modelId="{AFB4DF81-69F4-E948-8608-D9AA8AF5C5F6}" type="parTrans" cxnId="{6F3678C7-5911-6D49-A2A2-65593F598281}">
      <dgm:prSet/>
      <dgm:spPr/>
      <dgm:t>
        <a:bodyPr/>
        <a:lstStyle/>
        <a:p>
          <a:endParaRPr lang="en-US"/>
        </a:p>
      </dgm:t>
    </dgm:pt>
    <dgm:pt modelId="{861ACB9D-2E9D-D541-9124-D9CA614707EE}" type="sibTrans" cxnId="{6F3678C7-5911-6D49-A2A2-65593F598281}">
      <dgm:prSet/>
      <dgm:spPr/>
      <dgm:t>
        <a:bodyPr/>
        <a:lstStyle/>
        <a:p>
          <a:endParaRPr lang="en-US"/>
        </a:p>
      </dgm:t>
    </dgm:pt>
    <dgm:pt modelId="{1446834D-95FB-8B48-9B6A-5E181B9D55BF}" type="pres">
      <dgm:prSet presAssocID="{2E0CEF77-F809-874F-92A0-11D80325E99D}" presName="diagram" presStyleCnt="0">
        <dgm:presLayoutVars>
          <dgm:dir/>
          <dgm:resizeHandles val="exact"/>
        </dgm:presLayoutVars>
      </dgm:prSet>
      <dgm:spPr/>
    </dgm:pt>
    <dgm:pt modelId="{09D0A165-D30B-9346-908F-7F9C8223F235}" type="pres">
      <dgm:prSet presAssocID="{23AEC52E-6923-C041-900E-606EE91F3C0A}" presName="node" presStyleLbl="node1" presStyleIdx="0" presStyleCnt="5">
        <dgm:presLayoutVars>
          <dgm:bulletEnabled val="1"/>
        </dgm:presLayoutVars>
      </dgm:prSet>
      <dgm:spPr/>
    </dgm:pt>
    <dgm:pt modelId="{84BB4B89-3A13-044E-8AAD-DF2F87380882}" type="pres">
      <dgm:prSet presAssocID="{7ABD100C-0B6B-F548-A1D3-AE5861C7A9C2}" presName="sibTrans" presStyleCnt="0"/>
      <dgm:spPr/>
    </dgm:pt>
    <dgm:pt modelId="{A2790B83-E1D5-154D-990D-6C26CFD4F21C}" type="pres">
      <dgm:prSet presAssocID="{B420B10B-A376-444C-B620-177C0543BF11}" presName="node" presStyleLbl="node1" presStyleIdx="1" presStyleCnt="5">
        <dgm:presLayoutVars>
          <dgm:bulletEnabled val="1"/>
        </dgm:presLayoutVars>
      </dgm:prSet>
      <dgm:spPr/>
    </dgm:pt>
    <dgm:pt modelId="{81AE0FA4-AF2A-7546-9A02-52269DB3DAED}" type="pres">
      <dgm:prSet presAssocID="{CE104035-CE9A-A04F-9F37-523DE20BB99B}" presName="sibTrans" presStyleCnt="0"/>
      <dgm:spPr/>
    </dgm:pt>
    <dgm:pt modelId="{740CCE7A-1032-C749-81DE-5737CEDE2163}" type="pres">
      <dgm:prSet presAssocID="{7A4C6240-84C6-BF4B-A58A-D89510323629}" presName="node" presStyleLbl="node1" presStyleIdx="2" presStyleCnt="5">
        <dgm:presLayoutVars>
          <dgm:bulletEnabled val="1"/>
        </dgm:presLayoutVars>
      </dgm:prSet>
      <dgm:spPr/>
    </dgm:pt>
    <dgm:pt modelId="{BF9B97FD-543F-3E43-A136-A92CB17D3292}" type="pres">
      <dgm:prSet presAssocID="{86FD79FF-04A2-8A4F-965F-FD1DB17BB9B2}" presName="sibTrans" presStyleCnt="0"/>
      <dgm:spPr/>
    </dgm:pt>
    <dgm:pt modelId="{35C973E9-2F3D-1448-8750-64456F4173B2}" type="pres">
      <dgm:prSet presAssocID="{754C1DC7-8584-A24A-9BFE-50A0953DAB44}" presName="node" presStyleLbl="node1" presStyleIdx="3" presStyleCnt="5">
        <dgm:presLayoutVars>
          <dgm:bulletEnabled val="1"/>
        </dgm:presLayoutVars>
      </dgm:prSet>
      <dgm:spPr/>
    </dgm:pt>
    <dgm:pt modelId="{96A2AF14-EB4D-4F41-9B09-BE0E986CC830}" type="pres">
      <dgm:prSet presAssocID="{12397263-744B-E24F-9261-5FEF7511207D}" presName="sibTrans" presStyleCnt="0"/>
      <dgm:spPr/>
    </dgm:pt>
    <dgm:pt modelId="{03780707-FB55-F446-9FB9-8781BBDC5620}" type="pres">
      <dgm:prSet presAssocID="{0BFAB9F3-9449-FC47-B870-79A129BD3DA1}" presName="node" presStyleLbl="node1" presStyleIdx="4" presStyleCnt="5">
        <dgm:presLayoutVars>
          <dgm:bulletEnabled val="1"/>
        </dgm:presLayoutVars>
      </dgm:prSet>
      <dgm:spPr/>
    </dgm:pt>
  </dgm:ptLst>
  <dgm:cxnLst>
    <dgm:cxn modelId="{74C2D11A-62CF-3D48-ACDE-4F75F62FD556}" srcId="{2E0CEF77-F809-874F-92A0-11D80325E99D}" destId="{23AEC52E-6923-C041-900E-606EE91F3C0A}" srcOrd="0" destOrd="0" parTransId="{067209EE-5FAA-9243-B0AD-7EE485F46908}" sibTransId="{7ABD100C-0B6B-F548-A1D3-AE5861C7A9C2}"/>
    <dgm:cxn modelId="{D6D4804C-4A6D-9445-9E1F-572E14CD4EC5}" type="presOf" srcId="{7A4C6240-84C6-BF4B-A58A-D89510323629}" destId="{740CCE7A-1032-C749-81DE-5737CEDE2163}" srcOrd="0" destOrd="0" presId="urn:microsoft.com/office/officeart/2005/8/layout/default"/>
    <dgm:cxn modelId="{E994C44E-9A11-5B48-8457-760D7F34D671}" type="presOf" srcId="{0BFAB9F3-9449-FC47-B870-79A129BD3DA1}" destId="{03780707-FB55-F446-9FB9-8781BBDC5620}" srcOrd="0" destOrd="0" presId="urn:microsoft.com/office/officeart/2005/8/layout/default"/>
    <dgm:cxn modelId="{0F2BF060-0D21-104C-954D-9C16A8067734}" srcId="{2E0CEF77-F809-874F-92A0-11D80325E99D}" destId="{7A4C6240-84C6-BF4B-A58A-D89510323629}" srcOrd="2" destOrd="0" parTransId="{AA1353DB-4A78-0C45-A3CE-B684B9DEE507}" sibTransId="{86FD79FF-04A2-8A4F-965F-FD1DB17BB9B2}"/>
    <dgm:cxn modelId="{E9C89B9E-17A6-9848-8816-838BDE04132B}" type="presOf" srcId="{B420B10B-A376-444C-B620-177C0543BF11}" destId="{A2790B83-E1D5-154D-990D-6C26CFD4F21C}" srcOrd="0" destOrd="0" presId="urn:microsoft.com/office/officeart/2005/8/layout/default"/>
    <dgm:cxn modelId="{88B6B6B2-464B-2941-8130-CE788D2EEEB7}" type="presOf" srcId="{23AEC52E-6923-C041-900E-606EE91F3C0A}" destId="{09D0A165-D30B-9346-908F-7F9C8223F235}" srcOrd="0" destOrd="0" presId="urn:microsoft.com/office/officeart/2005/8/layout/default"/>
    <dgm:cxn modelId="{55983DB6-07CC-E546-9D0E-DE03CCE62005}" type="presOf" srcId="{2E0CEF77-F809-874F-92A0-11D80325E99D}" destId="{1446834D-95FB-8B48-9B6A-5E181B9D55BF}" srcOrd="0" destOrd="0" presId="urn:microsoft.com/office/officeart/2005/8/layout/default"/>
    <dgm:cxn modelId="{153A42BA-1AAE-234A-BB1C-E8367D6999B0}" type="presOf" srcId="{754C1DC7-8584-A24A-9BFE-50A0953DAB44}" destId="{35C973E9-2F3D-1448-8750-64456F4173B2}" srcOrd="0" destOrd="0" presId="urn:microsoft.com/office/officeart/2005/8/layout/default"/>
    <dgm:cxn modelId="{6F3678C7-5911-6D49-A2A2-65593F598281}" srcId="{2E0CEF77-F809-874F-92A0-11D80325E99D}" destId="{0BFAB9F3-9449-FC47-B870-79A129BD3DA1}" srcOrd="4" destOrd="0" parTransId="{AFB4DF81-69F4-E948-8608-D9AA8AF5C5F6}" sibTransId="{861ACB9D-2E9D-D541-9124-D9CA614707EE}"/>
    <dgm:cxn modelId="{3CCA94D4-6783-DD45-A0FA-36789C7CECA5}" srcId="{2E0CEF77-F809-874F-92A0-11D80325E99D}" destId="{B420B10B-A376-444C-B620-177C0543BF11}" srcOrd="1" destOrd="0" parTransId="{A6BF1A44-1582-8941-B21A-0628A186F8AD}" sibTransId="{CE104035-CE9A-A04F-9F37-523DE20BB99B}"/>
    <dgm:cxn modelId="{E21366EA-6088-FF4C-92C6-3E1A1403C9C9}" srcId="{2E0CEF77-F809-874F-92A0-11D80325E99D}" destId="{754C1DC7-8584-A24A-9BFE-50A0953DAB44}" srcOrd="3" destOrd="0" parTransId="{1ED5A494-047E-3243-8706-68034F015D00}" sibTransId="{12397263-744B-E24F-9261-5FEF7511207D}"/>
    <dgm:cxn modelId="{67C271B4-5419-0247-83C1-DF77CC326F47}" type="presParOf" srcId="{1446834D-95FB-8B48-9B6A-5E181B9D55BF}" destId="{09D0A165-D30B-9346-908F-7F9C8223F235}" srcOrd="0" destOrd="0" presId="urn:microsoft.com/office/officeart/2005/8/layout/default"/>
    <dgm:cxn modelId="{CD02A371-90E6-4047-A7B8-CC9FC8255A85}" type="presParOf" srcId="{1446834D-95FB-8B48-9B6A-5E181B9D55BF}" destId="{84BB4B89-3A13-044E-8AAD-DF2F87380882}" srcOrd="1" destOrd="0" presId="urn:microsoft.com/office/officeart/2005/8/layout/default"/>
    <dgm:cxn modelId="{6F432E2B-7DD6-CB43-8CCC-7BFCE897547C}" type="presParOf" srcId="{1446834D-95FB-8B48-9B6A-5E181B9D55BF}" destId="{A2790B83-E1D5-154D-990D-6C26CFD4F21C}" srcOrd="2" destOrd="0" presId="urn:microsoft.com/office/officeart/2005/8/layout/default"/>
    <dgm:cxn modelId="{2416695E-4905-6841-B1C6-8705DBBE18F6}" type="presParOf" srcId="{1446834D-95FB-8B48-9B6A-5E181B9D55BF}" destId="{81AE0FA4-AF2A-7546-9A02-52269DB3DAED}" srcOrd="3" destOrd="0" presId="urn:microsoft.com/office/officeart/2005/8/layout/default"/>
    <dgm:cxn modelId="{91D5A519-FFED-DF4A-A8E2-FD3E0D05E577}" type="presParOf" srcId="{1446834D-95FB-8B48-9B6A-5E181B9D55BF}" destId="{740CCE7A-1032-C749-81DE-5737CEDE2163}" srcOrd="4" destOrd="0" presId="urn:microsoft.com/office/officeart/2005/8/layout/default"/>
    <dgm:cxn modelId="{00A65061-6B6C-D04C-B84E-3CB5DB9A61CF}" type="presParOf" srcId="{1446834D-95FB-8B48-9B6A-5E181B9D55BF}" destId="{BF9B97FD-543F-3E43-A136-A92CB17D3292}" srcOrd="5" destOrd="0" presId="urn:microsoft.com/office/officeart/2005/8/layout/default"/>
    <dgm:cxn modelId="{92FFFC40-0559-514F-B44C-DA598F2C1645}" type="presParOf" srcId="{1446834D-95FB-8B48-9B6A-5E181B9D55BF}" destId="{35C973E9-2F3D-1448-8750-64456F4173B2}" srcOrd="6" destOrd="0" presId="urn:microsoft.com/office/officeart/2005/8/layout/default"/>
    <dgm:cxn modelId="{31FEFE2F-762F-114E-928D-AC471E624FF5}" type="presParOf" srcId="{1446834D-95FB-8B48-9B6A-5E181B9D55BF}" destId="{96A2AF14-EB4D-4F41-9B09-BE0E986CC830}" srcOrd="7" destOrd="0" presId="urn:microsoft.com/office/officeart/2005/8/layout/default"/>
    <dgm:cxn modelId="{F97847CC-F8DD-C641-BC4A-59B6D32B7F7C}" type="presParOf" srcId="{1446834D-95FB-8B48-9B6A-5E181B9D55BF}" destId="{03780707-FB55-F446-9FB9-8781BBDC5620}"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F9EED6F-E71F-E94D-9DE9-DE42550C040C}"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03B92180-1754-F44D-85BB-A5A996207104}">
      <dgm:prSet phldrT="[Text]"/>
      <dgm:spPr/>
      <dgm:t>
        <a:bodyPr/>
        <a:lstStyle/>
        <a:p>
          <a:r>
            <a:rPr lang="en-US" dirty="0"/>
            <a:t>Factors related to general mgt. system</a:t>
          </a:r>
        </a:p>
      </dgm:t>
    </dgm:pt>
    <dgm:pt modelId="{ABF37CC6-FBB8-A84D-A7BE-75397D547A71}" type="parTrans" cxnId="{402E5097-2379-D74A-A1D7-B029B0925B21}">
      <dgm:prSet/>
      <dgm:spPr/>
      <dgm:t>
        <a:bodyPr/>
        <a:lstStyle/>
        <a:p>
          <a:endParaRPr lang="en-US"/>
        </a:p>
      </dgm:t>
    </dgm:pt>
    <dgm:pt modelId="{3966A7B5-CCE5-A545-9D40-F9D6C0048588}" type="sibTrans" cxnId="{402E5097-2379-D74A-A1D7-B029B0925B21}">
      <dgm:prSet/>
      <dgm:spPr/>
      <dgm:t>
        <a:bodyPr/>
        <a:lstStyle/>
        <a:p>
          <a:endParaRPr lang="en-US"/>
        </a:p>
      </dgm:t>
    </dgm:pt>
    <dgm:pt modelId="{9B0D8605-403B-F143-835B-A082C855FFF3}">
      <dgm:prSet phldrT="[Text]"/>
      <dgm:spPr/>
      <dgm:t>
        <a:bodyPr/>
        <a:lstStyle/>
        <a:p>
          <a:r>
            <a:rPr lang="en-US" dirty="0"/>
            <a:t>Factors related to general managers </a:t>
          </a:r>
        </a:p>
      </dgm:t>
    </dgm:pt>
    <dgm:pt modelId="{869B1388-FF10-9542-B822-59A73F562EBF}" type="parTrans" cxnId="{A7D13AA0-3F05-8A49-9492-9FD92BFD100E}">
      <dgm:prSet/>
      <dgm:spPr/>
      <dgm:t>
        <a:bodyPr/>
        <a:lstStyle/>
        <a:p>
          <a:endParaRPr lang="en-US"/>
        </a:p>
      </dgm:t>
    </dgm:pt>
    <dgm:pt modelId="{FD5E16A2-3C2F-4A4B-9C1A-1A13BAC3A36D}" type="sibTrans" cxnId="{A7D13AA0-3F05-8A49-9492-9FD92BFD100E}">
      <dgm:prSet/>
      <dgm:spPr/>
      <dgm:t>
        <a:bodyPr/>
        <a:lstStyle/>
        <a:p>
          <a:endParaRPr lang="en-US"/>
        </a:p>
      </dgm:t>
    </dgm:pt>
    <dgm:pt modelId="{D644CE7B-DAD8-0745-8B27-27635AF384BB}">
      <dgm:prSet phldrT="[Text]"/>
      <dgm:spPr/>
      <dgm:t>
        <a:bodyPr/>
        <a:lstStyle/>
        <a:p>
          <a:r>
            <a:rPr lang="en-US" dirty="0"/>
            <a:t>Factors related to external relationships</a:t>
          </a:r>
        </a:p>
      </dgm:t>
    </dgm:pt>
    <dgm:pt modelId="{5EC1A46E-51D6-8E49-B08D-D624EA6D2856}" type="parTrans" cxnId="{D17FAA1C-69A3-8848-9804-722972A35DA8}">
      <dgm:prSet/>
      <dgm:spPr/>
      <dgm:t>
        <a:bodyPr/>
        <a:lstStyle/>
        <a:p>
          <a:endParaRPr lang="en-US"/>
        </a:p>
      </dgm:t>
    </dgm:pt>
    <dgm:pt modelId="{45F729F6-3A73-404B-AE03-A00DBF82C1AF}" type="sibTrans" cxnId="{D17FAA1C-69A3-8848-9804-722972A35DA8}">
      <dgm:prSet/>
      <dgm:spPr/>
      <dgm:t>
        <a:bodyPr/>
        <a:lstStyle/>
        <a:p>
          <a:endParaRPr lang="en-US"/>
        </a:p>
      </dgm:t>
    </dgm:pt>
    <dgm:pt modelId="{3D43E775-24EB-9D4B-A4FF-EBDB5FBA1C16}">
      <dgm:prSet phldrT="[Text]"/>
      <dgm:spPr/>
      <dgm:t>
        <a:bodyPr/>
        <a:lstStyle/>
        <a:p>
          <a:r>
            <a:rPr lang="en-US" dirty="0"/>
            <a:t>Factors related to organizational climate</a:t>
          </a:r>
        </a:p>
      </dgm:t>
    </dgm:pt>
    <dgm:pt modelId="{FD1DF39F-5067-B844-83FB-15CA2B529C27}" type="parTrans" cxnId="{6F4607F3-0C76-4340-B41B-489F67CE79F3}">
      <dgm:prSet/>
      <dgm:spPr/>
      <dgm:t>
        <a:bodyPr/>
        <a:lstStyle/>
        <a:p>
          <a:endParaRPr lang="en-US"/>
        </a:p>
      </dgm:t>
    </dgm:pt>
    <dgm:pt modelId="{C002AF4E-BCC7-CC43-AFF8-7917EFA5B128}" type="sibTrans" cxnId="{6F4607F3-0C76-4340-B41B-489F67CE79F3}">
      <dgm:prSet/>
      <dgm:spPr/>
      <dgm:t>
        <a:bodyPr/>
        <a:lstStyle/>
        <a:p>
          <a:endParaRPr lang="en-US"/>
        </a:p>
      </dgm:t>
    </dgm:pt>
    <dgm:pt modelId="{D4E6F863-18C0-8A42-B1DF-73B0B780AD08}" type="pres">
      <dgm:prSet presAssocID="{9F9EED6F-E71F-E94D-9DE9-DE42550C040C}" presName="diagram" presStyleCnt="0">
        <dgm:presLayoutVars>
          <dgm:dir/>
          <dgm:resizeHandles val="exact"/>
        </dgm:presLayoutVars>
      </dgm:prSet>
      <dgm:spPr/>
    </dgm:pt>
    <dgm:pt modelId="{59278772-3580-7443-A615-68DAE95BCFFD}" type="pres">
      <dgm:prSet presAssocID="{03B92180-1754-F44D-85BB-A5A996207104}" presName="node" presStyleLbl="node1" presStyleIdx="0" presStyleCnt="4">
        <dgm:presLayoutVars>
          <dgm:bulletEnabled val="1"/>
        </dgm:presLayoutVars>
      </dgm:prSet>
      <dgm:spPr/>
    </dgm:pt>
    <dgm:pt modelId="{82047290-0954-EB41-B2EB-ADB1E68E2466}" type="pres">
      <dgm:prSet presAssocID="{3966A7B5-CCE5-A545-9D40-F9D6C0048588}" presName="sibTrans" presStyleCnt="0"/>
      <dgm:spPr/>
    </dgm:pt>
    <dgm:pt modelId="{8D14CE29-7B26-5142-B631-8B31027E9242}" type="pres">
      <dgm:prSet presAssocID="{9B0D8605-403B-F143-835B-A082C855FFF3}" presName="node" presStyleLbl="node1" presStyleIdx="1" presStyleCnt="4">
        <dgm:presLayoutVars>
          <dgm:bulletEnabled val="1"/>
        </dgm:presLayoutVars>
      </dgm:prSet>
      <dgm:spPr/>
    </dgm:pt>
    <dgm:pt modelId="{7E657D40-EF24-604A-B302-6E90FB233069}" type="pres">
      <dgm:prSet presAssocID="{FD5E16A2-3C2F-4A4B-9C1A-1A13BAC3A36D}" presName="sibTrans" presStyleCnt="0"/>
      <dgm:spPr/>
    </dgm:pt>
    <dgm:pt modelId="{FB3D29E9-C4BF-FB41-AA34-C1A463B6F371}" type="pres">
      <dgm:prSet presAssocID="{D644CE7B-DAD8-0745-8B27-27635AF384BB}" presName="node" presStyleLbl="node1" presStyleIdx="2" presStyleCnt="4">
        <dgm:presLayoutVars>
          <dgm:bulletEnabled val="1"/>
        </dgm:presLayoutVars>
      </dgm:prSet>
      <dgm:spPr/>
    </dgm:pt>
    <dgm:pt modelId="{824E879F-DF17-7142-838D-F568741D7B72}" type="pres">
      <dgm:prSet presAssocID="{45F729F6-3A73-404B-AE03-A00DBF82C1AF}" presName="sibTrans" presStyleCnt="0"/>
      <dgm:spPr/>
    </dgm:pt>
    <dgm:pt modelId="{F2039A46-BB4A-794C-91A2-4E946A0063FF}" type="pres">
      <dgm:prSet presAssocID="{3D43E775-24EB-9D4B-A4FF-EBDB5FBA1C16}" presName="node" presStyleLbl="node1" presStyleIdx="3" presStyleCnt="4">
        <dgm:presLayoutVars>
          <dgm:bulletEnabled val="1"/>
        </dgm:presLayoutVars>
      </dgm:prSet>
      <dgm:spPr/>
    </dgm:pt>
  </dgm:ptLst>
  <dgm:cxnLst>
    <dgm:cxn modelId="{D0060913-EED2-234F-879D-0E2C92BDE4FE}" type="presOf" srcId="{9B0D8605-403B-F143-835B-A082C855FFF3}" destId="{8D14CE29-7B26-5142-B631-8B31027E9242}" srcOrd="0" destOrd="0" presId="urn:microsoft.com/office/officeart/2005/8/layout/default"/>
    <dgm:cxn modelId="{D17FAA1C-69A3-8848-9804-722972A35DA8}" srcId="{9F9EED6F-E71F-E94D-9DE9-DE42550C040C}" destId="{D644CE7B-DAD8-0745-8B27-27635AF384BB}" srcOrd="2" destOrd="0" parTransId="{5EC1A46E-51D6-8E49-B08D-D624EA6D2856}" sibTransId="{45F729F6-3A73-404B-AE03-A00DBF82C1AF}"/>
    <dgm:cxn modelId="{B9D1C94D-0145-E54E-87D7-A17BB8C14EDB}" type="presOf" srcId="{9F9EED6F-E71F-E94D-9DE9-DE42550C040C}" destId="{D4E6F863-18C0-8A42-B1DF-73B0B780AD08}" srcOrd="0" destOrd="0" presId="urn:microsoft.com/office/officeart/2005/8/layout/default"/>
    <dgm:cxn modelId="{C55DE28B-5CE3-4249-BBE7-76B35D78F704}" type="presOf" srcId="{D644CE7B-DAD8-0745-8B27-27635AF384BB}" destId="{FB3D29E9-C4BF-FB41-AA34-C1A463B6F371}" srcOrd="0" destOrd="0" presId="urn:microsoft.com/office/officeart/2005/8/layout/default"/>
    <dgm:cxn modelId="{402E5097-2379-D74A-A1D7-B029B0925B21}" srcId="{9F9EED6F-E71F-E94D-9DE9-DE42550C040C}" destId="{03B92180-1754-F44D-85BB-A5A996207104}" srcOrd="0" destOrd="0" parTransId="{ABF37CC6-FBB8-A84D-A7BE-75397D547A71}" sibTransId="{3966A7B5-CCE5-A545-9D40-F9D6C0048588}"/>
    <dgm:cxn modelId="{A7D13AA0-3F05-8A49-9492-9FD92BFD100E}" srcId="{9F9EED6F-E71F-E94D-9DE9-DE42550C040C}" destId="{9B0D8605-403B-F143-835B-A082C855FFF3}" srcOrd="1" destOrd="0" parTransId="{869B1388-FF10-9542-B822-59A73F562EBF}" sibTransId="{FD5E16A2-3C2F-4A4B-9C1A-1A13BAC3A36D}"/>
    <dgm:cxn modelId="{801C14B4-A052-234A-8DB6-3F132D83B565}" type="presOf" srcId="{03B92180-1754-F44D-85BB-A5A996207104}" destId="{59278772-3580-7443-A615-68DAE95BCFFD}" srcOrd="0" destOrd="0" presId="urn:microsoft.com/office/officeart/2005/8/layout/default"/>
    <dgm:cxn modelId="{6F4607F3-0C76-4340-B41B-489F67CE79F3}" srcId="{9F9EED6F-E71F-E94D-9DE9-DE42550C040C}" destId="{3D43E775-24EB-9D4B-A4FF-EBDB5FBA1C16}" srcOrd="3" destOrd="0" parTransId="{FD1DF39F-5067-B844-83FB-15CA2B529C27}" sibTransId="{C002AF4E-BCC7-CC43-AFF8-7917EFA5B128}"/>
    <dgm:cxn modelId="{9F8D71F5-82AF-CE46-8ED1-8A2BAF783668}" type="presOf" srcId="{3D43E775-24EB-9D4B-A4FF-EBDB5FBA1C16}" destId="{F2039A46-BB4A-794C-91A2-4E946A0063FF}" srcOrd="0" destOrd="0" presId="urn:microsoft.com/office/officeart/2005/8/layout/default"/>
    <dgm:cxn modelId="{0945F234-525A-AF4A-931D-C612ACCA78C6}" type="presParOf" srcId="{D4E6F863-18C0-8A42-B1DF-73B0B780AD08}" destId="{59278772-3580-7443-A615-68DAE95BCFFD}" srcOrd="0" destOrd="0" presId="urn:microsoft.com/office/officeart/2005/8/layout/default"/>
    <dgm:cxn modelId="{9C5D93B7-CFE3-7740-81F2-5A4FAAF011A3}" type="presParOf" srcId="{D4E6F863-18C0-8A42-B1DF-73B0B780AD08}" destId="{82047290-0954-EB41-B2EB-ADB1E68E2466}" srcOrd="1" destOrd="0" presId="urn:microsoft.com/office/officeart/2005/8/layout/default"/>
    <dgm:cxn modelId="{4A24F6E7-921D-4741-8077-60E232B177FB}" type="presParOf" srcId="{D4E6F863-18C0-8A42-B1DF-73B0B780AD08}" destId="{8D14CE29-7B26-5142-B631-8B31027E9242}" srcOrd="2" destOrd="0" presId="urn:microsoft.com/office/officeart/2005/8/layout/default"/>
    <dgm:cxn modelId="{AB62DA0D-A6AB-5B48-A5A3-EAC96C379556}" type="presParOf" srcId="{D4E6F863-18C0-8A42-B1DF-73B0B780AD08}" destId="{7E657D40-EF24-604A-B302-6E90FB233069}" srcOrd="3" destOrd="0" presId="urn:microsoft.com/office/officeart/2005/8/layout/default"/>
    <dgm:cxn modelId="{AB9EF707-FC1A-3B49-9180-650260632FA5}" type="presParOf" srcId="{D4E6F863-18C0-8A42-B1DF-73B0B780AD08}" destId="{FB3D29E9-C4BF-FB41-AA34-C1A463B6F371}" srcOrd="4" destOrd="0" presId="urn:microsoft.com/office/officeart/2005/8/layout/default"/>
    <dgm:cxn modelId="{75F4B710-7E2E-1C49-96A4-2F0C5A7EAEEA}" type="presParOf" srcId="{D4E6F863-18C0-8A42-B1DF-73B0B780AD08}" destId="{824E879F-DF17-7142-838D-F568741D7B72}" srcOrd="5" destOrd="0" presId="urn:microsoft.com/office/officeart/2005/8/layout/default"/>
    <dgm:cxn modelId="{F59C4FF6-83D6-9346-A689-78C34F60E895}" type="presParOf" srcId="{D4E6F863-18C0-8A42-B1DF-73B0B780AD08}" destId="{F2039A46-BB4A-794C-91A2-4E946A0063FF}"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A5B12D1-67D0-F948-B9BA-12FE35F19332}"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3C73BAD7-A97E-3847-B084-0D6C9724B3EE}">
      <dgm:prSet phldrT="[Text]"/>
      <dgm:spPr/>
      <dgm:t>
        <a:bodyPr/>
        <a:lstStyle/>
        <a:p>
          <a:r>
            <a:rPr lang="en-US" dirty="0"/>
            <a:t>The strategists </a:t>
          </a:r>
        </a:p>
      </dgm:t>
    </dgm:pt>
    <dgm:pt modelId="{644681FA-1AB0-9D4F-9D37-10A78C25EB85}" type="parTrans" cxnId="{6B15337B-057A-264E-812D-1F6C0E4D621B}">
      <dgm:prSet/>
      <dgm:spPr/>
      <dgm:t>
        <a:bodyPr/>
        <a:lstStyle/>
        <a:p>
          <a:endParaRPr lang="en-US"/>
        </a:p>
      </dgm:t>
    </dgm:pt>
    <dgm:pt modelId="{98F2237F-D488-6743-A17D-A2FC9F35C2BB}" type="sibTrans" cxnId="{6B15337B-057A-264E-812D-1F6C0E4D621B}">
      <dgm:prSet/>
      <dgm:spPr/>
      <dgm:t>
        <a:bodyPr/>
        <a:lstStyle/>
        <a:p>
          <a:endParaRPr lang="en-US"/>
        </a:p>
      </dgm:t>
    </dgm:pt>
    <dgm:pt modelId="{FFB14BFF-9F3C-B74E-9C7E-EC9B016D6416}">
      <dgm:prSet phldrT="[Text]"/>
      <dgm:spPr/>
      <dgm:t>
        <a:bodyPr/>
        <a:lstStyle/>
        <a:p>
          <a:r>
            <a:rPr lang="en-US" dirty="0"/>
            <a:t>The organization </a:t>
          </a:r>
        </a:p>
      </dgm:t>
    </dgm:pt>
    <dgm:pt modelId="{CCD821AC-6AF0-6645-9BB3-8AFC8550DCD3}" type="parTrans" cxnId="{6003273B-C488-D144-856D-ECD822EBDFA6}">
      <dgm:prSet/>
      <dgm:spPr/>
      <dgm:t>
        <a:bodyPr/>
        <a:lstStyle/>
        <a:p>
          <a:endParaRPr lang="en-US"/>
        </a:p>
      </dgm:t>
    </dgm:pt>
    <dgm:pt modelId="{9A3772F1-1321-9A42-B679-ECC6D896D2ED}" type="sibTrans" cxnId="{6003273B-C488-D144-856D-ECD822EBDFA6}">
      <dgm:prSet/>
      <dgm:spPr/>
      <dgm:t>
        <a:bodyPr/>
        <a:lstStyle/>
        <a:p>
          <a:endParaRPr lang="en-US"/>
        </a:p>
      </dgm:t>
    </dgm:pt>
    <dgm:pt modelId="{7B12510A-7101-5442-9205-512889446C70}">
      <dgm:prSet phldrT="[Text]"/>
      <dgm:spPr/>
      <dgm:t>
        <a:bodyPr/>
        <a:lstStyle/>
        <a:p>
          <a:r>
            <a:rPr lang="en-US" dirty="0"/>
            <a:t>The internal environment</a:t>
          </a:r>
        </a:p>
      </dgm:t>
    </dgm:pt>
    <dgm:pt modelId="{4BEB5040-C9C5-1544-9450-CA18943106E3}" type="parTrans" cxnId="{0B8B556C-BA1E-2245-8647-5DB165DF4856}">
      <dgm:prSet/>
      <dgm:spPr/>
      <dgm:t>
        <a:bodyPr/>
        <a:lstStyle/>
        <a:p>
          <a:endParaRPr lang="en-US"/>
        </a:p>
      </dgm:t>
    </dgm:pt>
    <dgm:pt modelId="{0AFDE399-237C-5242-9BC6-687E7C7F53C7}" type="sibTrans" cxnId="{0B8B556C-BA1E-2245-8647-5DB165DF4856}">
      <dgm:prSet/>
      <dgm:spPr/>
      <dgm:t>
        <a:bodyPr/>
        <a:lstStyle/>
        <a:p>
          <a:endParaRPr lang="en-US"/>
        </a:p>
      </dgm:t>
    </dgm:pt>
    <dgm:pt modelId="{30A1D3D9-633B-A240-904D-E0D1B3265532}" type="pres">
      <dgm:prSet presAssocID="{8A5B12D1-67D0-F948-B9BA-12FE35F19332}" presName="diagram" presStyleCnt="0">
        <dgm:presLayoutVars>
          <dgm:dir/>
          <dgm:resizeHandles val="exact"/>
        </dgm:presLayoutVars>
      </dgm:prSet>
      <dgm:spPr/>
    </dgm:pt>
    <dgm:pt modelId="{225D227A-CB07-AA48-9702-4E2A5C143857}" type="pres">
      <dgm:prSet presAssocID="{3C73BAD7-A97E-3847-B084-0D6C9724B3EE}" presName="node" presStyleLbl="node1" presStyleIdx="0" presStyleCnt="3">
        <dgm:presLayoutVars>
          <dgm:bulletEnabled val="1"/>
        </dgm:presLayoutVars>
      </dgm:prSet>
      <dgm:spPr/>
    </dgm:pt>
    <dgm:pt modelId="{4EC78415-612E-E447-B41B-960527F26755}" type="pres">
      <dgm:prSet presAssocID="{98F2237F-D488-6743-A17D-A2FC9F35C2BB}" presName="sibTrans" presStyleCnt="0"/>
      <dgm:spPr/>
    </dgm:pt>
    <dgm:pt modelId="{35C0925C-E574-7841-AE05-B7DE0A21BEDD}" type="pres">
      <dgm:prSet presAssocID="{FFB14BFF-9F3C-B74E-9C7E-EC9B016D6416}" presName="node" presStyleLbl="node1" presStyleIdx="1" presStyleCnt="3">
        <dgm:presLayoutVars>
          <dgm:bulletEnabled val="1"/>
        </dgm:presLayoutVars>
      </dgm:prSet>
      <dgm:spPr/>
    </dgm:pt>
    <dgm:pt modelId="{D0F25DF6-36FB-8B4A-B402-5FC4E7FD6B2B}" type="pres">
      <dgm:prSet presAssocID="{9A3772F1-1321-9A42-B679-ECC6D896D2ED}" presName="sibTrans" presStyleCnt="0"/>
      <dgm:spPr/>
    </dgm:pt>
    <dgm:pt modelId="{5C1841F1-9A0D-F642-A895-93A939BBA098}" type="pres">
      <dgm:prSet presAssocID="{7B12510A-7101-5442-9205-512889446C70}" presName="node" presStyleLbl="node1" presStyleIdx="2" presStyleCnt="3">
        <dgm:presLayoutVars>
          <dgm:bulletEnabled val="1"/>
        </dgm:presLayoutVars>
      </dgm:prSet>
      <dgm:spPr/>
    </dgm:pt>
  </dgm:ptLst>
  <dgm:cxnLst>
    <dgm:cxn modelId="{B374432B-7122-434D-937D-6ED5BD78E33C}" type="presOf" srcId="{FFB14BFF-9F3C-B74E-9C7E-EC9B016D6416}" destId="{35C0925C-E574-7841-AE05-B7DE0A21BEDD}" srcOrd="0" destOrd="0" presId="urn:microsoft.com/office/officeart/2005/8/layout/default"/>
    <dgm:cxn modelId="{6003273B-C488-D144-856D-ECD822EBDFA6}" srcId="{8A5B12D1-67D0-F948-B9BA-12FE35F19332}" destId="{FFB14BFF-9F3C-B74E-9C7E-EC9B016D6416}" srcOrd="1" destOrd="0" parTransId="{CCD821AC-6AF0-6645-9BB3-8AFC8550DCD3}" sibTransId="{9A3772F1-1321-9A42-B679-ECC6D896D2ED}"/>
    <dgm:cxn modelId="{9C307942-4E51-3742-8B7A-8420548C1D0E}" type="presOf" srcId="{8A5B12D1-67D0-F948-B9BA-12FE35F19332}" destId="{30A1D3D9-633B-A240-904D-E0D1B3265532}" srcOrd="0" destOrd="0" presId="urn:microsoft.com/office/officeart/2005/8/layout/default"/>
    <dgm:cxn modelId="{B710FB4A-5DA3-3C44-B52D-ED525D766D76}" type="presOf" srcId="{3C73BAD7-A97E-3847-B084-0D6C9724B3EE}" destId="{225D227A-CB07-AA48-9702-4E2A5C143857}" srcOrd="0" destOrd="0" presId="urn:microsoft.com/office/officeart/2005/8/layout/default"/>
    <dgm:cxn modelId="{0B8B556C-BA1E-2245-8647-5DB165DF4856}" srcId="{8A5B12D1-67D0-F948-B9BA-12FE35F19332}" destId="{7B12510A-7101-5442-9205-512889446C70}" srcOrd="2" destOrd="0" parTransId="{4BEB5040-C9C5-1544-9450-CA18943106E3}" sibTransId="{0AFDE399-237C-5242-9BC6-687E7C7F53C7}"/>
    <dgm:cxn modelId="{6B15337B-057A-264E-812D-1F6C0E4D621B}" srcId="{8A5B12D1-67D0-F948-B9BA-12FE35F19332}" destId="{3C73BAD7-A97E-3847-B084-0D6C9724B3EE}" srcOrd="0" destOrd="0" parTransId="{644681FA-1AB0-9D4F-9D37-10A78C25EB85}" sibTransId="{98F2237F-D488-6743-A17D-A2FC9F35C2BB}"/>
    <dgm:cxn modelId="{CA6DFCCA-707A-5641-8284-CC15029FACEE}" type="presOf" srcId="{7B12510A-7101-5442-9205-512889446C70}" destId="{5C1841F1-9A0D-F642-A895-93A939BBA098}" srcOrd="0" destOrd="0" presId="urn:microsoft.com/office/officeart/2005/8/layout/default"/>
    <dgm:cxn modelId="{DD5B74C1-157A-E846-B41C-DD3C65F4AFAC}" type="presParOf" srcId="{30A1D3D9-633B-A240-904D-E0D1B3265532}" destId="{225D227A-CB07-AA48-9702-4E2A5C143857}" srcOrd="0" destOrd="0" presId="urn:microsoft.com/office/officeart/2005/8/layout/default"/>
    <dgm:cxn modelId="{5B040431-2F32-2C4F-A95E-5D712624B8F4}" type="presParOf" srcId="{30A1D3D9-633B-A240-904D-E0D1B3265532}" destId="{4EC78415-612E-E447-B41B-960527F26755}" srcOrd="1" destOrd="0" presId="urn:microsoft.com/office/officeart/2005/8/layout/default"/>
    <dgm:cxn modelId="{AAAE9052-0614-5A47-B35A-56FD9FB56889}" type="presParOf" srcId="{30A1D3D9-633B-A240-904D-E0D1B3265532}" destId="{35C0925C-E574-7841-AE05-B7DE0A21BEDD}" srcOrd="2" destOrd="0" presId="urn:microsoft.com/office/officeart/2005/8/layout/default"/>
    <dgm:cxn modelId="{2FAE7775-E114-B34E-B285-567768317294}" type="presParOf" srcId="{30A1D3D9-633B-A240-904D-E0D1B3265532}" destId="{D0F25DF6-36FB-8B4A-B402-5FC4E7FD6B2B}" srcOrd="3" destOrd="0" presId="urn:microsoft.com/office/officeart/2005/8/layout/default"/>
    <dgm:cxn modelId="{C8E0C42A-F798-DA40-B3BA-9AEEF3464423}" type="presParOf" srcId="{30A1D3D9-633B-A240-904D-E0D1B3265532}" destId="{5C1841F1-9A0D-F642-A895-93A939BBA098}"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137D0-BC15-5947-BD20-8667B50AA81E}">
      <dsp:nvSpPr>
        <dsp:cNvPr id="0" name=""/>
        <dsp:cNvSpPr/>
      </dsp:nvSpPr>
      <dsp:spPr>
        <a:xfrm>
          <a:off x="0" y="419527"/>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Factors related to sources of funds</a:t>
          </a:r>
        </a:p>
      </dsp:txBody>
      <dsp:txXfrm>
        <a:off x="0" y="419527"/>
        <a:ext cx="2539999" cy="1524000"/>
      </dsp:txXfrm>
    </dsp:sp>
    <dsp:sp modelId="{197E044A-643E-BE48-8D19-B14E48BF186E}">
      <dsp:nvSpPr>
        <dsp:cNvPr id="0" name=""/>
        <dsp:cNvSpPr/>
      </dsp:nvSpPr>
      <dsp:spPr>
        <a:xfrm>
          <a:off x="2794000" y="419527"/>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Factors related to usage of funds</a:t>
          </a:r>
        </a:p>
      </dsp:txBody>
      <dsp:txXfrm>
        <a:off x="2794000" y="419527"/>
        <a:ext cx="2539999" cy="1524000"/>
      </dsp:txXfrm>
    </dsp:sp>
    <dsp:sp modelId="{4794BFF8-DF0B-0942-A316-D5F735A0B04D}">
      <dsp:nvSpPr>
        <dsp:cNvPr id="0" name=""/>
        <dsp:cNvSpPr/>
      </dsp:nvSpPr>
      <dsp:spPr>
        <a:xfrm>
          <a:off x="5587999" y="419527"/>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Factors related to management of funds </a:t>
          </a:r>
        </a:p>
      </dsp:txBody>
      <dsp:txXfrm>
        <a:off x="5587999" y="419527"/>
        <a:ext cx="2539999" cy="1524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126C12-E0C4-484A-AC3C-74773604169B}">
      <dsp:nvSpPr>
        <dsp:cNvPr id="0" name=""/>
        <dsp:cNvSpPr/>
      </dsp:nvSpPr>
      <dsp:spPr>
        <a:xfrm>
          <a:off x="237033" y="1183"/>
          <a:ext cx="1779984" cy="106799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Product related factors </a:t>
          </a:r>
        </a:p>
      </dsp:txBody>
      <dsp:txXfrm>
        <a:off x="237033" y="1183"/>
        <a:ext cx="1779984" cy="1067990"/>
      </dsp:txXfrm>
    </dsp:sp>
    <dsp:sp modelId="{975B55D5-A9D7-CB40-AC2C-33578A655EFF}">
      <dsp:nvSpPr>
        <dsp:cNvPr id="0" name=""/>
        <dsp:cNvSpPr/>
      </dsp:nvSpPr>
      <dsp:spPr>
        <a:xfrm>
          <a:off x="2195016" y="1183"/>
          <a:ext cx="1779984" cy="106799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Price related factors </a:t>
          </a:r>
        </a:p>
      </dsp:txBody>
      <dsp:txXfrm>
        <a:off x="2195016" y="1183"/>
        <a:ext cx="1779984" cy="1067990"/>
      </dsp:txXfrm>
    </dsp:sp>
    <dsp:sp modelId="{FE288B29-17D3-9043-B690-8C6DDB6D1844}">
      <dsp:nvSpPr>
        <dsp:cNvPr id="0" name=""/>
        <dsp:cNvSpPr/>
      </dsp:nvSpPr>
      <dsp:spPr>
        <a:xfrm>
          <a:off x="4152999" y="1183"/>
          <a:ext cx="1779984" cy="106799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Place related factors</a:t>
          </a:r>
        </a:p>
      </dsp:txBody>
      <dsp:txXfrm>
        <a:off x="4152999" y="1183"/>
        <a:ext cx="1779984" cy="1067990"/>
      </dsp:txXfrm>
    </dsp:sp>
    <dsp:sp modelId="{35CDC4D6-9981-E242-B245-3811EFA417D4}">
      <dsp:nvSpPr>
        <dsp:cNvPr id="0" name=""/>
        <dsp:cNvSpPr/>
      </dsp:nvSpPr>
      <dsp:spPr>
        <a:xfrm>
          <a:off x="6110982" y="1183"/>
          <a:ext cx="1779984" cy="106799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Promotion related factors</a:t>
          </a:r>
        </a:p>
      </dsp:txBody>
      <dsp:txXfrm>
        <a:off x="6110982" y="1183"/>
        <a:ext cx="1779984" cy="1067990"/>
      </dsp:txXfrm>
    </dsp:sp>
    <dsp:sp modelId="{B2216CEC-D51B-4B46-A680-69D4BDCD9AE7}">
      <dsp:nvSpPr>
        <dsp:cNvPr id="0" name=""/>
        <dsp:cNvSpPr/>
      </dsp:nvSpPr>
      <dsp:spPr>
        <a:xfrm>
          <a:off x="3174007" y="1247172"/>
          <a:ext cx="1779984" cy="106799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Integrative and systematic factors</a:t>
          </a:r>
        </a:p>
      </dsp:txBody>
      <dsp:txXfrm>
        <a:off x="3174007" y="1247172"/>
        <a:ext cx="1779984" cy="10679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16023F-13CD-934D-9377-78B2FC300506}">
      <dsp:nvSpPr>
        <dsp:cNvPr id="0" name=""/>
        <dsp:cNvSpPr/>
      </dsp:nvSpPr>
      <dsp:spPr>
        <a:xfrm>
          <a:off x="0" y="316786"/>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Factors related to production system </a:t>
          </a:r>
        </a:p>
      </dsp:txBody>
      <dsp:txXfrm>
        <a:off x="0" y="316786"/>
        <a:ext cx="2539999" cy="1524000"/>
      </dsp:txXfrm>
    </dsp:sp>
    <dsp:sp modelId="{19B64C4B-5991-1F42-BB57-6529B3410620}">
      <dsp:nvSpPr>
        <dsp:cNvPr id="0" name=""/>
        <dsp:cNvSpPr/>
      </dsp:nvSpPr>
      <dsp:spPr>
        <a:xfrm>
          <a:off x="2794000" y="316786"/>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Factors related to the operations and control system</a:t>
          </a:r>
        </a:p>
      </dsp:txBody>
      <dsp:txXfrm>
        <a:off x="2794000" y="316786"/>
        <a:ext cx="2539999" cy="1524000"/>
      </dsp:txXfrm>
    </dsp:sp>
    <dsp:sp modelId="{1C8AB953-4CE1-6544-BEED-D190E751F33D}">
      <dsp:nvSpPr>
        <dsp:cNvPr id="0" name=""/>
        <dsp:cNvSpPr/>
      </dsp:nvSpPr>
      <dsp:spPr>
        <a:xfrm>
          <a:off x="5587999" y="316786"/>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Factors related to the R&amp;D system</a:t>
          </a:r>
        </a:p>
      </dsp:txBody>
      <dsp:txXfrm>
        <a:off x="5587999" y="316786"/>
        <a:ext cx="2539999" cy="1524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1B0603-A2FB-E049-8B94-EA0A152709B3}">
      <dsp:nvSpPr>
        <dsp:cNvPr id="0" name=""/>
        <dsp:cNvSpPr/>
      </dsp:nvSpPr>
      <dsp:spPr>
        <a:xfrm>
          <a:off x="0" y="442406"/>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Factors related to the personnel system</a:t>
          </a:r>
        </a:p>
      </dsp:txBody>
      <dsp:txXfrm>
        <a:off x="0" y="442406"/>
        <a:ext cx="2539999" cy="1524000"/>
      </dsp:txXfrm>
    </dsp:sp>
    <dsp:sp modelId="{299F30FF-6526-AB4F-B4FE-1114B2808FC6}">
      <dsp:nvSpPr>
        <dsp:cNvPr id="0" name=""/>
        <dsp:cNvSpPr/>
      </dsp:nvSpPr>
      <dsp:spPr>
        <a:xfrm>
          <a:off x="2794000" y="442406"/>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Factors related to organizational and employee characteristics</a:t>
          </a:r>
        </a:p>
      </dsp:txBody>
      <dsp:txXfrm>
        <a:off x="2794000" y="442406"/>
        <a:ext cx="2539999" cy="1524000"/>
      </dsp:txXfrm>
    </dsp:sp>
    <dsp:sp modelId="{B263389A-1FB1-3844-AB1B-C68C95AB29FD}">
      <dsp:nvSpPr>
        <dsp:cNvPr id="0" name=""/>
        <dsp:cNvSpPr/>
      </dsp:nvSpPr>
      <dsp:spPr>
        <a:xfrm>
          <a:off x="5587999" y="442406"/>
          <a:ext cx="2539999" cy="152400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Factors related to industrial relations </a:t>
          </a:r>
        </a:p>
      </dsp:txBody>
      <dsp:txXfrm>
        <a:off x="5587999" y="442406"/>
        <a:ext cx="2539999" cy="1524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D0A165-D30B-9346-908F-7F9C8223F235}">
      <dsp:nvSpPr>
        <dsp:cNvPr id="0" name=""/>
        <dsp:cNvSpPr/>
      </dsp:nvSpPr>
      <dsp:spPr>
        <a:xfrm>
          <a:off x="321187" y="228"/>
          <a:ext cx="1896415" cy="113784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Acquisition and retention of info.</a:t>
          </a:r>
        </a:p>
      </dsp:txBody>
      <dsp:txXfrm>
        <a:off x="321187" y="228"/>
        <a:ext cx="1896415" cy="1137849"/>
      </dsp:txXfrm>
    </dsp:sp>
    <dsp:sp modelId="{A2790B83-E1D5-154D-990D-6C26CFD4F21C}">
      <dsp:nvSpPr>
        <dsp:cNvPr id="0" name=""/>
        <dsp:cNvSpPr/>
      </dsp:nvSpPr>
      <dsp:spPr>
        <a:xfrm>
          <a:off x="2407244" y="228"/>
          <a:ext cx="1896415" cy="113784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Processing and synthesis of info.</a:t>
          </a:r>
        </a:p>
      </dsp:txBody>
      <dsp:txXfrm>
        <a:off x="2407244" y="228"/>
        <a:ext cx="1896415" cy="1137849"/>
      </dsp:txXfrm>
    </dsp:sp>
    <dsp:sp modelId="{740CCE7A-1032-C749-81DE-5737CEDE2163}">
      <dsp:nvSpPr>
        <dsp:cNvPr id="0" name=""/>
        <dsp:cNvSpPr/>
      </dsp:nvSpPr>
      <dsp:spPr>
        <a:xfrm>
          <a:off x="4493301" y="228"/>
          <a:ext cx="1896415" cy="113784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Retrieval and usage of info. </a:t>
          </a:r>
        </a:p>
      </dsp:txBody>
      <dsp:txXfrm>
        <a:off x="4493301" y="228"/>
        <a:ext cx="1896415" cy="1137849"/>
      </dsp:txXfrm>
    </dsp:sp>
    <dsp:sp modelId="{35C973E9-2F3D-1448-8750-64456F4173B2}">
      <dsp:nvSpPr>
        <dsp:cNvPr id="0" name=""/>
        <dsp:cNvSpPr/>
      </dsp:nvSpPr>
      <dsp:spPr>
        <a:xfrm>
          <a:off x="6579358" y="228"/>
          <a:ext cx="1896415" cy="113784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Transmission and dissemination </a:t>
          </a:r>
        </a:p>
      </dsp:txBody>
      <dsp:txXfrm>
        <a:off x="6579358" y="228"/>
        <a:ext cx="1896415" cy="1137849"/>
      </dsp:txXfrm>
    </dsp:sp>
    <dsp:sp modelId="{03780707-FB55-F446-9FB9-8781BBDC5620}">
      <dsp:nvSpPr>
        <dsp:cNvPr id="0" name=""/>
        <dsp:cNvSpPr/>
      </dsp:nvSpPr>
      <dsp:spPr>
        <a:xfrm>
          <a:off x="3450273" y="1327719"/>
          <a:ext cx="1896415" cy="113784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Integrative, systematic and supportive factors</a:t>
          </a:r>
        </a:p>
      </dsp:txBody>
      <dsp:txXfrm>
        <a:off x="3450273" y="1327719"/>
        <a:ext cx="1896415" cy="113784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78772-3580-7443-A615-68DAE95BCFFD}">
      <dsp:nvSpPr>
        <dsp:cNvPr id="0" name=""/>
        <dsp:cNvSpPr/>
      </dsp:nvSpPr>
      <dsp:spPr>
        <a:xfrm>
          <a:off x="987425" y="781"/>
          <a:ext cx="1922859" cy="11537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Factors related to general mgt. system</a:t>
          </a:r>
        </a:p>
      </dsp:txBody>
      <dsp:txXfrm>
        <a:off x="987425" y="781"/>
        <a:ext cx="1922859" cy="1153715"/>
      </dsp:txXfrm>
    </dsp:sp>
    <dsp:sp modelId="{8D14CE29-7B26-5142-B631-8B31027E9242}">
      <dsp:nvSpPr>
        <dsp:cNvPr id="0" name=""/>
        <dsp:cNvSpPr/>
      </dsp:nvSpPr>
      <dsp:spPr>
        <a:xfrm>
          <a:off x="3102570" y="781"/>
          <a:ext cx="1922859" cy="11537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Factors related to general managers </a:t>
          </a:r>
        </a:p>
      </dsp:txBody>
      <dsp:txXfrm>
        <a:off x="3102570" y="781"/>
        <a:ext cx="1922859" cy="1153715"/>
      </dsp:txXfrm>
    </dsp:sp>
    <dsp:sp modelId="{FB3D29E9-C4BF-FB41-AA34-C1A463B6F371}">
      <dsp:nvSpPr>
        <dsp:cNvPr id="0" name=""/>
        <dsp:cNvSpPr/>
      </dsp:nvSpPr>
      <dsp:spPr>
        <a:xfrm>
          <a:off x="5217715" y="781"/>
          <a:ext cx="1922859" cy="11537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Factors related to external relationships</a:t>
          </a:r>
        </a:p>
      </dsp:txBody>
      <dsp:txXfrm>
        <a:off x="5217715" y="781"/>
        <a:ext cx="1922859" cy="1153715"/>
      </dsp:txXfrm>
    </dsp:sp>
    <dsp:sp modelId="{F2039A46-BB4A-794C-91A2-4E946A0063FF}">
      <dsp:nvSpPr>
        <dsp:cNvPr id="0" name=""/>
        <dsp:cNvSpPr/>
      </dsp:nvSpPr>
      <dsp:spPr>
        <a:xfrm>
          <a:off x="3102570" y="1346783"/>
          <a:ext cx="1922859" cy="11537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Factors related to organizational climate</a:t>
          </a:r>
        </a:p>
      </dsp:txBody>
      <dsp:txXfrm>
        <a:off x="3102570" y="1346783"/>
        <a:ext cx="1922859" cy="115371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D227A-CB07-AA48-9702-4E2A5C143857}">
      <dsp:nvSpPr>
        <dsp:cNvPr id="0" name=""/>
        <dsp:cNvSpPr/>
      </dsp:nvSpPr>
      <dsp:spPr>
        <a:xfrm>
          <a:off x="1121965" y="2403"/>
          <a:ext cx="2801937" cy="168116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The strategists </a:t>
          </a:r>
        </a:p>
      </dsp:txBody>
      <dsp:txXfrm>
        <a:off x="1121965" y="2403"/>
        <a:ext cx="2801937" cy="1681162"/>
      </dsp:txXfrm>
    </dsp:sp>
    <dsp:sp modelId="{35C0925C-E574-7841-AE05-B7DE0A21BEDD}">
      <dsp:nvSpPr>
        <dsp:cNvPr id="0" name=""/>
        <dsp:cNvSpPr/>
      </dsp:nvSpPr>
      <dsp:spPr>
        <a:xfrm>
          <a:off x="4204096" y="2403"/>
          <a:ext cx="2801937" cy="168116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The organization </a:t>
          </a:r>
        </a:p>
      </dsp:txBody>
      <dsp:txXfrm>
        <a:off x="4204096" y="2403"/>
        <a:ext cx="2801937" cy="1681162"/>
      </dsp:txXfrm>
    </dsp:sp>
    <dsp:sp modelId="{5C1841F1-9A0D-F642-A895-93A939BBA098}">
      <dsp:nvSpPr>
        <dsp:cNvPr id="0" name=""/>
        <dsp:cNvSpPr/>
      </dsp:nvSpPr>
      <dsp:spPr>
        <a:xfrm>
          <a:off x="2663031" y="1963759"/>
          <a:ext cx="2801937" cy="168116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US" sz="3800" kern="1200" dirty="0"/>
            <a:t>The internal environment</a:t>
          </a:r>
        </a:p>
      </dsp:txBody>
      <dsp:txXfrm>
        <a:off x="2663031" y="1963759"/>
        <a:ext cx="2801937" cy="168116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93635A-D6E1-DD40-AEC3-40C4C297668F}" type="datetimeFigureOut">
              <a:rPr lang="en-US" smtClean="0"/>
              <a:t>4/30/21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5DB75A92-3112-AE47-9778-C09AE969ADBE}"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6861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93635A-D6E1-DD40-AEC3-40C4C297668F}" type="datetimeFigureOut">
              <a:rPr lang="en-US" smtClean="0"/>
              <a:t>4/30/21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B75A92-3112-AE47-9778-C09AE969ADBE}"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22429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93635A-D6E1-DD40-AEC3-40C4C297668F}" type="datetimeFigureOut">
              <a:rPr lang="en-US" smtClean="0"/>
              <a:t>4/30/21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B75A92-3112-AE47-9778-C09AE969ADBE}"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49679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93635A-D6E1-DD40-AEC3-40C4C297668F}" type="datetimeFigureOut">
              <a:rPr lang="en-US" smtClean="0"/>
              <a:t>4/30/21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B75A92-3112-AE47-9778-C09AE969ADBE}"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263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93635A-D6E1-DD40-AEC3-40C4C297668F}" type="datetimeFigureOut">
              <a:rPr lang="en-US" smtClean="0"/>
              <a:t>4/30/21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B75A92-3112-AE47-9778-C09AE969ADBE}"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734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93635A-D6E1-DD40-AEC3-40C4C297668F}" type="datetimeFigureOut">
              <a:rPr lang="en-US" smtClean="0"/>
              <a:t>4/30/21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B75A92-3112-AE47-9778-C09AE969ADBE}"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1711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93635A-D6E1-DD40-AEC3-40C4C297668F}" type="datetimeFigureOut">
              <a:rPr lang="en-US" smtClean="0"/>
              <a:t>4/30/21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B75A92-3112-AE47-9778-C09AE969ADBE}"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4590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93635A-D6E1-DD40-AEC3-40C4C297668F}" type="datetimeFigureOut">
              <a:rPr lang="en-US" smtClean="0"/>
              <a:t>4/30/21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B75A92-3112-AE47-9778-C09AE969ADBE}"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99715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3635A-D6E1-DD40-AEC3-40C4C297668F}" type="datetimeFigureOut">
              <a:rPr lang="en-US" smtClean="0"/>
              <a:t>4/30/21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B75A92-3112-AE47-9778-C09AE969ADBE}" type="slidenum">
              <a:rPr lang="en-US" smtClean="0"/>
              <a:t>‹#›</a:t>
            </a:fld>
            <a:endParaRPr lang="en-US"/>
          </a:p>
        </p:txBody>
      </p:sp>
    </p:spTree>
    <p:extLst>
      <p:ext uri="{BB962C8B-B14F-4D97-AF65-F5344CB8AC3E}">
        <p14:creationId xmlns:p14="http://schemas.microsoft.com/office/powerpoint/2010/main" val="2383267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93635A-D6E1-DD40-AEC3-40C4C297668F}" type="datetimeFigureOut">
              <a:rPr lang="en-US" smtClean="0"/>
              <a:t>4/30/21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B75A92-3112-AE47-9778-C09AE969ADBE}"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3124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C93635A-D6E1-DD40-AEC3-40C4C297668F}" type="datetimeFigureOut">
              <a:rPr lang="en-US" smtClean="0"/>
              <a:t>4/30/21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5DB75A92-3112-AE47-9778-C09AE969ADBE}"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0637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C93635A-D6E1-DD40-AEC3-40C4C297668F}" type="datetimeFigureOut">
              <a:rPr lang="en-US" smtClean="0"/>
              <a:t>4/30/21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DB75A92-3112-AE47-9778-C09AE969ADBE}"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1168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85221-E4A4-8B44-B706-23FA04242561}"/>
              </a:ext>
            </a:extLst>
          </p:cNvPr>
          <p:cNvSpPr>
            <a:spLocks noGrp="1"/>
          </p:cNvSpPr>
          <p:nvPr>
            <p:ph type="ctrTitle"/>
          </p:nvPr>
        </p:nvSpPr>
        <p:spPr>
          <a:xfrm>
            <a:off x="2191821" y="331252"/>
            <a:ext cx="9144000" cy="2387600"/>
          </a:xfrm>
        </p:spPr>
        <p:txBody>
          <a:bodyPr/>
          <a:lstStyle/>
          <a:p>
            <a:r>
              <a:rPr lang="en-US" dirty="0"/>
              <a:t>Strategic management </a:t>
            </a:r>
          </a:p>
        </p:txBody>
      </p:sp>
      <p:sp>
        <p:nvSpPr>
          <p:cNvPr id="3" name="Subtitle 2">
            <a:extLst>
              <a:ext uri="{FF2B5EF4-FFF2-40B4-BE49-F238E27FC236}">
                <a16:creationId xmlns:a16="http://schemas.microsoft.com/office/drawing/2014/main" id="{A66145B5-98E4-624C-8AC8-2033CD8DACB5}"/>
              </a:ext>
            </a:extLst>
          </p:cNvPr>
          <p:cNvSpPr>
            <a:spLocks noGrp="1"/>
          </p:cNvSpPr>
          <p:nvPr>
            <p:ph type="subTitle" idx="1"/>
          </p:nvPr>
        </p:nvSpPr>
        <p:spPr>
          <a:xfrm>
            <a:off x="1678113" y="4588357"/>
            <a:ext cx="9144000" cy="1655762"/>
          </a:xfrm>
        </p:spPr>
        <p:txBody>
          <a:bodyPr/>
          <a:lstStyle/>
          <a:p>
            <a:r>
              <a:rPr lang="en-US" dirty="0"/>
              <a:t>                                                              Unit-2 </a:t>
            </a:r>
          </a:p>
          <a:p>
            <a:r>
              <a:rPr lang="en-US" dirty="0"/>
              <a:t>                                      Topic- Organizational Appraisal</a:t>
            </a:r>
          </a:p>
        </p:txBody>
      </p:sp>
    </p:spTree>
    <p:extLst>
      <p:ext uri="{BB962C8B-B14F-4D97-AF65-F5344CB8AC3E}">
        <p14:creationId xmlns:p14="http://schemas.microsoft.com/office/powerpoint/2010/main" val="2242184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255531-A856-3B44-8468-A3C1591F705E}"/>
              </a:ext>
            </a:extLst>
          </p:cNvPr>
          <p:cNvSpPr txBox="1"/>
          <p:nvPr/>
        </p:nvSpPr>
        <p:spPr>
          <a:xfrm>
            <a:off x="2208945" y="626723"/>
            <a:ext cx="7019614" cy="584775"/>
          </a:xfrm>
          <a:prstGeom prst="rect">
            <a:avLst/>
          </a:prstGeom>
          <a:noFill/>
        </p:spPr>
        <p:txBody>
          <a:bodyPr wrap="none" rtlCol="0">
            <a:spAutoFit/>
          </a:bodyPr>
          <a:lstStyle/>
          <a:p>
            <a:r>
              <a:rPr lang="en-US" sz="3200" u="sng" dirty="0"/>
              <a:t>Factors affecting Organizational Appraisal</a:t>
            </a:r>
          </a:p>
        </p:txBody>
      </p:sp>
      <p:graphicFrame>
        <p:nvGraphicFramePr>
          <p:cNvPr id="3" name="Diagram 2">
            <a:extLst>
              <a:ext uri="{FF2B5EF4-FFF2-40B4-BE49-F238E27FC236}">
                <a16:creationId xmlns:a16="http://schemas.microsoft.com/office/drawing/2014/main" id="{67065C4D-C373-5047-8F33-4DD4090591D1}"/>
              </a:ext>
            </a:extLst>
          </p:cNvPr>
          <p:cNvGraphicFramePr/>
          <p:nvPr>
            <p:extLst>
              <p:ext uri="{D42A27DB-BD31-4B8C-83A1-F6EECF244321}">
                <p14:modId xmlns:p14="http://schemas.microsoft.com/office/powerpoint/2010/main" val="2387772042"/>
              </p:ext>
            </p:extLst>
          </p:nvPr>
        </p:nvGraphicFramePr>
        <p:xfrm>
          <a:off x="1888162" y="1767155"/>
          <a:ext cx="8128000" cy="3647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3934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9587B2-E63C-2946-AFC3-F515FD921693}"/>
              </a:ext>
            </a:extLst>
          </p:cNvPr>
          <p:cNvSpPr/>
          <p:nvPr/>
        </p:nvSpPr>
        <p:spPr>
          <a:xfrm>
            <a:off x="3531083" y="1991290"/>
            <a:ext cx="4575035" cy="1107996"/>
          </a:xfrm>
          <a:prstGeom prst="rect">
            <a:avLst/>
          </a:prstGeom>
          <a:noFill/>
        </p:spPr>
        <p:txBody>
          <a:bodyPr wrap="none" lIns="91440" tIns="45720" rIns="91440" bIns="45720">
            <a:spAutoFit/>
          </a:bodyPr>
          <a:lstStyle/>
          <a:p>
            <a:pPr algn="ctr"/>
            <a:r>
              <a:rPr lang="en-US" sz="6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Thank you </a:t>
            </a:r>
          </a:p>
        </p:txBody>
      </p:sp>
    </p:spTree>
    <p:extLst>
      <p:ext uri="{BB962C8B-B14F-4D97-AF65-F5344CB8AC3E}">
        <p14:creationId xmlns:p14="http://schemas.microsoft.com/office/powerpoint/2010/main" val="3841827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51A82-3867-E94B-83A4-47C8C2B145F4}"/>
              </a:ext>
            </a:extLst>
          </p:cNvPr>
          <p:cNvSpPr>
            <a:spLocks noGrp="1"/>
          </p:cNvSpPr>
          <p:nvPr>
            <p:ph type="title"/>
          </p:nvPr>
        </p:nvSpPr>
        <p:spPr/>
        <p:txBody>
          <a:bodyPr/>
          <a:lstStyle/>
          <a:p>
            <a:r>
              <a:rPr lang="en-US" dirty="0"/>
              <a:t>Organizational capability factors</a:t>
            </a:r>
          </a:p>
        </p:txBody>
      </p:sp>
      <p:sp>
        <p:nvSpPr>
          <p:cNvPr id="3" name="Content Placeholder 2">
            <a:extLst>
              <a:ext uri="{FF2B5EF4-FFF2-40B4-BE49-F238E27FC236}">
                <a16:creationId xmlns:a16="http://schemas.microsoft.com/office/drawing/2014/main" id="{1437B32A-86EC-504A-BF4D-B8EC2A4DF202}"/>
              </a:ext>
            </a:extLst>
          </p:cNvPr>
          <p:cNvSpPr>
            <a:spLocks noGrp="1"/>
          </p:cNvSpPr>
          <p:nvPr>
            <p:ph idx="1"/>
          </p:nvPr>
        </p:nvSpPr>
        <p:spPr/>
        <p:txBody>
          <a:bodyPr>
            <a:normAutofit/>
          </a:bodyPr>
          <a:lstStyle/>
          <a:p>
            <a:r>
              <a:rPr lang="en-US" sz="2400" dirty="0"/>
              <a:t>Are the strategic strengths and weaknesses exiting in different functional areas within an organization, which are of crucial importance to strategy formulation and implementation.</a:t>
            </a:r>
          </a:p>
          <a:p>
            <a:r>
              <a:rPr lang="en-US" sz="2400" dirty="0"/>
              <a:t>Capability factors are described in the 6 functional areas of finance, marketing, operations, personnel, information and general management.</a:t>
            </a:r>
          </a:p>
        </p:txBody>
      </p:sp>
    </p:spTree>
    <p:extLst>
      <p:ext uri="{BB962C8B-B14F-4D97-AF65-F5344CB8AC3E}">
        <p14:creationId xmlns:p14="http://schemas.microsoft.com/office/powerpoint/2010/main" val="2256043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5625D-2484-B241-9B37-FCB774E9EA6A}"/>
              </a:ext>
            </a:extLst>
          </p:cNvPr>
          <p:cNvSpPr>
            <a:spLocks noGrp="1"/>
          </p:cNvSpPr>
          <p:nvPr>
            <p:ph type="title"/>
          </p:nvPr>
        </p:nvSpPr>
        <p:spPr/>
        <p:txBody>
          <a:bodyPr/>
          <a:lstStyle/>
          <a:p>
            <a:pPr marL="457200" indent="-457200">
              <a:buFont typeface="Wingdings" pitchFamily="2" charset="2"/>
              <a:buChar char="v"/>
            </a:pPr>
            <a:r>
              <a:rPr lang="en-US" dirty="0"/>
              <a:t>Financial capability </a:t>
            </a:r>
          </a:p>
        </p:txBody>
      </p:sp>
      <p:sp>
        <p:nvSpPr>
          <p:cNvPr id="3" name="Content Placeholder 2">
            <a:extLst>
              <a:ext uri="{FF2B5EF4-FFF2-40B4-BE49-F238E27FC236}">
                <a16:creationId xmlns:a16="http://schemas.microsoft.com/office/drawing/2014/main" id="{E17A634F-714F-954F-A3DD-B2ED11D23E43}"/>
              </a:ext>
            </a:extLst>
          </p:cNvPr>
          <p:cNvSpPr>
            <a:spLocks noGrp="1"/>
          </p:cNvSpPr>
          <p:nvPr>
            <p:ph idx="1"/>
          </p:nvPr>
        </p:nvSpPr>
        <p:spPr/>
        <p:txBody>
          <a:bodyPr/>
          <a:lstStyle/>
          <a:p>
            <a:r>
              <a:rPr lang="en-US" dirty="0"/>
              <a:t>Factors relate to the availability, usage and management of funds and all allied aspects that have a bearing on an organization’s capacity and ability to implement its strategies.</a:t>
            </a:r>
          </a:p>
          <a:p>
            <a:r>
              <a:rPr lang="en-US" dirty="0"/>
              <a:t>Imp. factors which influence fin. capability of an org. are </a:t>
            </a:r>
          </a:p>
        </p:txBody>
      </p:sp>
      <p:graphicFrame>
        <p:nvGraphicFramePr>
          <p:cNvPr id="4" name="Diagram 3">
            <a:extLst>
              <a:ext uri="{FF2B5EF4-FFF2-40B4-BE49-F238E27FC236}">
                <a16:creationId xmlns:a16="http://schemas.microsoft.com/office/drawing/2014/main" id="{63B4E333-AAF7-7B44-9FB8-EACCFD5D2E5C}"/>
              </a:ext>
            </a:extLst>
          </p:cNvPr>
          <p:cNvGraphicFramePr/>
          <p:nvPr>
            <p:extLst>
              <p:ext uri="{D42A27DB-BD31-4B8C-83A1-F6EECF244321}">
                <p14:modId xmlns:p14="http://schemas.microsoft.com/office/powerpoint/2010/main" val="2014917073"/>
              </p:ext>
            </p:extLst>
          </p:nvPr>
        </p:nvGraphicFramePr>
        <p:xfrm>
          <a:off x="2032000" y="3637053"/>
          <a:ext cx="8128000" cy="2363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4443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0F5BA-4049-E94D-8107-987145E403D3}"/>
              </a:ext>
            </a:extLst>
          </p:cNvPr>
          <p:cNvSpPr>
            <a:spLocks noGrp="1"/>
          </p:cNvSpPr>
          <p:nvPr>
            <p:ph type="title"/>
          </p:nvPr>
        </p:nvSpPr>
        <p:spPr/>
        <p:txBody>
          <a:bodyPr/>
          <a:lstStyle/>
          <a:p>
            <a:pPr marL="457200" indent="-457200">
              <a:buFont typeface="Wingdings" pitchFamily="2" charset="2"/>
              <a:buChar char="v"/>
            </a:pPr>
            <a:r>
              <a:rPr lang="en-US" dirty="0"/>
              <a:t>Marketing capability </a:t>
            </a:r>
          </a:p>
        </p:txBody>
      </p:sp>
      <p:sp>
        <p:nvSpPr>
          <p:cNvPr id="3" name="Content Placeholder 2">
            <a:extLst>
              <a:ext uri="{FF2B5EF4-FFF2-40B4-BE49-F238E27FC236}">
                <a16:creationId xmlns:a16="http://schemas.microsoft.com/office/drawing/2014/main" id="{896CAED5-FBAB-0243-B9F5-124B73F2C7A9}"/>
              </a:ext>
            </a:extLst>
          </p:cNvPr>
          <p:cNvSpPr>
            <a:spLocks noGrp="1"/>
          </p:cNvSpPr>
          <p:nvPr>
            <p:ph idx="1"/>
          </p:nvPr>
        </p:nvSpPr>
        <p:spPr>
          <a:xfrm>
            <a:off x="1451579" y="2015732"/>
            <a:ext cx="9603275" cy="4282326"/>
          </a:xfrm>
        </p:spPr>
        <p:txBody>
          <a:bodyPr/>
          <a:lstStyle/>
          <a:p>
            <a:r>
              <a:rPr lang="en-US" dirty="0"/>
              <a:t>Factors relate to the pricing, promotion and distribution of products or services and all the allied aspects that have a bearing on an org.’s capacity and ability to implement its strategy.</a:t>
            </a:r>
          </a:p>
          <a:p>
            <a:r>
              <a:rPr lang="en-US" dirty="0"/>
              <a:t>Important factors that influence it </a:t>
            </a:r>
          </a:p>
        </p:txBody>
      </p:sp>
      <p:graphicFrame>
        <p:nvGraphicFramePr>
          <p:cNvPr id="4" name="Diagram 3">
            <a:extLst>
              <a:ext uri="{FF2B5EF4-FFF2-40B4-BE49-F238E27FC236}">
                <a16:creationId xmlns:a16="http://schemas.microsoft.com/office/drawing/2014/main" id="{93F504C7-02F6-814A-978B-F33CA055E780}"/>
              </a:ext>
            </a:extLst>
          </p:cNvPr>
          <p:cNvGraphicFramePr/>
          <p:nvPr>
            <p:extLst>
              <p:ext uri="{D42A27DB-BD31-4B8C-83A1-F6EECF244321}">
                <p14:modId xmlns:p14="http://schemas.microsoft.com/office/powerpoint/2010/main" val="3671852050"/>
              </p:ext>
            </p:extLst>
          </p:nvPr>
        </p:nvGraphicFramePr>
        <p:xfrm>
          <a:off x="2032000" y="3821987"/>
          <a:ext cx="8128000" cy="231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2485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1066-C2B6-114F-8032-FFF97A8A6D76}"/>
              </a:ext>
            </a:extLst>
          </p:cNvPr>
          <p:cNvSpPr>
            <a:spLocks noGrp="1"/>
          </p:cNvSpPr>
          <p:nvPr>
            <p:ph type="title"/>
          </p:nvPr>
        </p:nvSpPr>
        <p:spPr/>
        <p:txBody>
          <a:bodyPr/>
          <a:lstStyle/>
          <a:p>
            <a:pPr marL="457200" indent="-457200">
              <a:buFont typeface="Wingdings" pitchFamily="2" charset="2"/>
              <a:buChar char="v"/>
            </a:pPr>
            <a:r>
              <a:rPr lang="en-US" dirty="0"/>
              <a:t>Operational capability</a:t>
            </a:r>
          </a:p>
        </p:txBody>
      </p:sp>
      <p:sp>
        <p:nvSpPr>
          <p:cNvPr id="3" name="Content Placeholder 2">
            <a:extLst>
              <a:ext uri="{FF2B5EF4-FFF2-40B4-BE49-F238E27FC236}">
                <a16:creationId xmlns:a16="http://schemas.microsoft.com/office/drawing/2014/main" id="{D9DD4362-FE53-954B-90BF-A5A2D814E60E}"/>
              </a:ext>
            </a:extLst>
          </p:cNvPr>
          <p:cNvSpPr>
            <a:spLocks noGrp="1"/>
          </p:cNvSpPr>
          <p:nvPr>
            <p:ph idx="1"/>
          </p:nvPr>
        </p:nvSpPr>
        <p:spPr>
          <a:xfrm>
            <a:off x="1451579" y="2015732"/>
            <a:ext cx="9603275" cy="4159037"/>
          </a:xfrm>
        </p:spPr>
        <p:txBody>
          <a:bodyPr/>
          <a:lstStyle/>
          <a:p>
            <a:r>
              <a:rPr lang="en-US" dirty="0"/>
              <a:t>Factors relate to the production of products or services, use of material resources and all allied aspects that have a bearing on org.’s capacity and ability to implement its strategies.</a:t>
            </a:r>
          </a:p>
          <a:p>
            <a:r>
              <a:rPr lang="en-US" dirty="0"/>
              <a:t>Important factors </a:t>
            </a:r>
          </a:p>
        </p:txBody>
      </p:sp>
      <p:graphicFrame>
        <p:nvGraphicFramePr>
          <p:cNvPr id="4" name="Diagram 3">
            <a:extLst>
              <a:ext uri="{FF2B5EF4-FFF2-40B4-BE49-F238E27FC236}">
                <a16:creationId xmlns:a16="http://schemas.microsoft.com/office/drawing/2014/main" id="{1EF66FC1-A05F-284F-B6B3-0FD0FEE5A58D}"/>
              </a:ext>
            </a:extLst>
          </p:cNvPr>
          <p:cNvGraphicFramePr/>
          <p:nvPr>
            <p:extLst>
              <p:ext uri="{D42A27DB-BD31-4B8C-83A1-F6EECF244321}">
                <p14:modId xmlns:p14="http://schemas.microsoft.com/office/powerpoint/2010/main" val="3811327560"/>
              </p:ext>
            </p:extLst>
          </p:nvPr>
        </p:nvGraphicFramePr>
        <p:xfrm>
          <a:off x="2032000" y="3852809"/>
          <a:ext cx="8128000" cy="21575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6917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F38B5-6D24-CD43-8D19-17994F34CBAD}"/>
              </a:ext>
            </a:extLst>
          </p:cNvPr>
          <p:cNvSpPr>
            <a:spLocks noGrp="1"/>
          </p:cNvSpPr>
          <p:nvPr>
            <p:ph type="title"/>
          </p:nvPr>
        </p:nvSpPr>
        <p:spPr/>
        <p:txBody>
          <a:bodyPr/>
          <a:lstStyle/>
          <a:p>
            <a:pPr marL="457200" indent="-457200">
              <a:buFont typeface="Wingdings" pitchFamily="2" charset="2"/>
              <a:buChar char="v"/>
            </a:pPr>
            <a:r>
              <a:rPr lang="en-US" dirty="0"/>
              <a:t>Personnel capability </a:t>
            </a:r>
          </a:p>
        </p:txBody>
      </p:sp>
      <p:sp>
        <p:nvSpPr>
          <p:cNvPr id="3" name="Content Placeholder 2">
            <a:extLst>
              <a:ext uri="{FF2B5EF4-FFF2-40B4-BE49-F238E27FC236}">
                <a16:creationId xmlns:a16="http://schemas.microsoft.com/office/drawing/2014/main" id="{712BF0C6-F4DF-3D42-9D9A-221F5CF57F86}"/>
              </a:ext>
            </a:extLst>
          </p:cNvPr>
          <p:cNvSpPr>
            <a:spLocks noGrp="1"/>
          </p:cNvSpPr>
          <p:nvPr>
            <p:ph idx="1"/>
          </p:nvPr>
        </p:nvSpPr>
        <p:spPr/>
        <p:txBody>
          <a:bodyPr/>
          <a:lstStyle/>
          <a:p>
            <a:r>
              <a:rPr lang="en-US" dirty="0"/>
              <a:t>Factors relate to the existence and use of HR and skills, all allied aspects that have a bearing on an org.’s capacity and ability to implement strategies. </a:t>
            </a:r>
          </a:p>
          <a:p>
            <a:r>
              <a:rPr lang="en-US" dirty="0"/>
              <a:t>Important factors </a:t>
            </a:r>
          </a:p>
          <a:p>
            <a:pPr marL="0" indent="0">
              <a:buNone/>
            </a:pPr>
            <a:endParaRPr lang="en-US" dirty="0"/>
          </a:p>
        </p:txBody>
      </p:sp>
      <p:graphicFrame>
        <p:nvGraphicFramePr>
          <p:cNvPr id="4" name="Diagram 3">
            <a:extLst>
              <a:ext uri="{FF2B5EF4-FFF2-40B4-BE49-F238E27FC236}">
                <a16:creationId xmlns:a16="http://schemas.microsoft.com/office/drawing/2014/main" id="{0D7657A5-48E2-1B49-B1D2-277CAEF5A808}"/>
              </a:ext>
            </a:extLst>
          </p:cNvPr>
          <p:cNvGraphicFramePr/>
          <p:nvPr>
            <p:extLst>
              <p:ext uri="{D42A27DB-BD31-4B8C-83A1-F6EECF244321}">
                <p14:modId xmlns:p14="http://schemas.microsoft.com/office/powerpoint/2010/main" val="2116157411"/>
              </p:ext>
            </p:extLst>
          </p:nvPr>
        </p:nvGraphicFramePr>
        <p:xfrm>
          <a:off x="1929258" y="3441842"/>
          <a:ext cx="8128000" cy="24088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7708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2BE18-67FC-104C-923C-26055C55AF03}"/>
              </a:ext>
            </a:extLst>
          </p:cNvPr>
          <p:cNvSpPr>
            <a:spLocks noGrp="1"/>
          </p:cNvSpPr>
          <p:nvPr>
            <p:ph type="title"/>
          </p:nvPr>
        </p:nvSpPr>
        <p:spPr/>
        <p:txBody>
          <a:bodyPr/>
          <a:lstStyle/>
          <a:p>
            <a:pPr marL="457200" indent="-457200">
              <a:buFont typeface="Wingdings" pitchFamily="2" charset="2"/>
              <a:buChar char="v"/>
            </a:pPr>
            <a:r>
              <a:rPr lang="en-US" dirty="0"/>
              <a:t>Information management capability </a:t>
            </a:r>
          </a:p>
        </p:txBody>
      </p:sp>
      <p:sp>
        <p:nvSpPr>
          <p:cNvPr id="3" name="Content Placeholder 2">
            <a:extLst>
              <a:ext uri="{FF2B5EF4-FFF2-40B4-BE49-F238E27FC236}">
                <a16:creationId xmlns:a16="http://schemas.microsoft.com/office/drawing/2014/main" id="{4207029B-26DC-A54B-9D19-170840C09864}"/>
              </a:ext>
            </a:extLst>
          </p:cNvPr>
          <p:cNvSpPr>
            <a:spLocks noGrp="1"/>
          </p:cNvSpPr>
          <p:nvPr>
            <p:ph idx="1"/>
          </p:nvPr>
        </p:nvSpPr>
        <p:spPr>
          <a:xfrm>
            <a:off x="1451579" y="1853754"/>
            <a:ext cx="9603275" cy="4516224"/>
          </a:xfrm>
        </p:spPr>
        <p:txBody>
          <a:bodyPr/>
          <a:lstStyle/>
          <a:p>
            <a:r>
              <a:rPr lang="en-US" dirty="0"/>
              <a:t>Factors relate to the design and mgt. of the flow of information from outside into and within the org. for the purpose of decision making and all allied aspects that have a bearing on an organization’s capacity and ability to implement its strategies.</a:t>
            </a:r>
          </a:p>
          <a:p>
            <a:r>
              <a:rPr lang="en-US" dirty="0"/>
              <a:t>Important factors are </a:t>
            </a:r>
          </a:p>
          <a:p>
            <a:pPr marL="0" indent="0">
              <a:buNone/>
            </a:pPr>
            <a:endParaRPr lang="en-US" dirty="0"/>
          </a:p>
        </p:txBody>
      </p:sp>
      <p:graphicFrame>
        <p:nvGraphicFramePr>
          <p:cNvPr id="4" name="Diagram 3">
            <a:extLst>
              <a:ext uri="{FF2B5EF4-FFF2-40B4-BE49-F238E27FC236}">
                <a16:creationId xmlns:a16="http://schemas.microsoft.com/office/drawing/2014/main" id="{35096068-CA5F-9B48-A51D-A090B32F214B}"/>
              </a:ext>
            </a:extLst>
          </p:cNvPr>
          <p:cNvGraphicFramePr/>
          <p:nvPr>
            <p:extLst>
              <p:ext uri="{D42A27DB-BD31-4B8C-83A1-F6EECF244321}">
                <p14:modId xmlns:p14="http://schemas.microsoft.com/office/powerpoint/2010/main" val="966107390"/>
              </p:ext>
            </p:extLst>
          </p:nvPr>
        </p:nvGraphicFramePr>
        <p:xfrm>
          <a:off x="2032000" y="3585681"/>
          <a:ext cx="8796962" cy="2465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2095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707E7-7048-454B-BB67-D23155EB57CF}"/>
              </a:ext>
            </a:extLst>
          </p:cNvPr>
          <p:cNvSpPr>
            <a:spLocks noGrp="1"/>
          </p:cNvSpPr>
          <p:nvPr>
            <p:ph type="title"/>
          </p:nvPr>
        </p:nvSpPr>
        <p:spPr/>
        <p:txBody>
          <a:bodyPr/>
          <a:lstStyle/>
          <a:p>
            <a:pPr marL="457200" indent="-457200">
              <a:buFont typeface="Wingdings" pitchFamily="2" charset="2"/>
              <a:buChar char="v"/>
            </a:pPr>
            <a:r>
              <a:rPr lang="en-US" dirty="0"/>
              <a:t>General management capability</a:t>
            </a:r>
          </a:p>
        </p:txBody>
      </p:sp>
      <p:sp>
        <p:nvSpPr>
          <p:cNvPr id="3" name="Content Placeholder 2">
            <a:extLst>
              <a:ext uri="{FF2B5EF4-FFF2-40B4-BE49-F238E27FC236}">
                <a16:creationId xmlns:a16="http://schemas.microsoft.com/office/drawing/2014/main" id="{74620159-0D7A-1B4F-B5C5-AB122BA13B0D}"/>
              </a:ext>
            </a:extLst>
          </p:cNvPr>
          <p:cNvSpPr>
            <a:spLocks noGrp="1"/>
          </p:cNvSpPr>
          <p:nvPr>
            <p:ph idx="1"/>
          </p:nvPr>
        </p:nvSpPr>
        <p:spPr>
          <a:xfrm>
            <a:off x="1451579" y="1853754"/>
            <a:ext cx="9603275" cy="4444304"/>
          </a:xfrm>
        </p:spPr>
        <p:txBody>
          <a:bodyPr/>
          <a:lstStyle/>
          <a:p>
            <a:r>
              <a:rPr lang="en-US" dirty="0"/>
              <a:t>Relates to the integration, coordination, and direction of the functional capabilities towards common goals and all allied aspects that have a bearing on an organization’s capacity and ability to implement its strategies.</a:t>
            </a:r>
          </a:p>
          <a:p>
            <a:r>
              <a:rPr lang="en-US" dirty="0"/>
              <a:t>Important factors are</a:t>
            </a:r>
          </a:p>
          <a:p>
            <a:endParaRPr lang="en-US" dirty="0"/>
          </a:p>
        </p:txBody>
      </p:sp>
      <p:graphicFrame>
        <p:nvGraphicFramePr>
          <p:cNvPr id="4" name="Diagram 3">
            <a:extLst>
              <a:ext uri="{FF2B5EF4-FFF2-40B4-BE49-F238E27FC236}">
                <a16:creationId xmlns:a16="http://schemas.microsoft.com/office/drawing/2014/main" id="{440F9721-42FA-0F45-A08C-7303DA74F8E1}"/>
              </a:ext>
            </a:extLst>
          </p:cNvPr>
          <p:cNvGraphicFramePr/>
          <p:nvPr>
            <p:extLst>
              <p:ext uri="{D42A27DB-BD31-4B8C-83A1-F6EECF244321}">
                <p14:modId xmlns:p14="http://schemas.microsoft.com/office/powerpoint/2010/main" val="27887823"/>
              </p:ext>
            </p:extLst>
          </p:nvPr>
        </p:nvGraphicFramePr>
        <p:xfrm>
          <a:off x="2021726" y="3565132"/>
          <a:ext cx="8128000" cy="2501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1734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426B-6488-F44B-9151-8EC9568AD0EA}"/>
              </a:ext>
            </a:extLst>
          </p:cNvPr>
          <p:cNvSpPr>
            <a:spLocks noGrp="1"/>
          </p:cNvSpPr>
          <p:nvPr>
            <p:ph type="title"/>
          </p:nvPr>
        </p:nvSpPr>
        <p:spPr/>
        <p:txBody>
          <a:bodyPr/>
          <a:lstStyle/>
          <a:p>
            <a:r>
              <a:rPr lang="en-US" dirty="0"/>
              <a:t>Considerations in organizational appraisal </a:t>
            </a:r>
          </a:p>
        </p:txBody>
      </p:sp>
      <p:sp>
        <p:nvSpPr>
          <p:cNvPr id="3" name="Content Placeholder 2">
            <a:extLst>
              <a:ext uri="{FF2B5EF4-FFF2-40B4-BE49-F238E27FC236}">
                <a16:creationId xmlns:a16="http://schemas.microsoft.com/office/drawing/2014/main" id="{25317465-2D04-834E-B8E5-4D05AEDEDD38}"/>
              </a:ext>
            </a:extLst>
          </p:cNvPr>
          <p:cNvSpPr>
            <a:spLocks noGrp="1"/>
          </p:cNvSpPr>
          <p:nvPr>
            <p:ph idx="1"/>
          </p:nvPr>
        </p:nvSpPr>
        <p:spPr/>
        <p:txBody>
          <a:bodyPr>
            <a:normAutofit/>
          </a:bodyPr>
          <a:lstStyle/>
          <a:p>
            <a:pPr marL="0" indent="0">
              <a:buNone/>
            </a:pPr>
            <a:r>
              <a:rPr lang="en-US" sz="2800" dirty="0"/>
              <a:t>The purpose of organizational appraisal also known as internal appraisal, internal analysis, organizational analysis, company analysis etc. is to determine the organizational capability in terms of strengths and weaknesses that lie in the different functional areas.</a:t>
            </a:r>
          </a:p>
        </p:txBody>
      </p:sp>
    </p:spTree>
    <p:extLst>
      <p:ext uri="{BB962C8B-B14F-4D97-AF65-F5344CB8AC3E}">
        <p14:creationId xmlns:p14="http://schemas.microsoft.com/office/powerpoint/2010/main" val="196309783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{C55E7A9E-2476-C141-8D82-4F8AA3F4627F}tf10001119</Template>
  <TotalTime>192</TotalTime>
  <Words>493</Words>
  <Application>Microsoft Macintosh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Gill Sans MT</vt:lpstr>
      <vt:lpstr>Wingdings</vt:lpstr>
      <vt:lpstr>Gallery</vt:lpstr>
      <vt:lpstr>Strategic management </vt:lpstr>
      <vt:lpstr>Organizational capability factors</vt:lpstr>
      <vt:lpstr>Financial capability </vt:lpstr>
      <vt:lpstr>Marketing capability </vt:lpstr>
      <vt:lpstr>Operational capability</vt:lpstr>
      <vt:lpstr>Personnel capability </vt:lpstr>
      <vt:lpstr>Information management capability </vt:lpstr>
      <vt:lpstr>General management capability</vt:lpstr>
      <vt:lpstr>Considerations in organizational appraisal </vt:lpstr>
      <vt:lpstr>PowerPoint Presentation</vt:lpstr>
      <vt:lpstr>PowerPoint Presentation</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management </dc:title>
  <dc:creator>anubhavbarwar@gmail.com</dc:creator>
  <cp:lastModifiedBy>anubhavbarwar@gmail.com</cp:lastModifiedBy>
  <cp:revision>10</cp:revision>
  <dcterms:created xsi:type="dcterms:W3CDTF">2021-04-30T07:47:51Z</dcterms:created>
  <dcterms:modified xsi:type="dcterms:W3CDTF">2021-04-30T10:59:54Z</dcterms:modified>
</cp:coreProperties>
</file>