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9F1E63-A87E-F14D-81EC-8707429EF376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1B0084-899D-D148-B0B3-D78CE47D24BD}">
      <dgm:prSet phldrT="[Text]" custT="1"/>
      <dgm:spPr/>
      <dgm:t>
        <a:bodyPr/>
        <a:lstStyle/>
        <a:p>
          <a:r>
            <a:rPr lang="en-US" sz="1400" dirty="0"/>
            <a:t>Techniques/Methods</a:t>
          </a:r>
        </a:p>
      </dgm:t>
    </dgm:pt>
    <dgm:pt modelId="{E91B26E1-27A9-C14F-98C6-6EB293C000EE}" type="parTrans" cxnId="{3920BE74-78BB-5740-9B3E-5E34B1CD1E3F}">
      <dgm:prSet/>
      <dgm:spPr/>
      <dgm:t>
        <a:bodyPr/>
        <a:lstStyle/>
        <a:p>
          <a:endParaRPr lang="en-US"/>
        </a:p>
      </dgm:t>
    </dgm:pt>
    <dgm:pt modelId="{14F374F6-68AA-1A42-B4D7-B0AEF6F6FDD5}" type="sibTrans" cxnId="{3920BE74-78BB-5740-9B3E-5E34B1CD1E3F}">
      <dgm:prSet/>
      <dgm:spPr/>
      <dgm:t>
        <a:bodyPr/>
        <a:lstStyle/>
        <a:p>
          <a:endParaRPr lang="en-US"/>
        </a:p>
      </dgm:t>
    </dgm:pt>
    <dgm:pt modelId="{BE158E2F-FAB4-3840-8B30-234CE9202AB5}">
      <dgm:prSet phldrT="[Text]" custT="1"/>
      <dgm:spPr/>
      <dgm:t>
        <a:bodyPr/>
        <a:lstStyle/>
        <a:p>
          <a:r>
            <a:rPr lang="en-US" sz="1400" dirty="0"/>
            <a:t>Internal analysis </a:t>
          </a:r>
        </a:p>
      </dgm:t>
    </dgm:pt>
    <dgm:pt modelId="{3FC734B8-A2B3-2E42-9B76-F27FE76A0AE1}" type="parTrans" cxnId="{42CECC81-287C-F64F-8A2E-DCE8FD0F8B5E}">
      <dgm:prSet/>
      <dgm:spPr/>
      <dgm:t>
        <a:bodyPr/>
        <a:lstStyle/>
        <a:p>
          <a:endParaRPr lang="en-US"/>
        </a:p>
      </dgm:t>
    </dgm:pt>
    <dgm:pt modelId="{D049FA27-2059-3F4F-91AF-13EF3195EBA0}" type="sibTrans" cxnId="{42CECC81-287C-F64F-8A2E-DCE8FD0F8B5E}">
      <dgm:prSet/>
      <dgm:spPr/>
      <dgm:t>
        <a:bodyPr/>
        <a:lstStyle/>
        <a:p>
          <a:endParaRPr lang="en-US"/>
        </a:p>
      </dgm:t>
    </dgm:pt>
    <dgm:pt modelId="{39793F58-7DAD-E14B-A10B-B9E7EFA3D18F}">
      <dgm:prSet phldrT="[Text]"/>
      <dgm:spPr/>
      <dgm:t>
        <a:bodyPr/>
        <a:lstStyle/>
        <a:p>
          <a:r>
            <a:rPr lang="en-US" dirty="0"/>
            <a:t>VRIO framework</a:t>
          </a:r>
        </a:p>
      </dgm:t>
    </dgm:pt>
    <dgm:pt modelId="{0CD5F40B-AE38-B84A-B1D8-E2F23699E904}" type="parTrans" cxnId="{C1D08724-5634-5C4E-AF1E-9141589AC35D}">
      <dgm:prSet/>
      <dgm:spPr/>
      <dgm:t>
        <a:bodyPr/>
        <a:lstStyle/>
        <a:p>
          <a:endParaRPr lang="en-US"/>
        </a:p>
      </dgm:t>
    </dgm:pt>
    <dgm:pt modelId="{50238AF4-ABAE-994F-B466-12A9FEF58198}" type="sibTrans" cxnId="{C1D08724-5634-5C4E-AF1E-9141589AC35D}">
      <dgm:prSet/>
      <dgm:spPr/>
      <dgm:t>
        <a:bodyPr/>
        <a:lstStyle/>
        <a:p>
          <a:endParaRPr lang="en-US"/>
        </a:p>
      </dgm:t>
    </dgm:pt>
    <dgm:pt modelId="{B2FFF0E6-D874-D04A-856F-65D7EA378655}">
      <dgm:prSet phldrT="[Text]"/>
      <dgm:spPr/>
      <dgm:t>
        <a:bodyPr/>
        <a:lstStyle/>
        <a:p>
          <a:r>
            <a:rPr lang="en-US" dirty="0"/>
            <a:t>Value</a:t>
          </a:r>
          <a:r>
            <a:rPr lang="en-US" baseline="0" dirty="0"/>
            <a:t> chain analysis </a:t>
          </a:r>
          <a:endParaRPr lang="en-US" dirty="0"/>
        </a:p>
      </dgm:t>
    </dgm:pt>
    <dgm:pt modelId="{1B8DB0DC-DC22-6745-8FD6-0630B81AD7EA}" type="parTrans" cxnId="{E042F617-5F9C-6340-B885-19D1AC431A3B}">
      <dgm:prSet/>
      <dgm:spPr/>
      <dgm:t>
        <a:bodyPr/>
        <a:lstStyle/>
        <a:p>
          <a:endParaRPr lang="en-US"/>
        </a:p>
      </dgm:t>
    </dgm:pt>
    <dgm:pt modelId="{E960D653-CFC1-CA4D-96D8-7AAE817ADB39}" type="sibTrans" cxnId="{E042F617-5F9C-6340-B885-19D1AC431A3B}">
      <dgm:prSet/>
      <dgm:spPr/>
      <dgm:t>
        <a:bodyPr/>
        <a:lstStyle/>
        <a:p>
          <a:endParaRPr lang="en-US"/>
        </a:p>
      </dgm:t>
    </dgm:pt>
    <dgm:pt modelId="{FC9AB56E-0566-6849-B47B-EFA2135B1AFD}">
      <dgm:prSet phldrT="[Text]" custT="1"/>
      <dgm:spPr/>
      <dgm:t>
        <a:bodyPr/>
        <a:lstStyle/>
        <a:p>
          <a:r>
            <a:rPr lang="en-US" sz="1200" dirty="0"/>
            <a:t>Comparative Analysis</a:t>
          </a:r>
        </a:p>
      </dgm:t>
    </dgm:pt>
    <dgm:pt modelId="{66F4F9E0-9C7D-1D44-B111-7F4C85D2853B}" type="parTrans" cxnId="{5A0A680A-1195-8549-88DF-8BEE474B91CE}">
      <dgm:prSet/>
      <dgm:spPr/>
      <dgm:t>
        <a:bodyPr/>
        <a:lstStyle/>
        <a:p>
          <a:endParaRPr lang="en-US"/>
        </a:p>
      </dgm:t>
    </dgm:pt>
    <dgm:pt modelId="{7BE927C7-8565-C540-9CE6-DAF0DB689C1D}" type="sibTrans" cxnId="{5A0A680A-1195-8549-88DF-8BEE474B91CE}">
      <dgm:prSet/>
      <dgm:spPr/>
      <dgm:t>
        <a:bodyPr/>
        <a:lstStyle/>
        <a:p>
          <a:endParaRPr lang="en-US"/>
        </a:p>
      </dgm:t>
    </dgm:pt>
    <dgm:pt modelId="{E8953850-C86C-C64A-92F3-CA2680E5B4EB}">
      <dgm:prSet phldrT="[Text]"/>
      <dgm:spPr/>
      <dgm:t>
        <a:bodyPr/>
        <a:lstStyle/>
        <a:p>
          <a:r>
            <a:rPr lang="en-US" dirty="0"/>
            <a:t>Historic analysis </a:t>
          </a:r>
        </a:p>
      </dgm:t>
    </dgm:pt>
    <dgm:pt modelId="{CCE7F1D5-7909-B842-84DA-4543ADFC62D7}" type="parTrans" cxnId="{7E9107E7-61EE-234C-A62D-5897AF9644D1}">
      <dgm:prSet/>
      <dgm:spPr/>
      <dgm:t>
        <a:bodyPr/>
        <a:lstStyle/>
        <a:p>
          <a:endParaRPr lang="en-US"/>
        </a:p>
      </dgm:t>
    </dgm:pt>
    <dgm:pt modelId="{4D358409-3C28-3D45-AA9C-0C37C8EDD117}" type="sibTrans" cxnId="{7E9107E7-61EE-234C-A62D-5897AF9644D1}">
      <dgm:prSet/>
      <dgm:spPr/>
      <dgm:t>
        <a:bodyPr/>
        <a:lstStyle/>
        <a:p>
          <a:endParaRPr lang="en-US"/>
        </a:p>
      </dgm:t>
    </dgm:pt>
    <dgm:pt modelId="{779CF036-BE5F-B149-80FF-1B87FA39B728}">
      <dgm:prSet custT="1"/>
      <dgm:spPr/>
      <dgm:t>
        <a:bodyPr/>
        <a:lstStyle/>
        <a:p>
          <a:r>
            <a:rPr lang="en-US" sz="1400" dirty="0"/>
            <a:t>Comprehensive analysis</a:t>
          </a:r>
        </a:p>
      </dgm:t>
    </dgm:pt>
    <dgm:pt modelId="{4B1F3698-7C2E-4C46-8179-F410CB3C21F2}" type="parTrans" cxnId="{F5C4C48E-A1A4-014C-ADEB-0B254B56A8A2}">
      <dgm:prSet/>
      <dgm:spPr/>
      <dgm:t>
        <a:bodyPr/>
        <a:lstStyle/>
        <a:p>
          <a:endParaRPr lang="en-US"/>
        </a:p>
      </dgm:t>
    </dgm:pt>
    <dgm:pt modelId="{A4C51E56-3D24-0B42-A621-0223E90018C0}" type="sibTrans" cxnId="{F5C4C48E-A1A4-014C-ADEB-0B254B56A8A2}">
      <dgm:prSet/>
      <dgm:spPr/>
      <dgm:t>
        <a:bodyPr/>
        <a:lstStyle/>
        <a:p>
          <a:endParaRPr lang="en-US"/>
        </a:p>
      </dgm:t>
    </dgm:pt>
    <dgm:pt modelId="{3467CF8C-BE48-5B48-86F0-16B24D1AA78D}">
      <dgm:prSet/>
      <dgm:spPr/>
      <dgm:t>
        <a:bodyPr/>
        <a:lstStyle/>
        <a:p>
          <a:r>
            <a:rPr lang="en-US" dirty="0"/>
            <a:t>Key factor rating </a:t>
          </a:r>
        </a:p>
      </dgm:t>
    </dgm:pt>
    <dgm:pt modelId="{D84CE683-8218-0D49-92B0-A0F5278211D4}" type="parTrans" cxnId="{DE8CB6C9-7AEA-4A49-8BD0-B8FD09BB8ED2}">
      <dgm:prSet/>
      <dgm:spPr/>
      <dgm:t>
        <a:bodyPr/>
        <a:lstStyle/>
        <a:p>
          <a:endParaRPr lang="en-US"/>
        </a:p>
      </dgm:t>
    </dgm:pt>
    <dgm:pt modelId="{B4A01303-048F-4E48-8B94-31B42D4C9BE6}" type="sibTrans" cxnId="{DE8CB6C9-7AEA-4A49-8BD0-B8FD09BB8ED2}">
      <dgm:prSet/>
      <dgm:spPr/>
      <dgm:t>
        <a:bodyPr/>
        <a:lstStyle/>
        <a:p>
          <a:endParaRPr lang="en-US"/>
        </a:p>
      </dgm:t>
    </dgm:pt>
    <dgm:pt modelId="{FB0B0D08-A894-3241-89A6-97C581FD06DD}">
      <dgm:prSet/>
      <dgm:spPr/>
      <dgm:t>
        <a:bodyPr/>
        <a:lstStyle/>
        <a:p>
          <a:r>
            <a:rPr lang="en-US" dirty="0"/>
            <a:t>Balanced scorecard </a:t>
          </a:r>
        </a:p>
      </dgm:t>
    </dgm:pt>
    <dgm:pt modelId="{DA499425-AB23-1442-BBB1-DC507A4A11BE}" type="parTrans" cxnId="{86A0DB0E-133B-C444-A765-3FFEF8081B84}">
      <dgm:prSet/>
      <dgm:spPr/>
      <dgm:t>
        <a:bodyPr/>
        <a:lstStyle/>
        <a:p>
          <a:endParaRPr lang="en-US"/>
        </a:p>
      </dgm:t>
    </dgm:pt>
    <dgm:pt modelId="{4EE12C24-96BA-B246-8E49-8BA3559A9179}" type="sibTrans" cxnId="{86A0DB0E-133B-C444-A765-3FFEF8081B84}">
      <dgm:prSet/>
      <dgm:spPr/>
      <dgm:t>
        <a:bodyPr/>
        <a:lstStyle/>
        <a:p>
          <a:endParaRPr lang="en-US"/>
        </a:p>
      </dgm:t>
    </dgm:pt>
    <dgm:pt modelId="{E7D8AA06-BF7A-DC4C-BF4B-CF0236892446}">
      <dgm:prSet/>
      <dgm:spPr/>
      <dgm:t>
        <a:bodyPr/>
        <a:lstStyle/>
        <a:p>
          <a:r>
            <a:rPr lang="en-US" dirty="0"/>
            <a:t>Industry norms </a:t>
          </a:r>
        </a:p>
      </dgm:t>
    </dgm:pt>
    <dgm:pt modelId="{433B13D7-E32B-664D-8E8D-5ED45EEC7CDD}" type="parTrans" cxnId="{FFE546E0-0E10-6447-A989-0FC4DC6A9BB9}">
      <dgm:prSet/>
      <dgm:spPr/>
      <dgm:t>
        <a:bodyPr/>
        <a:lstStyle/>
        <a:p>
          <a:endParaRPr lang="en-US"/>
        </a:p>
      </dgm:t>
    </dgm:pt>
    <dgm:pt modelId="{DAA18062-C0B5-5C46-B07A-1F964912A2F1}" type="sibTrans" cxnId="{FFE546E0-0E10-6447-A989-0FC4DC6A9BB9}">
      <dgm:prSet/>
      <dgm:spPr/>
      <dgm:t>
        <a:bodyPr/>
        <a:lstStyle/>
        <a:p>
          <a:endParaRPr lang="en-US"/>
        </a:p>
      </dgm:t>
    </dgm:pt>
    <dgm:pt modelId="{1F6EE515-7F3A-CC42-9402-26C8E0D50F2E}">
      <dgm:prSet/>
      <dgm:spPr/>
      <dgm:t>
        <a:bodyPr/>
        <a:lstStyle/>
        <a:p>
          <a:r>
            <a:rPr lang="en-US" dirty="0"/>
            <a:t>Benchmarking </a:t>
          </a:r>
        </a:p>
      </dgm:t>
    </dgm:pt>
    <dgm:pt modelId="{E092C7D0-9F40-E240-A56B-42563BF4CCF8}" type="parTrans" cxnId="{3F904298-477D-C644-B084-487E71CD4659}">
      <dgm:prSet/>
      <dgm:spPr/>
      <dgm:t>
        <a:bodyPr/>
        <a:lstStyle/>
        <a:p>
          <a:endParaRPr lang="en-US"/>
        </a:p>
      </dgm:t>
    </dgm:pt>
    <dgm:pt modelId="{206E7AE3-E72C-6144-9A77-A34D4C24468A}" type="sibTrans" cxnId="{3F904298-477D-C644-B084-487E71CD4659}">
      <dgm:prSet/>
      <dgm:spPr/>
      <dgm:t>
        <a:bodyPr/>
        <a:lstStyle/>
        <a:p>
          <a:endParaRPr lang="en-US"/>
        </a:p>
      </dgm:t>
    </dgm:pt>
    <dgm:pt modelId="{DB26C06B-1984-A048-96BC-A49977C1131D}">
      <dgm:prSet/>
      <dgm:spPr/>
      <dgm:t>
        <a:bodyPr/>
        <a:lstStyle/>
        <a:p>
          <a:r>
            <a:rPr lang="en-US" dirty="0"/>
            <a:t>Business intelligence system </a:t>
          </a:r>
        </a:p>
      </dgm:t>
    </dgm:pt>
    <dgm:pt modelId="{58BB0E06-A57A-6741-9575-2D7971EE835A}" type="parTrans" cxnId="{4440BC35-CE91-F944-9A56-EA7F9445AACF}">
      <dgm:prSet/>
      <dgm:spPr/>
      <dgm:t>
        <a:bodyPr/>
        <a:lstStyle/>
        <a:p>
          <a:endParaRPr lang="en-US"/>
        </a:p>
      </dgm:t>
    </dgm:pt>
    <dgm:pt modelId="{4144ECFA-050B-7F48-A956-56855D6CF27A}" type="sibTrans" cxnId="{4440BC35-CE91-F944-9A56-EA7F9445AACF}">
      <dgm:prSet/>
      <dgm:spPr/>
      <dgm:t>
        <a:bodyPr/>
        <a:lstStyle/>
        <a:p>
          <a:endParaRPr lang="en-US"/>
        </a:p>
      </dgm:t>
    </dgm:pt>
    <dgm:pt modelId="{7DFEF9C1-E6B8-1041-AAF9-59CB899F8ECB}">
      <dgm:prSet/>
      <dgm:spPr/>
      <dgm:t>
        <a:bodyPr/>
        <a:lstStyle/>
        <a:p>
          <a:r>
            <a:rPr lang="en-US" dirty="0"/>
            <a:t>Quantitative analysis </a:t>
          </a:r>
        </a:p>
      </dgm:t>
    </dgm:pt>
    <dgm:pt modelId="{B2B171DD-CEBC-2542-86A4-044BDDB0511C}" type="parTrans" cxnId="{CC03A42C-C8A5-3B41-8837-4F563BD4B8CF}">
      <dgm:prSet/>
      <dgm:spPr/>
      <dgm:t>
        <a:bodyPr/>
        <a:lstStyle/>
        <a:p>
          <a:endParaRPr lang="en-US"/>
        </a:p>
      </dgm:t>
    </dgm:pt>
    <dgm:pt modelId="{1DF823B0-1253-C74F-91BF-4764F5BF6DDA}" type="sibTrans" cxnId="{CC03A42C-C8A5-3B41-8837-4F563BD4B8CF}">
      <dgm:prSet/>
      <dgm:spPr/>
      <dgm:t>
        <a:bodyPr/>
        <a:lstStyle/>
        <a:p>
          <a:endParaRPr lang="en-US"/>
        </a:p>
      </dgm:t>
    </dgm:pt>
    <dgm:pt modelId="{72FFA8C2-C221-4841-9A0B-9A853CF770F2}">
      <dgm:prSet/>
      <dgm:spPr/>
      <dgm:t>
        <a:bodyPr/>
        <a:lstStyle/>
        <a:p>
          <a:r>
            <a:rPr lang="en-US" dirty="0"/>
            <a:t>Fin. Analysis </a:t>
          </a:r>
        </a:p>
      </dgm:t>
    </dgm:pt>
    <dgm:pt modelId="{D15388E8-B5F6-1A4F-B363-05D6098984E0}" type="parTrans" cxnId="{8620E957-8361-E748-B9E7-8D67B94E612A}">
      <dgm:prSet/>
      <dgm:spPr/>
      <dgm:t>
        <a:bodyPr/>
        <a:lstStyle/>
        <a:p>
          <a:endParaRPr lang="en-US"/>
        </a:p>
      </dgm:t>
    </dgm:pt>
    <dgm:pt modelId="{C3468A1B-2FA5-084E-9DB3-04B16EF9872E}" type="sibTrans" cxnId="{8620E957-8361-E748-B9E7-8D67B94E612A}">
      <dgm:prSet/>
      <dgm:spPr/>
      <dgm:t>
        <a:bodyPr/>
        <a:lstStyle/>
        <a:p>
          <a:endParaRPr lang="en-US"/>
        </a:p>
      </dgm:t>
    </dgm:pt>
    <dgm:pt modelId="{F7E18D4A-5491-8A4F-A9EA-9A92970C4B44}">
      <dgm:prSet/>
      <dgm:spPr/>
      <dgm:t>
        <a:bodyPr/>
        <a:lstStyle/>
        <a:p>
          <a:r>
            <a:rPr lang="en-US" dirty="0"/>
            <a:t>Non-fin. Analysis </a:t>
          </a:r>
        </a:p>
      </dgm:t>
    </dgm:pt>
    <dgm:pt modelId="{3E507B7F-F955-5140-BD8D-F06506EB8AE5}" type="parTrans" cxnId="{7F4A060B-C0AA-2C4E-A997-6C839A0AAF5D}">
      <dgm:prSet/>
      <dgm:spPr/>
      <dgm:t>
        <a:bodyPr/>
        <a:lstStyle/>
        <a:p>
          <a:endParaRPr lang="en-US"/>
        </a:p>
      </dgm:t>
    </dgm:pt>
    <dgm:pt modelId="{F70361AF-939E-E146-B1E8-38D8E90912A7}" type="sibTrans" cxnId="{7F4A060B-C0AA-2C4E-A997-6C839A0AAF5D}">
      <dgm:prSet/>
      <dgm:spPr/>
      <dgm:t>
        <a:bodyPr/>
        <a:lstStyle/>
        <a:p>
          <a:endParaRPr lang="en-US"/>
        </a:p>
      </dgm:t>
    </dgm:pt>
    <dgm:pt modelId="{7360FD5B-AC91-184B-93A0-C84B8A97E8AD}">
      <dgm:prSet/>
      <dgm:spPr/>
      <dgm:t>
        <a:bodyPr/>
        <a:lstStyle/>
        <a:p>
          <a:r>
            <a:rPr lang="en-US" dirty="0"/>
            <a:t>Quantitative analysis </a:t>
          </a:r>
        </a:p>
      </dgm:t>
    </dgm:pt>
    <dgm:pt modelId="{3E2478FE-0F8F-6D46-AD9B-4A4CD937E86E}" type="parTrans" cxnId="{AC695B85-6768-FE42-9073-2975AA55C4AE}">
      <dgm:prSet/>
      <dgm:spPr/>
      <dgm:t>
        <a:bodyPr/>
        <a:lstStyle/>
        <a:p>
          <a:endParaRPr lang="en-US"/>
        </a:p>
      </dgm:t>
    </dgm:pt>
    <dgm:pt modelId="{7C1F61D7-1261-6C42-9D6F-0F99E94CE196}" type="sibTrans" cxnId="{AC695B85-6768-FE42-9073-2975AA55C4AE}">
      <dgm:prSet/>
      <dgm:spPr/>
      <dgm:t>
        <a:bodyPr/>
        <a:lstStyle/>
        <a:p>
          <a:endParaRPr lang="en-US"/>
        </a:p>
      </dgm:t>
    </dgm:pt>
    <dgm:pt modelId="{C35E1706-7B76-4549-8B64-9C7783D3B7BB}" type="pres">
      <dgm:prSet presAssocID="{E59F1E63-A87E-F14D-81EC-8707429EF3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6613521-CC05-3E40-B410-6D668B8DA675}" type="pres">
      <dgm:prSet presAssocID="{2C1B0084-899D-D148-B0B3-D78CE47D24BD}" presName="hierRoot1" presStyleCnt="0"/>
      <dgm:spPr/>
    </dgm:pt>
    <dgm:pt modelId="{D79B414F-BC61-F945-8E9F-C242816FA39A}" type="pres">
      <dgm:prSet presAssocID="{2C1B0084-899D-D148-B0B3-D78CE47D24BD}" presName="composite" presStyleCnt="0"/>
      <dgm:spPr/>
    </dgm:pt>
    <dgm:pt modelId="{A6784EE8-6629-BB45-8284-F2FF882CCD77}" type="pres">
      <dgm:prSet presAssocID="{2C1B0084-899D-D148-B0B3-D78CE47D24BD}" presName="background" presStyleLbl="node0" presStyleIdx="0" presStyleCnt="1"/>
      <dgm:spPr/>
    </dgm:pt>
    <dgm:pt modelId="{F9220C4F-C185-3348-A7AB-546D99A38092}" type="pres">
      <dgm:prSet presAssocID="{2C1B0084-899D-D148-B0B3-D78CE47D24BD}" presName="text" presStyleLbl="fgAcc0" presStyleIdx="0" presStyleCnt="1">
        <dgm:presLayoutVars>
          <dgm:chPref val="3"/>
        </dgm:presLayoutVars>
      </dgm:prSet>
      <dgm:spPr/>
    </dgm:pt>
    <dgm:pt modelId="{73E1C700-A197-D649-BFA7-A2DF01C01E97}" type="pres">
      <dgm:prSet presAssocID="{2C1B0084-899D-D148-B0B3-D78CE47D24BD}" presName="hierChild2" presStyleCnt="0"/>
      <dgm:spPr/>
    </dgm:pt>
    <dgm:pt modelId="{82CA6432-A1DA-BC44-963A-191C1AFC54A0}" type="pres">
      <dgm:prSet presAssocID="{3FC734B8-A2B3-2E42-9B76-F27FE76A0AE1}" presName="Name10" presStyleLbl="parChTrans1D2" presStyleIdx="0" presStyleCnt="3"/>
      <dgm:spPr/>
    </dgm:pt>
    <dgm:pt modelId="{9F9B6F30-D97D-4E49-A047-975FDB06E988}" type="pres">
      <dgm:prSet presAssocID="{BE158E2F-FAB4-3840-8B30-234CE9202AB5}" presName="hierRoot2" presStyleCnt="0"/>
      <dgm:spPr/>
    </dgm:pt>
    <dgm:pt modelId="{347B7D38-72BB-F443-AC0F-78511F63A329}" type="pres">
      <dgm:prSet presAssocID="{BE158E2F-FAB4-3840-8B30-234CE9202AB5}" presName="composite2" presStyleCnt="0"/>
      <dgm:spPr/>
    </dgm:pt>
    <dgm:pt modelId="{6CEBD6F4-935B-B746-A42F-F5E628AE53E7}" type="pres">
      <dgm:prSet presAssocID="{BE158E2F-FAB4-3840-8B30-234CE9202AB5}" presName="background2" presStyleLbl="node2" presStyleIdx="0" presStyleCnt="3"/>
      <dgm:spPr/>
    </dgm:pt>
    <dgm:pt modelId="{86A9599E-F05C-D943-BA62-52C0D8083BBD}" type="pres">
      <dgm:prSet presAssocID="{BE158E2F-FAB4-3840-8B30-234CE9202AB5}" presName="text2" presStyleLbl="fgAcc2" presStyleIdx="0" presStyleCnt="3">
        <dgm:presLayoutVars>
          <dgm:chPref val="3"/>
        </dgm:presLayoutVars>
      </dgm:prSet>
      <dgm:spPr/>
    </dgm:pt>
    <dgm:pt modelId="{464D4E12-773A-3546-8E93-4EABFE7F4D46}" type="pres">
      <dgm:prSet presAssocID="{BE158E2F-FAB4-3840-8B30-234CE9202AB5}" presName="hierChild3" presStyleCnt="0"/>
      <dgm:spPr/>
    </dgm:pt>
    <dgm:pt modelId="{0BF9A3F9-428B-F045-BE07-F3734CE8DDD3}" type="pres">
      <dgm:prSet presAssocID="{0CD5F40B-AE38-B84A-B1D8-E2F23699E904}" presName="Name17" presStyleLbl="parChTrans1D3" presStyleIdx="0" presStyleCnt="9"/>
      <dgm:spPr/>
    </dgm:pt>
    <dgm:pt modelId="{89E285A8-734A-4348-853D-E1814F5AEC65}" type="pres">
      <dgm:prSet presAssocID="{39793F58-7DAD-E14B-A10B-B9E7EFA3D18F}" presName="hierRoot3" presStyleCnt="0"/>
      <dgm:spPr/>
    </dgm:pt>
    <dgm:pt modelId="{2C9996E9-5BC9-4946-9983-EB0A6B4F6DD1}" type="pres">
      <dgm:prSet presAssocID="{39793F58-7DAD-E14B-A10B-B9E7EFA3D18F}" presName="composite3" presStyleCnt="0"/>
      <dgm:spPr/>
    </dgm:pt>
    <dgm:pt modelId="{7ED5522C-3DF5-2D49-B7D8-B355FFBAAD99}" type="pres">
      <dgm:prSet presAssocID="{39793F58-7DAD-E14B-A10B-B9E7EFA3D18F}" presName="background3" presStyleLbl="node3" presStyleIdx="0" presStyleCnt="9"/>
      <dgm:spPr/>
    </dgm:pt>
    <dgm:pt modelId="{B24FBCE5-B406-0C49-B795-89EA35117BDA}" type="pres">
      <dgm:prSet presAssocID="{39793F58-7DAD-E14B-A10B-B9E7EFA3D18F}" presName="text3" presStyleLbl="fgAcc3" presStyleIdx="0" presStyleCnt="9">
        <dgm:presLayoutVars>
          <dgm:chPref val="3"/>
        </dgm:presLayoutVars>
      </dgm:prSet>
      <dgm:spPr/>
    </dgm:pt>
    <dgm:pt modelId="{CF64E6C7-F62D-0146-B8DC-720E0CBDFEAF}" type="pres">
      <dgm:prSet presAssocID="{39793F58-7DAD-E14B-A10B-B9E7EFA3D18F}" presName="hierChild4" presStyleCnt="0"/>
      <dgm:spPr/>
    </dgm:pt>
    <dgm:pt modelId="{8AE6D495-E9D2-8847-BA9F-4B954F6B9779}" type="pres">
      <dgm:prSet presAssocID="{3E2478FE-0F8F-6D46-AD9B-4A4CD937E86E}" presName="Name23" presStyleLbl="parChTrans1D4" presStyleIdx="0" presStyleCnt="3"/>
      <dgm:spPr/>
    </dgm:pt>
    <dgm:pt modelId="{EBD440A8-44B8-5041-A249-5A638736396D}" type="pres">
      <dgm:prSet presAssocID="{7360FD5B-AC91-184B-93A0-C84B8A97E8AD}" presName="hierRoot4" presStyleCnt="0"/>
      <dgm:spPr/>
    </dgm:pt>
    <dgm:pt modelId="{7D36310E-06A7-DD4D-9690-3F7285F34F8C}" type="pres">
      <dgm:prSet presAssocID="{7360FD5B-AC91-184B-93A0-C84B8A97E8AD}" presName="composite4" presStyleCnt="0"/>
      <dgm:spPr/>
    </dgm:pt>
    <dgm:pt modelId="{7573C7CA-E97D-4843-A87D-1CCD062E4497}" type="pres">
      <dgm:prSet presAssocID="{7360FD5B-AC91-184B-93A0-C84B8A97E8AD}" presName="background4" presStyleLbl="node4" presStyleIdx="0" presStyleCnt="3"/>
      <dgm:spPr/>
    </dgm:pt>
    <dgm:pt modelId="{06992206-4EA6-E043-BBB7-B563FC6B55EE}" type="pres">
      <dgm:prSet presAssocID="{7360FD5B-AC91-184B-93A0-C84B8A97E8AD}" presName="text4" presStyleLbl="fgAcc4" presStyleIdx="0" presStyleCnt="3">
        <dgm:presLayoutVars>
          <dgm:chPref val="3"/>
        </dgm:presLayoutVars>
      </dgm:prSet>
      <dgm:spPr/>
    </dgm:pt>
    <dgm:pt modelId="{8DB7F1B4-1740-9C4C-BA20-FFA5C9096F4C}" type="pres">
      <dgm:prSet presAssocID="{7360FD5B-AC91-184B-93A0-C84B8A97E8AD}" presName="hierChild5" presStyleCnt="0"/>
      <dgm:spPr/>
    </dgm:pt>
    <dgm:pt modelId="{6AE6D637-0C50-1A40-8664-2DF9E42762D3}" type="pres">
      <dgm:prSet presAssocID="{B2B171DD-CEBC-2542-86A4-044BDDB0511C}" presName="Name17" presStyleLbl="parChTrans1D3" presStyleIdx="1" presStyleCnt="9"/>
      <dgm:spPr/>
    </dgm:pt>
    <dgm:pt modelId="{9368DADA-BADA-804C-B323-E5CE6D4E47D6}" type="pres">
      <dgm:prSet presAssocID="{7DFEF9C1-E6B8-1041-AAF9-59CB899F8ECB}" presName="hierRoot3" presStyleCnt="0"/>
      <dgm:spPr/>
    </dgm:pt>
    <dgm:pt modelId="{010A289B-C6CC-9F48-AA77-A083FEAE6080}" type="pres">
      <dgm:prSet presAssocID="{7DFEF9C1-E6B8-1041-AAF9-59CB899F8ECB}" presName="composite3" presStyleCnt="0"/>
      <dgm:spPr/>
    </dgm:pt>
    <dgm:pt modelId="{DBEF1459-8AAA-4042-B883-E297622CAD92}" type="pres">
      <dgm:prSet presAssocID="{7DFEF9C1-E6B8-1041-AAF9-59CB899F8ECB}" presName="background3" presStyleLbl="node3" presStyleIdx="1" presStyleCnt="9"/>
      <dgm:spPr/>
    </dgm:pt>
    <dgm:pt modelId="{5A0CE380-4EFB-0F4E-A389-FFC31C4229C7}" type="pres">
      <dgm:prSet presAssocID="{7DFEF9C1-E6B8-1041-AAF9-59CB899F8ECB}" presName="text3" presStyleLbl="fgAcc3" presStyleIdx="1" presStyleCnt="9">
        <dgm:presLayoutVars>
          <dgm:chPref val="3"/>
        </dgm:presLayoutVars>
      </dgm:prSet>
      <dgm:spPr/>
    </dgm:pt>
    <dgm:pt modelId="{4B774AD9-E81F-4B4E-9088-576B29E39730}" type="pres">
      <dgm:prSet presAssocID="{7DFEF9C1-E6B8-1041-AAF9-59CB899F8ECB}" presName="hierChild4" presStyleCnt="0"/>
      <dgm:spPr/>
    </dgm:pt>
    <dgm:pt modelId="{AA8BF79F-E4EB-AA42-9609-1842CA5DAA50}" type="pres">
      <dgm:prSet presAssocID="{D15388E8-B5F6-1A4F-B363-05D6098984E0}" presName="Name23" presStyleLbl="parChTrans1D4" presStyleIdx="1" presStyleCnt="3"/>
      <dgm:spPr/>
    </dgm:pt>
    <dgm:pt modelId="{3E0420A5-2108-0946-87E0-BA5D1A08D95B}" type="pres">
      <dgm:prSet presAssocID="{72FFA8C2-C221-4841-9A0B-9A853CF770F2}" presName="hierRoot4" presStyleCnt="0"/>
      <dgm:spPr/>
    </dgm:pt>
    <dgm:pt modelId="{451298A1-90F0-6F4E-B088-47DE529ED4E2}" type="pres">
      <dgm:prSet presAssocID="{72FFA8C2-C221-4841-9A0B-9A853CF770F2}" presName="composite4" presStyleCnt="0"/>
      <dgm:spPr/>
    </dgm:pt>
    <dgm:pt modelId="{D82C6FC0-4D73-C44A-BDC8-EB1BCE0B64C1}" type="pres">
      <dgm:prSet presAssocID="{72FFA8C2-C221-4841-9A0B-9A853CF770F2}" presName="background4" presStyleLbl="node4" presStyleIdx="1" presStyleCnt="3"/>
      <dgm:spPr/>
    </dgm:pt>
    <dgm:pt modelId="{ADE92A25-AD86-7942-914A-89E9AEB6C244}" type="pres">
      <dgm:prSet presAssocID="{72FFA8C2-C221-4841-9A0B-9A853CF770F2}" presName="text4" presStyleLbl="fgAcc4" presStyleIdx="1" presStyleCnt="3">
        <dgm:presLayoutVars>
          <dgm:chPref val="3"/>
        </dgm:presLayoutVars>
      </dgm:prSet>
      <dgm:spPr/>
    </dgm:pt>
    <dgm:pt modelId="{A7E90C77-8A90-3549-A22E-BB3BCEA1B48E}" type="pres">
      <dgm:prSet presAssocID="{72FFA8C2-C221-4841-9A0B-9A853CF770F2}" presName="hierChild5" presStyleCnt="0"/>
      <dgm:spPr/>
    </dgm:pt>
    <dgm:pt modelId="{316FC3D0-DBBC-BD4A-8A61-6D3A3B7E212C}" type="pres">
      <dgm:prSet presAssocID="{3E507B7F-F955-5140-BD8D-F06506EB8AE5}" presName="Name23" presStyleLbl="parChTrans1D4" presStyleIdx="2" presStyleCnt="3"/>
      <dgm:spPr/>
    </dgm:pt>
    <dgm:pt modelId="{BBE82566-5734-6346-9A46-156D10C38AC1}" type="pres">
      <dgm:prSet presAssocID="{F7E18D4A-5491-8A4F-A9EA-9A92970C4B44}" presName="hierRoot4" presStyleCnt="0"/>
      <dgm:spPr/>
    </dgm:pt>
    <dgm:pt modelId="{4EB3586A-9810-8645-AF7C-19D0F5E41F7F}" type="pres">
      <dgm:prSet presAssocID="{F7E18D4A-5491-8A4F-A9EA-9A92970C4B44}" presName="composite4" presStyleCnt="0"/>
      <dgm:spPr/>
    </dgm:pt>
    <dgm:pt modelId="{574B4692-BACF-8C4B-9347-042E57BC6758}" type="pres">
      <dgm:prSet presAssocID="{F7E18D4A-5491-8A4F-A9EA-9A92970C4B44}" presName="background4" presStyleLbl="node4" presStyleIdx="2" presStyleCnt="3"/>
      <dgm:spPr/>
    </dgm:pt>
    <dgm:pt modelId="{BE2A4681-B433-CF49-9918-16A6581ABFB8}" type="pres">
      <dgm:prSet presAssocID="{F7E18D4A-5491-8A4F-A9EA-9A92970C4B44}" presName="text4" presStyleLbl="fgAcc4" presStyleIdx="2" presStyleCnt="3">
        <dgm:presLayoutVars>
          <dgm:chPref val="3"/>
        </dgm:presLayoutVars>
      </dgm:prSet>
      <dgm:spPr/>
    </dgm:pt>
    <dgm:pt modelId="{569B5346-D3C5-F74F-A5E8-1C647FE4F384}" type="pres">
      <dgm:prSet presAssocID="{F7E18D4A-5491-8A4F-A9EA-9A92970C4B44}" presName="hierChild5" presStyleCnt="0"/>
      <dgm:spPr/>
    </dgm:pt>
    <dgm:pt modelId="{9BFB32CC-A5E3-1A4D-9DFC-E306780A5248}" type="pres">
      <dgm:prSet presAssocID="{1B8DB0DC-DC22-6745-8FD6-0630B81AD7EA}" presName="Name17" presStyleLbl="parChTrans1D3" presStyleIdx="2" presStyleCnt="9"/>
      <dgm:spPr/>
    </dgm:pt>
    <dgm:pt modelId="{9526FAD2-40DB-7043-A271-083F86F9BCD5}" type="pres">
      <dgm:prSet presAssocID="{B2FFF0E6-D874-D04A-856F-65D7EA378655}" presName="hierRoot3" presStyleCnt="0"/>
      <dgm:spPr/>
    </dgm:pt>
    <dgm:pt modelId="{2DD8C196-FA93-A14C-BA72-24E98C00AE09}" type="pres">
      <dgm:prSet presAssocID="{B2FFF0E6-D874-D04A-856F-65D7EA378655}" presName="composite3" presStyleCnt="0"/>
      <dgm:spPr/>
    </dgm:pt>
    <dgm:pt modelId="{BEA88C60-1424-9849-AC6A-5FBDCF8CC00C}" type="pres">
      <dgm:prSet presAssocID="{B2FFF0E6-D874-D04A-856F-65D7EA378655}" presName="background3" presStyleLbl="node3" presStyleIdx="2" presStyleCnt="9"/>
      <dgm:spPr/>
    </dgm:pt>
    <dgm:pt modelId="{388A6504-1C90-5D48-BE77-29967B7C0641}" type="pres">
      <dgm:prSet presAssocID="{B2FFF0E6-D874-D04A-856F-65D7EA378655}" presName="text3" presStyleLbl="fgAcc3" presStyleIdx="2" presStyleCnt="9">
        <dgm:presLayoutVars>
          <dgm:chPref val="3"/>
        </dgm:presLayoutVars>
      </dgm:prSet>
      <dgm:spPr/>
    </dgm:pt>
    <dgm:pt modelId="{358899AA-AB19-744F-9DCC-B7B83A18EADE}" type="pres">
      <dgm:prSet presAssocID="{B2FFF0E6-D874-D04A-856F-65D7EA378655}" presName="hierChild4" presStyleCnt="0"/>
      <dgm:spPr/>
    </dgm:pt>
    <dgm:pt modelId="{F9A2C5D6-FDEF-3A40-B0C6-DE004121982C}" type="pres">
      <dgm:prSet presAssocID="{66F4F9E0-9C7D-1D44-B111-7F4C85D2853B}" presName="Name10" presStyleLbl="parChTrans1D2" presStyleIdx="1" presStyleCnt="3"/>
      <dgm:spPr/>
    </dgm:pt>
    <dgm:pt modelId="{0942891C-279F-0A42-AEF7-A2185713D740}" type="pres">
      <dgm:prSet presAssocID="{FC9AB56E-0566-6849-B47B-EFA2135B1AFD}" presName="hierRoot2" presStyleCnt="0"/>
      <dgm:spPr/>
    </dgm:pt>
    <dgm:pt modelId="{6C0989C6-AF80-A942-BFAB-FA041C5EA6AA}" type="pres">
      <dgm:prSet presAssocID="{FC9AB56E-0566-6849-B47B-EFA2135B1AFD}" presName="composite2" presStyleCnt="0"/>
      <dgm:spPr/>
    </dgm:pt>
    <dgm:pt modelId="{C2D519F9-B257-644B-A659-DA8193F76520}" type="pres">
      <dgm:prSet presAssocID="{FC9AB56E-0566-6849-B47B-EFA2135B1AFD}" presName="background2" presStyleLbl="node2" presStyleIdx="1" presStyleCnt="3"/>
      <dgm:spPr/>
    </dgm:pt>
    <dgm:pt modelId="{EBE29BE2-3B89-0741-9AA3-E0A4EB2E1CA0}" type="pres">
      <dgm:prSet presAssocID="{FC9AB56E-0566-6849-B47B-EFA2135B1AFD}" presName="text2" presStyleLbl="fgAcc2" presStyleIdx="1" presStyleCnt="3">
        <dgm:presLayoutVars>
          <dgm:chPref val="3"/>
        </dgm:presLayoutVars>
      </dgm:prSet>
      <dgm:spPr/>
    </dgm:pt>
    <dgm:pt modelId="{D0DB536D-9C8C-4940-B216-D881D535DF5F}" type="pres">
      <dgm:prSet presAssocID="{FC9AB56E-0566-6849-B47B-EFA2135B1AFD}" presName="hierChild3" presStyleCnt="0"/>
      <dgm:spPr/>
    </dgm:pt>
    <dgm:pt modelId="{023F5A13-6019-4946-8C14-C44507C1400C}" type="pres">
      <dgm:prSet presAssocID="{CCE7F1D5-7909-B842-84DA-4543ADFC62D7}" presName="Name17" presStyleLbl="parChTrans1D3" presStyleIdx="3" presStyleCnt="9"/>
      <dgm:spPr/>
    </dgm:pt>
    <dgm:pt modelId="{47EB6D2A-B33B-7C4C-999C-3E89B36CDAC6}" type="pres">
      <dgm:prSet presAssocID="{E8953850-C86C-C64A-92F3-CA2680E5B4EB}" presName="hierRoot3" presStyleCnt="0"/>
      <dgm:spPr/>
    </dgm:pt>
    <dgm:pt modelId="{A37B1B59-C233-C343-80E2-4A2987923772}" type="pres">
      <dgm:prSet presAssocID="{E8953850-C86C-C64A-92F3-CA2680E5B4EB}" presName="composite3" presStyleCnt="0"/>
      <dgm:spPr/>
    </dgm:pt>
    <dgm:pt modelId="{0342F019-74C8-D14E-B171-5DDB75CE874D}" type="pres">
      <dgm:prSet presAssocID="{E8953850-C86C-C64A-92F3-CA2680E5B4EB}" presName="background3" presStyleLbl="node3" presStyleIdx="3" presStyleCnt="9"/>
      <dgm:spPr/>
    </dgm:pt>
    <dgm:pt modelId="{61DF53E2-AD3A-2B4F-AD45-E3845BE178F9}" type="pres">
      <dgm:prSet presAssocID="{E8953850-C86C-C64A-92F3-CA2680E5B4EB}" presName="text3" presStyleLbl="fgAcc3" presStyleIdx="3" presStyleCnt="9">
        <dgm:presLayoutVars>
          <dgm:chPref val="3"/>
        </dgm:presLayoutVars>
      </dgm:prSet>
      <dgm:spPr/>
    </dgm:pt>
    <dgm:pt modelId="{1606B9BA-65AC-CB41-B912-D2A1FD309F8D}" type="pres">
      <dgm:prSet presAssocID="{E8953850-C86C-C64A-92F3-CA2680E5B4EB}" presName="hierChild4" presStyleCnt="0"/>
      <dgm:spPr/>
    </dgm:pt>
    <dgm:pt modelId="{1328F339-B371-0B4F-9552-7CE7FB670E84}" type="pres">
      <dgm:prSet presAssocID="{433B13D7-E32B-664D-8E8D-5ED45EEC7CDD}" presName="Name17" presStyleLbl="parChTrans1D3" presStyleIdx="4" presStyleCnt="9"/>
      <dgm:spPr/>
    </dgm:pt>
    <dgm:pt modelId="{B27ABF5C-93F4-C94C-8CB5-125DE693B591}" type="pres">
      <dgm:prSet presAssocID="{E7D8AA06-BF7A-DC4C-BF4B-CF0236892446}" presName="hierRoot3" presStyleCnt="0"/>
      <dgm:spPr/>
    </dgm:pt>
    <dgm:pt modelId="{2295B0DF-7D0B-0E4C-BF1B-8C4F5A1A773D}" type="pres">
      <dgm:prSet presAssocID="{E7D8AA06-BF7A-DC4C-BF4B-CF0236892446}" presName="composite3" presStyleCnt="0"/>
      <dgm:spPr/>
    </dgm:pt>
    <dgm:pt modelId="{07FD8F10-B341-C84E-81DE-748CB0B580D7}" type="pres">
      <dgm:prSet presAssocID="{E7D8AA06-BF7A-DC4C-BF4B-CF0236892446}" presName="background3" presStyleLbl="node3" presStyleIdx="4" presStyleCnt="9"/>
      <dgm:spPr/>
    </dgm:pt>
    <dgm:pt modelId="{10307B08-FDA8-4F44-8675-0D9F58F99255}" type="pres">
      <dgm:prSet presAssocID="{E7D8AA06-BF7A-DC4C-BF4B-CF0236892446}" presName="text3" presStyleLbl="fgAcc3" presStyleIdx="4" presStyleCnt="9">
        <dgm:presLayoutVars>
          <dgm:chPref val="3"/>
        </dgm:presLayoutVars>
      </dgm:prSet>
      <dgm:spPr/>
    </dgm:pt>
    <dgm:pt modelId="{25C1ECDD-4E8C-9345-9C49-5CC91628C589}" type="pres">
      <dgm:prSet presAssocID="{E7D8AA06-BF7A-DC4C-BF4B-CF0236892446}" presName="hierChild4" presStyleCnt="0"/>
      <dgm:spPr/>
    </dgm:pt>
    <dgm:pt modelId="{2FCD7103-C4CC-2A42-9665-134C714034A8}" type="pres">
      <dgm:prSet presAssocID="{E092C7D0-9F40-E240-A56B-42563BF4CCF8}" presName="Name17" presStyleLbl="parChTrans1D3" presStyleIdx="5" presStyleCnt="9"/>
      <dgm:spPr/>
    </dgm:pt>
    <dgm:pt modelId="{509379C8-847E-8D47-96C0-FAB0F9B9AF0A}" type="pres">
      <dgm:prSet presAssocID="{1F6EE515-7F3A-CC42-9402-26C8E0D50F2E}" presName="hierRoot3" presStyleCnt="0"/>
      <dgm:spPr/>
    </dgm:pt>
    <dgm:pt modelId="{32A4D027-8B1E-2848-BDCF-7D02ADA52FF0}" type="pres">
      <dgm:prSet presAssocID="{1F6EE515-7F3A-CC42-9402-26C8E0D50F2E}" presName="composite3" presStyleCnt="0"/>
      <dgm:spPr/>
    </dgm:pt>
    <dgm:pt modelId="{0672A1EE-D3A6-8047-867F-9CBD6729F18A}" type="pres">
      <dgm:prSet presAssocID="{1F6EE515-7F3A-CC42-9402-26C8E0D50F2E}" presName="background3" presStyleLbl="node3" presStyleIdx="5" presStyleCnt="9"/>
      <dgm:spPr/>
    </dgm:pt>
    <dgm:pt modelId="{B9E7634F-3287-F34F-AA28-DB6B9505364A}" type="pres">
      <dgm:prSet presAssocID="{1F6EE515-7F3A-CC42-9402-26C8E0D50F2E}" presName="text3" presStyleLbl="fgAcc3" presStyleIdx="5" presStyleCnt="9">
        <dgm:presLayoutVars>
          <dgm:chPref val="3"/>
        </dgm:presLayoutVars>
      </dgm:prSet>
      <dgm:spPr/>
    </dgm:pt>
    <dgm:pt modelId="{6AB7EA73-1F09-8046-9C86-200CBE90FEE2}" type="pres">
      <dgm:prSet presAssocID="{1F6EE515-7F3A-CC42-9402-26C8E0D50F2E}" presName="hierChild4" presStyleCnt="0"/>
      <dgm:spPr/>
    </dgm:pt>
    <dgm:pt modelId="{16B4E9A3-95CE-BA47-AD0F-40D162993A2F}" type="pres">
      <dgm:prSet presAssocID="{4B1F3698-7C2E-4C46-8179-F410CB3C21F2}" presName="Name10" presStyleLbl="parChTrans1D2" presStyleIdx="2" presStyleCnt="3"/>
      <dgm:spPr/>
    </dgm:pt>
    <dgm:pt modelId="{EB96AC6A-DD80-854D-A826-7367207558C8}" type="pres">
      <dgm:prSet presAssocID="{779CF036-BE5F-B149-80FF-1B87FA39B728}" presName="hierRoot2" presStyleCnt="0"/>
      <dgm:spPr/>
    </dgm:pt>
    <dgm:pt modelId="{D06CE59A-8558-CD4F-88A2-4568AC8465EB}" type="pres">
      <dgm:prSet presAssocID="{779CF036-BE5F-B149-80FF-1B87FA39B728}" presName="composite2" presStyleCnt="0"/>
      <dgm:spPr/>
    </dgm:pt>
    <dgm:pt modelId="{8BB3CA1E-B307-6F44-897D-5D0BF5966461}" type="pres">
      <dgm:prSet presAssocID="{779CF036-BE5F-B149-80FF-1B87FA39B728}" presName="background2" presStyleLbl="node2" presStyleIdx="2" presStyleCnt="3"/>
      <dgm:spPr/>
    </dgm:pt>
    <dgm:pt modelId="{0AEF6A02-FC41-DA40-A8F7-580CF36B7C5B}" type="pres">
      <dgm:prSet presAssocID="{779CF036-BE5F-B149-80FF-1B87FA39B728}" presName="text2" presStyleLbl="fgAcc2" presStyleIdx="2" presStyleCnt="3">
        <dgm:presLayoutVars>
          <dgm:chPref val="3"/>
        </dgm:presLayoutVars>
      </dgm:prSet>
      <dgm:spPr/>
    </dgm:pt>
    <dgm:pt modelId="{831BD9B2-F4E3-B64C-A697-0646A8D4AFF8}" type="pres">
      <dgm:prSet presAssocID="{779CF036-BE5F-B149-80FF-1B87FA39B728}" presName="hierChild3" presStyleCnt="0"/>
      <dgm:spPr/>
    </dgm:pt>
    <dgm:pt modelId="{63A7429E-B6D1-3143-95CC-E0A83D2CB059}" type="pres">
      <dgm:prSet presAssocID="{D84CE683-8218-0D49-92B0-A0F5278211D4}" presName="Name17" presStyleLbl="parChTrans1D3" presStyleIdx="6" presStyleCnt="9"/>
      <dgm:spPr/>
    </dgm:pt>
    <dgm:pt modelId="{58EA8F41-013B-394F-BE24-D87D8AF477D2}" type="pres">
      <dgm:prSet presAssocID="{3467CF8C-BE48-5B48-86F0-16B24D1AA78D}" presName="hierRoot3" presStyleCnt="0"/>
      <dgm:spPr/>
    </dgm:pt>
    <dgm:pt modelId="{9D5FF653-0F8F-C34E-A89F-5EFC421B619C}" type="pres">
      <dgm:prSet presAssocID="{3467CF8C-BE48-5B48-86F0-16B24D1AA78D}" presName="composite3" presStyleCnt="0"/>
      <dgm:spPr/>
    </dgm:pt>
    <dgm:pt modelId="{80633523-0DD2-FE46-8027-891BC4C889B5}" type="pres">
      <dgm:prSet presAssocID="{3467CF8C-BE48-5B48-86F0-16B24D1AA78D}" presName="background3" presStyleLbl="node3" presStyleIdx="6" presStyleCnt="9"/>
      <dgm:spPr/>
    </dgm:pt>
    <dgm:pt modelId="{BF3F56E0-4BC7-AE4A-A129-76675F807905}" type="pres">
      <dgm:prSet presAssocID="{3467CF8C-BE48-5B48-86F0-16B24D1AA78D}" presName="text3" presStyleLbl="fgAcc3" presStyleIdx="6" presStyleCnt="9">
        <dgm:presLayoutVars>
          <dgm:chPref val="3"/>
        </dgm:presLayoutVars>
      </dgm:prSet>
      <dgm:spPr/>
    </dgm:pt>
    <dgm:pt modelId="{FC2D1DBF-ABAC-0F42-AF19-0BC6CD3BB201}" type="pres">
      <dgm:prSet presAssocID="{3467CF8C-BE48-5B48-86F0-16B24D1AA78D}" presName="hierChild4" presStyleCnt="0"/>
      <dgm:spPr/>
    </dgm:pt>
    <dgm:pt modelId="{99B5B654-C05A-8F48-9B14-5A4F82BB1BE2}" type="pres">
      <dgm:prSet presAssocID="{58BB0E06-A57A-6741-9575-2D7971EE835A}" presName="Name17" presStyleLbl="parChTrans1D3" presStyleIdx="7" presStyleCnt="9"/>
      <dgm:spPr/>
    </dgm:pt>
    <dgm:pt modelId="{8069FFCE-5240-D348-BBBC-51A540666351}" type="pres">
      <dgm:prSet presAssocID="{DB26C06B-1984-A048-96BC-A49977C1131D}" presName="hierRoot3" presStyleCnt="0"/>
      <dgm:spPr/>
    </dgm:pt>
    <dgm:pt modelId="{D80E3A5B-F1AB-C041-8255-B74349726F7D}" type="pres">
      <dgm:prSet presAssocID="{DB26C06B-1984-A048-96BC-A49977C1131D}" presName="composite3" presStyleCnt="0"/>
      <dgm:spPr/>
    </dgm:pt>
    <dgm:pt modelId="{A1863CD2-1F87-5346-B38C-4044C2F9640B}" type="pres">
      <dgm:prSet presAssocID="{DB26C06B-1984-A048-96BC-A49977C1131D}" presName="background3" presStyleLbl="node3" presStyleIdx="7" presStyleCnt="9"/>
      <dgm:spPr/>
    </dgm:pt>
    <dgm:pt modelId="{9598BAFE-45AB-0140-8ED2-358BA93AA575}" type="pres">
      <dgm:prSet presAssocID="{DB26C06B-1984-A048-96BC-A49977C1131D}" presName="text3" presStyleLbl="fgAcc3" presStyleIdx="7" presStyleCnt="9">
        <dgm:presLayoutVars>
          <dgm:chPref val="3"/>
        </dgm:presLayoutVars>
      </dgm:prSet>
      <dgm:spPr/>
    </dgm:pt>
    <dgm:pt modelId="{764438FA-E8C3-C042-807E-059D44D5F8E3}" type="pres">
      <dgm:prSet presAssocID="{DB26C06B-1984-A048-96BC-A49977C1131D}" presName="hierChild4" presStyleCnt="0"/>
      <dgm:spPr/>
    </dgm:pt>
    <dgm:pt modelId="{CAE9D52A-586F-1C48-B63E-32BE90E24D0F}" type="pres">
      <dgm:prSet presAssocID="{DA499425-AB23-1442-BBB1-DC507A4A11BE}" presName="Name17" presStyleLbl="parChTrans1D3" presStyleIdx="8" presStyleCnt="9"/>
      <dgm:spPr/>
    </dgm:pt>
    <dgm:pt modelId="{9D6D0B9B-A252-9C46-906F-BF9F16186E7A}" type="pres">
      <dgm:prSet presAssocID="{FB0B0D08-A894-3241-89A6-97C581FD06DD}" presName="hierRoot3" presStyleCnt="0"/>
      <dgm:spPr/>
    </dgm:pt>
    <dgm:pt modelId="{F182BB10-7810-1D4F-B1A9-4B3F96FD1690}" type="pres">
      <dgm:prSet presAssocID="{FB0B0D08-A894-3241-89A6-97C581FD06DD}" presName="composite3" presStyleCnt="0"/>
      <dgm:spPr/>
    </dgm:pt>
    <dgm:pt modelId="{721CCFD1-26D8-AC47-A430-7B65B2630956}" type="pres">
      <dgm:prSet presAssocID="{FB0B0D08-A894-3241-89A6-97C581FD06DD}" presName="background3" presStyleLbl="node3" presStyleIdx="8" presStyleCnt="9"/>
      <dgm:spPr/>
    </dgm:pt>
    <dgm:pt modelId="{CEFDCBF8-22BD-834F-8354-8DB4F7BFD17D}" type="pres">
      <dgm:prSet presAssocID="{FB0B0D08-A894-3241-89A6-97C581FD06DD}" presName="text3" presStyleLbl="fgAcc3" presStyleIdx="8" presStyleCnt="9">
        <dgm:presLayoutVars>
          <dgm:chPref val="3"/>
        </dgm:presLayoutVars>
      </dgm:prSet>
      <dgm:spPr/>
    </dgm:pt>
    <dgm:pt modelId="{5A1C9468-52EE-D545-A639-807A07ED3B1B}" type="pres">
      <dgm:prSet presAssocID="{FB0B0D08-A894-3241-89A6-97C581FD06DD}" presName="hierChild4" presStyleCnt="0"/>
      <dgm:spPr/>
    </dgm:pt>
  </dgm:ptLst>
  <dgm:cxnLst>
    <dgm:cxn modelId="{60D4C703-DD57-D248-8215-12173A3D7D1D}" type="presOf" srcId="{72FFA8C2-C221-4841-9A0B-9A853CF770F2}" destId="{ADE92A25-AD86-7942-914A-89E9AEB6C244}" srcOrd="0" destOrd="0" presId="urn:microsoft.com/office/officeart/2005/8/layout/hierarchy1"/>
    <dgm:cxn modelId="{628E0108-CE76-9F4F-842C-02E589324B9F}" type="presOf" srcId="{7360FD5B-AC91-184B-93A0-C84B8A97E8AD}" destId="{06992206-4EA6-E043-BBB7-B563FC6B55EE}" srcOrd="0" destOrd="0" presId="urn:microsoft.com/office/officeart/2005/8/layout/hierarchy1"/>
    <dgm:cxn modelId="{5A95580A-1FD5-3740-A0DF-3CA70F4BBB8E}" type="presOf" srcId="{E092C7D0-9F40-E240-A56B-42563BF4CCF8}" destId="{2FCD7103-C4CC-2A42-9665-134C714034A8}" srcOrd="0" destOrd="0" presId="urn:microsoft.com/office/officeart/2005/8/layout/hierarchy1"/>
    <dgm:cxn modelId="{5A0A680A-1195-8549-88DF-8BEE474B91CE}" srcId="{2C1B0084-899D-D148-B0B3-D78CE47D24BD}" destId="{FC9AB56E-0566-6849-B47B-EFA2135B1AFD}" srcOrd="1" destOrd="0" parTransId="{66F4F9E0-9C7D-1D44-B111-7F4C85D2853B}" sibTransId="{7BE927C7-8565-C540-9CE6-DAF0DB689C1D}"/>
    <dgm:cxn modelId="{7F4A060B-C0AA-2C4E-A997-6C839A0AAF5D}" srcId="{7DFEF9C1-E6B8-1041-AAF9-59CB899F8ECB}" destId="{F7E18D4A-5491-8A4F-A9EA-9A92970C4B44}" srcOrd="1" destOrd="0" parTransId="{3E507B7F-F955-5140-BD8D-F06506EB8AE5}" sibTransId="{F70361AF-939E-E146-B1E8-38D8E90912A7}"/>
    <dgm:cxn modelId="{86A0DB0E-133B-C444-A765-3FFEF8081B84}" srcId="{779CF036-BE5F-B149-80FF-1B87FA39B728}" destId="{FB0B0D08-A894-3241-89A6-97C581FD06DD}" srcOrd="2" destOrd="0" parTransId="{DA499425-AB23-1442-BBB1-DC507A4A11BE}" sibTransId="{4EE12C24-96BA-B246-8E49-8BA3559A9179}"/>
    <dgm:cxn modelId="{D97A0210-25D2-FD45-A4D0-F7C0F057BE0A}" type="presOf" srcId="{66F4F9E0-9C7D-1D44-B111-7F4C85D2853B}" destId="{F9A2C5D6-FDEF-3A40-B0C6-DE004121982C}" srcOrd="0" destOrd="0" presId="urn:microsoft.com/office/officeart/2005/8/layout/hierarchy1"/>
    <dgm:cxn modelId="{E042F617-5F9C-6340-B885-19D1AC431A3B}" srcId="{BE158E2F-FAB4-3840-8B30-234CE9202AB5}" destId="{B2FFF0E6-D874-D04A-856F-65D7EA378655}" srcOrd="2" destOrd="0" parTransId="{1B8DB0DC-DC22-6745-8FD6-0630B81AD7EA}" sibTransId="{E960D653-CFC1-CA4D-96D8-7AAE817ADB39}"/>
    <dgm:cxn modelId="{D6F4E518-A36E-2C4A-971B-1818DF3C9328}" type="presOf" srcId="{DA499425-AB23-1442-BBB1-DC507A4A11BE}" destId="{CAE9D52A-586F-1C48-B63E-32BE90E24D0F}" srcOrd="0" destOrd="0" presId="urn:microsoft.com/office/officeart/2005/8/layout/hierarchy1"/>
    <dgm:cxn modelId="{F2E11A1A-79E3-4E47-A4DE-E5CFA6FD5034}" type="presOf" srcId="{DB26C06B-1984-A048-96BC-A49977C1131D}" destId="{9598BAFE-45AB-0140-8ED2-358BA93AA575}" srcOrd="0" destOrd="0" presId="urn:microsoft.com/office/officeart/2005/8/layout/hierarchy1"/>
    <dgm:cxn modelId="{146D271F-7196-2248-8495-DA8FAF7AF540}" type="presOf" srcId="{39793F58-7DAD-E14B-A10B-B9E7EFA3D18F}" destId="{B24FBCE5-B406-0C49-B795-89EA35117BDA}" srcOrd="0" destOrd="0" presId="urn:microsoft.com/office/officeart/2005/8/layout/hierarchy1"/>
    <dgm:cxn modelId="{C1D08724-5634-5C4E-AF1E-9141589AC35D}" srcId="{BE158E2F-FAB4-3840-8B30-234CE9202AB5}" destId="{39793F58-7DAD-E14B-A10B-B9E7EFA3D18F}" srcOrd="0" destOrd="0" parTransId="{0CD5F40B-AE38-B84A-B1D8-E2F23699E904}" sibTransId="{50238AF4-ABAE-994F-B466-12A9FEF58198}"/>
    <dgm:cxn modelId="{EFD19425-B180-0B43-82DA-06819103EE45}" type="presOf" srcId="{3FC734B8-A2B3-2E42-9B76-F27FE76A0AE1}" destId="{82CA6432-A1DA-BC44-963A-191C1AFC54A0}" srcOrd="0" destOrd="0" presId="urn:microsoft.com/office/officeart/2005/8/layout/hierarchy1"/>
    <dgm:cxn modelId="{61530B2B-4D9D-0947-8077-7ABF421D9513}" type="presOf" srcId="{1F6EE515-7F3A-CC42-9402-26C8E0D50F2E}" destId="{B9E7634F-3287-F34F-AA28-DB6B9505364A}" srcOrd="0" destOrd="0" presId="urn:microsoft.com/office/officeart/2005/8/layout/hierarchy1"/>
    <dgm:cxn modelId="{CC03A42C-C8A5-3B41-8837-4F563BD4B8CF}" srcId="{BE158E2F-FAB4-3840-8B30-234CE9202AB5}" destId="{7DFEF9C1-E6B8-1041-AAF9-59CB899F8ECB}" srcOrd="1" destOrd="0" parTransId="{B2B171DD-CEBC-2542-86A4-044BDDB0511C}" sibTransId="{1DF823B0-1253-C74F-91BF-4764F5BF6DDA}"/>
    <dgm:cxn modelId="{C68AA133-5B4F-5048-A3A7-704ADF1ECEA2}" type="presOf" srcId="{F7E18D4A-5491-8A4F-A9EA-9A92970C4B44}" destId="{BE2A4681-B433-CF49-9918-16A6581ABFB8}" srcOrd="0" destOrd="0" presId="urn:microsoft.com/office/officeart/2005/8/layout/hierarchy1"/>
    <dgm:cxn modelId="{4440BC35-CE91-F944-9A56-EA7F9445AACF}" srcId="{779CF036-BE5F-B149-80FF-1B87FA39B728}" destId="{DB26C06B-1984-A048-96BC-A49977C1131D}" srcOrd="1" destOrd="0" parTransId="{58BB0E06-A57A-6741-9575-2D7971EE835A}" sibTransId="{4144ECFA-050B-7F48-A956-56855D6CF27A}"/>
    <dgm:cxn modelId="{4A562639-5AA8-1747-ABD9-E5242833849A}" type="presOf" srcId="{B2FFF0E6-D874-D04A-856F-65D7EA378655}" destId="{388A6504-1C90-5D48-BE77-29967B7C0641}" srcOrd="0" destOrd="0" presId="urn:microsoft.com/office/officeart/2005/8/layout/hierarchy1"/>
    <dgm:cxn modelId="{CE4D0A3D-DF85-C540-8CE5-670DCD5A022F}" type="presOf" srcId="{3E2478FE-0F8F-6D46-AD9B-4A4CD937E86E}" destId="{8AE6D495-E9D2-8847-BA9F-4B954F6B9779}" srcOrd="0" destOrd="0" presId="urn:microsoft.com/office/officeart/2005/8/layout/hierarchy1"/>
    <dgm:cxn modelId="{8395A748-35CB-9B44-8F66-E27208FD657E}" type="presOf" srcId="{D15388E8-B5F6-1A4F-B363-05D6098984E0}" destId="{AA8BF79F-E4EB-AA42-9609-1842CA5DAA50}" srcOrd="0" destOrd="0" presId="urn:microsoft.com/office/officeart/2005/8/layout/hierarchy1"/>
    <dgm:cxn modelId="{ADB3DD4C-7A5A-8C46-8A45-0B2FB59ED344}" type="presOf" srcId="{2C1B0084-899D-D148-B0B3-D78CE47D24BD}" destId="{F9220C4F-C185-3348-A7AB-546D99A38092}" srcOrd="0" destOrd="0" presId="urn:microsoft.com/office/officeart/2005/8/layout/hierarchy1"/>
    <dgm:cxn modelId="{8620E957-8361-E748-B9E7-8D67B94E612A}" srcId="{7DFEF9C1-E6B8-1041-AAF9-59CB899F8ECB}" destId="{72FFA8C2-C221-4841-9A0B-9A853CF770F2}" srcOrd="0" destOrd="0" parTransId="{D15388E8-B5F6-1A4F-B363-05D6098984E0}" sibTransId="{C3468A1B-2FA5-084E-9DB3-04B16EF9872E}"/>
    <dgm:cxn modelId="{124B9F59-9634-C740-9961-8B39F42AED95}" type="presOf" srcId="{58BB0E06-A57A-6741-9575-2D7971EE835A}" destId="{99B5B654-C05A-8F48-9B14-5A4F82BB1BE2}" srcOrd="0" destOrd="0" presId="urn:microsoft.com/office/officeart/2005/8/layout/hierarchy1"/>
    <dgm:cxn modelId="{DB2F295D-5B49-BD45-AE51-17BACF2EDDE0}" type="presOf" srcId="{D84CE683-8218-0D49-92B0-A0F5278211D4}" destId="{63A7429E-B6D1-3143-95CC-E0A83D2CB059}" srcOrd="0" destOrd="0" presId="urn:microsoft.com/office/officeart/2005/8/layout/hierarchy1"/>
    <dgm:cxn modelId="{E58CC666-F212-F345-BC04-B8CA8464FC27}" type="presOf" srcId="{4B1F3698-7C2E-4C46-8179-F410CB3C21F2}" destId="{16B4E9A3-95CE-BA47-AD0F-40D162993A2F}" srcOrd="0" destOrd="0" presId="urn:microsoft.com/office/officeart/2005/8/layout/hierarchy1"/>
    <dgm:cxn modelId="{3920BE74-78BB-5740-9B3E-5E34B1CD1E3F}" srcId="{E59F1E63-A87E-F14D-81EC-8707429EF376}" destId="{2C1B0084-899D-D148-B0B3-D78CE47D24BD}" srcOrd="0" destOrd="0" parTransId="{E91B26E1-27A9-C14F-98C6-6EB293C000EE}" sibTransId="{14F374F6-68AA-1A42-B4D7-B0AEF6F6FDD5}"/>
    <dgm:cxn modelId="{8891DC7F-D16D-8741-B4A9-9E72B191A9DF}" type="presOf" srcId="{1B8DB0DC-DC22-6745-8FD6-0630B81AD7EA}" destId="{9BFB32CC-A5E3-1A4D-9DFC-E306780A5248}" srcOrd="0" destOrd="0" presId="urn:microsoft.com/office/officeart/2005/8/layout/hierarchy1"/>
    <dgm:cxn modelId="{42CECC81-287C-F64F-8A2E-DCE8FD0F8B5E}" srcId="{2C1B0084-899D-D148-B0B3-D78CE47D24BD}" destId="{BE158E2F-FAB4-3840-8B30-234CE9202AB5}" srcOrd="0" destOrd="0" parTransId="{3FC734B8-A2B3-2E42-9B76-F27FE76A0AE1}" sibTransId="{D049FA27-2059-3F4F-91AF-13EF3195EBA0}"/>
    <dgm:cxn modelId="{AC695B85-6768-FE42-9073-2975AA55C4AE}" srcId="{39793F58-7DAD-E14B-A10B-B9E7EFA3D18F}" destId="{7360FD5B-AC91-184B-93A0-C84B8A97E8AD}" srcOrd="0" destOrd="0" parTransId="{3E2478FE-0F8F-6D46-AD9B-4A4CD937E86E}" sibTransId="{7C1F61D7-1261-6C42-9D6F-0F99E94CE196}"/>
    <dgm:cxn modelId="{194D2C86-7E7C-C049-A480-2E74297C124A}" type="presOf" srcId="{FC9AB56E-0566-6849-B47B-EFA2135B1AFD}" destId="{EBE29BE2-3B89-0741-9AA3-E0A4EB2E1CA0}" srcOrd="0" destOrd="0" presId="urn:microsoft.com/office/officeart/2005/8/layout/hierarchy1"/>
    <dgm:cxn modelId="{F5C4C48E-A1A4-014C-ADEB-0B254B56A8A2}" srcId="{2C1B0084-899D-D148-B0B3-D78CE47D24BD}" destId="{779CF036-BE5F-B149-80FF-1B87FA39B728}" srcOrd="2" destOrd="0" parTransId="{4B1F3698-7C2E-4C46-8179-F410CB3C21F2}" sibTransId="{A4C51E56-3D24-0B42-A621-0223E90018C0}"/>
    <dgm:cxn modelId="{D4B03E93-B5FA-0146-8DD5-48D3666BF3BE}" type="presOf" srcId="{E59F1E63-A87E-F14D-81EC-8707429EF376}" destId="{C35E1706-7B76-4549-8B64-9C7783D3B7BB}" srcOrd="0" destOrd="0" presId="urn:microsoft.com/office/officeart/2005/8/layout/hierarchy1"/>
    <dgm:cxn modelId="{3F904298-477D-C644-B084-487E71CD4659}" srcId="{FC9AB56E-0566-6849-B47B-EFA2135B1AFD}" destId="{1F6EE515-7F3A-CC42-9402-26C8E0D50F2E}" srcOrd="2" destOrd="0" parTransId="{E092C7D0-9F40-E240-A56B-42563BF4CCF8}" sibTransId="{206E7AE3-E72C-6144-9A77-A34D4C24468A}"/>
    <dgm:cxn modelId="{F27CBCA4-2CDE-4D4B-AD30-53C724FEB247}" type="presOf" srcId="{0CD5F40B-AE38-B84A-B1D8-E2F23699E904}" destId="{0BF9A3F9-428B-F045-BE07-F3734CE8DDD3}" srcOrd="0" destOrd="0" presId="urn:microsoft.com/office/officeart/2005/8/layout/hierarchy1"/>
    <dgm:cxn modelId="{E07AF6AC-605A-EF48-921C-551F55FEE31F}" type="presOf" srcId="{B2B171DD-CEBC-2542-86A4-044BDDB0511C}" destId="{6AE6D637-0C50-1A40-8664-2DF9E42762D3}" srcOrd="0" destOrd="0" presId="urn:microsoft.com/office/officeart/2005/8/layout/hierarchy1"/>
    <dgm:cxn modelId="{B7F7E2B7-5C34-E14F-A4D9-DE402368EF99}" type="presOf" srcId="{7DFEF9C1-E6B8-1041-AAF9-59CB899F8ECB}" destId="{5A0CE380-4EFB-0F4E-A389-FFC31C4229C7}" srcOrd="0" destOrd="0" presId="urn:microsoft.com/office/officeart/2005/8/layout/hierarchy1"/>
    <dgm:cxn modelId="{DE8CB6C9-7AEA-4A49-8BD0-B8FD09BB8ED2}" srcId="{779CF036-BE5F-B149-80FF-1B87FA39B728}" destId="{3467CF8C-BE48-5B48-86F0-16B24D1AA78D}" srcOrd="0" destOrd="0" parTransId="{D84CE683-8218-0D49-92B0-A0F5278211D4}" sibTransId="{B4A01303-048F-4E48-8B94-31B42D4C9BE6}"/>
    <dgm:cxn modelId="{7A08C3CD-E2AA-C648-9302-A287518D6314}" type="presOf" srcId="{BE158E2F-FAB4-3840-8B30-234CE9202AB5}" destId="{86A9599E-F05C-D943-BA62-52C0D8083BBD}" srcOrd="0" destOrd="0" presId="urn:microsoft.com/office/officeart/2005/8/layout/hierarchy1"/>
    <dgm:cxn modelId="{AB404AD4-976A-C146-8673-7547269CF1A4}" type="presOf" srcId="{3467CF8C-BE48-5B48-86F0-16B24D1AA78D}" destId="{BF3F56E0-4BC7-AE4A-A129-76675F807905}" srcOrd="0" destOrd="0" presId="urn:microsoft.com/office/officeart/2005/8/layout/hierarchy1"/>
    <dgm:cxn modelId="{EAF8DBD5-2DC6-C341-85E8-C55B4D2DEAEB}" type="presOf" srcId="{3E507B7F-F955-5140-BD8D-F06506EB8AE5}" destId="{316FC3D0-DBBC-BD4A-8A61-6D3A3B7E212C}" srcOrd="0" destOrd="0" presId="urn:microsoft.com/office/officeart/2005/8/layout/hierarchy1"/>
    <dgm:cxn modelId="{FFE546E0-0E10-6447-A989-0FC4DC6A9BB9}" srcId="{FC9AB56E-0566-6849-B47B-EFA2135B1AFD}" destId="{E7D8AA06-BF7A-DC4C-BF4B-CF0236892446}" srcOrd="1" destOrd="0" parTransId="{433B13D7-E32B-664D-8E8D-5ED45EEC7CDD}" sibTransId="{DAA18062-C0B5-5C46-B07A-1F964912A2F1}"/>
    <dgm:cxn modelId="{7E9107E7-61EE-234C-A62D-5897AF9644D1}" srcId="{FC9AB56E-0566-6849-B47B-EFA2135B1AFD}" destId="{E8953850-C86C-C64A-92F3-CA2680E5B4EB}" srcOrd="0" destOrd="0" parTransId="{CCE7F1D5-7909-B842-84DA-4543ADFC62D7}" sibTransId="{4D358409-3C28-3D45-AA9C-0C37C8EDD117}"/>
    <dgm:cxn modelId="{5DF1FAED-8302-934E-891A-69444088FE2C}" type="presOf" srcId="{CCE7F1D5-7909-B842-84DA-4543ADFC62D7}" destId="{023F5A13-6019-4946-8C14-C44507C1400C}" srcOrd="0" destOrd="0" presId="urn:microsoft.com/office/officeart/2005/8/layout/hierarchy1"/>
    <dgm:cxn modelId="{A495A6EE-8656-3547-836F-E9F55FBE92A7}" type="presOf" srcId="{E7D8AA06-BF7A-DC4C-BF4B-CF0236892446}" destId="{10307B08-FDA8-4F44-8675-0D9F58F99255}" srcOrd="0" destOrd="0" presId="urn:microsoft.com/office/officeart/2005/8/layout/hierarchy1"/>
    <dgm:cxn modelId="{DF9B62F6-3A3B-BA46-A68C-D9D27FD9A963}" type="presOf" srcId="{433B13D7-E32B-664D-8E8D-5ED45EEC7CDD}" destId="{1328F339-B371-0B4F-9552-7CE7FB670E84}" srcOrd="0" destOrd="0" presId="urn:microsoft.com/office/officeart/2005/8/layout/hierarchy1"/>
    <dgm:cxn modelId="{764C23FA-93B8-E044-AE39-10388C7C270B}" type="presOf" srcId="{FB0B0D08-A894-3241-89A6-97C581FD06DD}" destId="{CEFDCBF8-22BD-834F-8354-8DB4F7BFD17D}" srcOrd="0" destOrd="0" presId="urn:microsoft.com/office/officeart/2005/8/layout/hierarchy1"/>
    <dgm:cxn modelId="{EF4A78FC-ABFF-5E47-9666-12CC1D46BE89}" type="presOf" srcId="{779CF036-BE5F-B149-80FF-1B87FA39B728}" destId="{0AEF6A02-FC41-DA40-A8F7-580CF36B7C5B}" srcOrd="0" destOrd="0" presId="urn:microsoft.com/office/officeart/2005/8/layout/hierarchy1"/>
    <dgm:cxn modelId="{CBC74FFD-B86F-1647-9162-2AB4860C8F67}" type="presOf" srcId="{E8953850-C86C-C64A-92F3-CA2680E5B4EB}" destId="{61DF53E2-AD3A-2B4F-AD45-E3845BE178F9}" srcOrd="0" destOrd="0" presId="urn:microsoft.com/office/officeart/2005/8/layout/hierarchy1"/>
    <dgm:cxn modelId="{836CEA9B-CBF3-5942-A2AC-B27AC8C313FB}" type="presParOf" srcId="{C35E1706-7B76-4549-8B64-9C7783D3B7BB}" destId="{E6613521-CC05-3E40-B410-6D668B8DA675}" srcOrd="0" destOrd="0" presId="urn:microsoft.com/office/officeart/2005/8/layout/hierarchy1"/>
    <dgm:cxn modelId="{D77CA553-BE05-9447-9A2B-F1E86C9AB718}" type="presParOf" srcId="{E6613521-CC05-3E40-B410-6D668B8DA675}" destId="{D79B414F-BC61-F945-8E9F-C242816FA39A}" srcOrd="0" destOrd="0" presId="urn:microsoft.com/office/officeart/2005/8/layout/hierarchy1"/>
    <dgm:cxn modelId="{06593AE1-272A-3B44-87CA-A3E839C380EB}" type="presParOf" srcId="{D79B414F-BC61-F945-8E9F-C242816FA39A}" destId="{A6784EE8-6629-BB45-8284-F2FF882CCD77}" srcOrd="0" destOrd="0" presId="urn:microsoft.com/office/officeart/2005/8/layout/hierarchy1"/>
    <dgm:cxn modelId="{EC0832B5-C1EF-2748-9A99-733C7DF586E2}" type="presParOf" srcId="{D79B414F-BC61-F945-8E9F-C242816FA39A}" destId="{F9220C4F-C185-3348-A7AB-546D99A38092}" srcOrd="1" destOrd="0" presId="urn:microsoft.com/office/officeart/2005/8/layout/hierarchy1"/>
    <dgm:cxn modelId="{DF553C66-4119-7342-BDF4-178FACD31949}" type="presParOf" srcId="{E6613521-CC05-3E40-B410-6D668B8DA675}" destId="{73E1C700-A197-D649-BFA7-A2DF01C01E97}" srcOrd="1" destOrd="0" presId="urn:microsoft.com/office/officeart/2005/8/layout/hierarchy1"/>
    <dgm:cxn modelId="{D171DF54-A5F8-CB4D-8F2B-1DBCB7ED7A29}" type="presParOf" srcId="{73E1C700-A197-D649-BFA7-A2DF01C01E97}" destId="{82CA6432-A1DA-BC44-963A-191C1AFC54A0}" srcOrd="0" destOrd="0" presId="urn:microsoft.com/office/officeart/2005/8/layout/hierarchy1"/>
    <dgm:cxn modelId="{B53E917E-C841-5D47-BA78-F6EAC7C236E4}" type="presParOf" srcId="{73E1C700-A197-D649-BFA7-A2DF01C01E97}" destId="{9F9B6F30-D97D-4E49-A047-975FDB06E988}" srcOrd="1" destOrd="0" presId="urn:microsoft.com/office/officeart/2005/8/layout/hierarchy1"/>
    <dgm:cxn modelId="{F484D37B-EEFC-524B-A3F5-30B8514600C9}" type="presParOf" srcId="{9F9B6F30-D97D-4E49-A047-975FDB06E988}" destId="{347B7D38-72BB-F443-AC0F-78511F63A329}" srcOrd="0" destOrd="0" presId="urn:microsoft.com/office/officeart/2005/8/layout/hierarchy1"/>
    <dgm:cxn modelId="{D8119089-2FF9-2342-8DFA-C361E1FB0E6E}" type="presParOf" srcId="{347B7D38-72BB-F443-AC0F-78511F63A329}" destId="{6CEBD6F4-935B-B746-A42F-F5E628AE53E7}" srcOrd="0" destOrd="0" presId="urn:microsoft.com/office/officeart/2005/8/layout/hierarchy1"/>
    <dgm:cxn modelId="{FA2958F8-28B4-2C42-8A6A-7B01B1B1E17B}" type="presParOf" srcId="{347B7D38-72BB-F443-AC0F-78511F63A329}" destId="{86A9599E-F05C-D943-BA62-52C0D8083BBD}" srcOrd="1" destOrd="0" presId="urn:microsoft.com/office/officeart/2005/8/layout/hierarchy1"/>
    <dgm:cxn modelId="{97798A23-151A-E448-BBE0-31EA13FCA45D}" type="presParOf" srcId="{9F9B6F30-D97D-4E49-A047-975FDB06E988}" destId="{464D4E12-773A-3546-8E93-4EABFE7F4D46}" srcOrd="1" destOrd="0" presId="urn:microsoft.com/office/officeart/2005/8/layout/hierarchy1"/>
    <dgm:cxn modelId="{D261D4A4-5331-F64C-AD0A-6D91A65F7767}" type="presParOf" srcId="{464D4E12-773A-3546-8E93-4EABFE7F4D46}" destId="{0BF9A3F9-428B-F045-BE07-F3734CE8DDD3}" srcOrd="0" destOrd="0" presId="urn:microsoft.com/office/officeart/2005/8/layout/hierarchy1"/>
    <dgm:cxn modelId="{8AC278EE-D59A-D94B-9F9B-658232A22227}" type="presParOf" srcId="{464D4E12-773A-3546-8E93-4EABFE7F4D46}" destId="{89E285A8-734A-4348-853D-E1814F5AEC65}" srcOrd="1" destOrd="0" presId="urn:microsoft.com/office/officeart/2005/8/layout/hierarchy1"/>
    <dgm:cxn modelId="{8D593ABF-A96E-D647-A6B0-88C072EEF217}" type="presParOf" srcId="{89E285A8-734A-4348-853D-E1814F5AEC65}" destId="{2C9996E9-5BC9-4946-9983-EB0A6B4F6DD1}" srcOrd="0" destOrd="0" presId="urn:microsoft.com/office/officeart/2005/8/layout/hierarchy1"/>
    <dgm:cxn modelId="{DA9B78C2-394B-A849-B927-34375EC15EE7}" type="presParOf" srcId="{2C9996E9-5BC9-4946-9983-EB0A6B4F6DD1}" destId="{7ED5522C-3DF5-2D49-B7D8-B355FFBAAD99}" srcOrd="0" destOrd="0" presId="urn:microsoft.com/office/officeart/2005/8/layout/hierarchy1"/>
    <dgm:cxn modelId="{78DC0B6D-13E3-7A4F-9777-39C009D7CFFA}" type="presParOf" srcId="{2C9996E9-5BC9-4946-9983-EB0A6B4F6DD1}" destId="{B24FBCE5-B406-0C49-B795-89EA35117BDA}" srcOrd="1" destOrd="0" presId="urn:microsoft.com/office/officeart/2005/8/layout/hierarchy1"/>
    <dgm:cxn modelId="{D625D67E-91DC-7B4F-A9F4-1AB532091F77}" type="presParOf" srcId="{89E285A8-734A-4348-853D-E1814F5AEC65}" destId="{CF64E6C7-F62D-0146-B8DC-720E0CBDFEAF}" srcOrd="1" destOrd="0" presId="urn:microsoft.com/office/officeart/2005/8/layout/hierarchy1"/>
    <dgm:cxn modelId="{6A74C3C5-9332-FA43-B8E6-471D349EAFDB}" type="presParOf" srcId="{CF64E6C7-F62D-0146-B8DC-720E0CBDFEAF}" destId="{8AE6D495-E9D2-8847-BA9F-4B954F6B9779}" srcOrd="0" destOrd="0" presId="urn:microsoft.com/office/officeart/2005/8/layout/hierarchy1"/>
    <dgm:cxn modelId="{95AE1447-29B7-1441-AC40-3EA1D2D869B7}" type="presParOf" srcId="{CF64E6C7-F62D-0146-B8DC-720E0CBDFEAF}" destId="{EBD440A8-44B8-5041-A249-5A638736396D}" srcOrd="1" destOrd="0" presId="urn:microsoft.com/office/officeart/2005/8/layout/hierarchy1"/>
    <dgm:cxn modelId="{AED0D3CF-EE04-0641-AD62-1A44A26DC70F}" type="presParOf" srcId="{EBD440A8-44B8-5041-A249-5A638736396D}" destId="{7D36310E-06A7-DD4D-9690-3F7285F34F8C}" srcOrd="0" destOrd="0" presId="urn:microsoft.com/office/officeart/2005/8/layout/hierarchy1"/>
    <dgm:cxn modelId="{8AF23501-BFC6-8C48-93E0-A8AAA0B67C94}" type="presParOf" srcId="{7D36310E-06A7-DD4D-9690-3F7285F34F8C}" destId="{7573C7CA-E97D-4843-A87D-1CCD062E4497}" srcOrd="0" destOrd="0" presId="urn:microsoft.com/office/officeart/2005/8/layout/hierarchy1"/>
    <dgm:cxn modelId="{DACEDA66-7F9C-1540-A9EB-3FB9A595064A}" type="presParOf" srcId="{7D36310E-06A7-DD4D-9690-3F7285F34F8C}" destId="{06992206-4EA6-E043-BBB7-B563FC6B55EE}" srcOrd="1" destOrd="0" presId="urn:microsoft.com/office/officeart/2005/8/layout/hierarchy1"/>
    <dgm:cxn modelId="{9B8AF64B-1B5C-5C42-8F66-D73CA407944F}" type="presParOf" srcId="{EBD440A8-44B8-5041-A249-5A638736396D}" destId="{8DB7F1B4-1740-9C4C-BA20-FFA5C9096F4C}" srcOrd="1" destOrd="0" presId="urn:microsoft.com/office/officeart/2005/8/layout/hierarchy1"/>
    <dgm:cxn modelId="{1E17AEE8-E978-0F4A-8427-4B972FE3FF43}" type="presParOf" srcId="{464D4E12-773A-3546-8E93-4EABFE7F4D46}" destId="{6AE6D637-0C50-1A40-8664-2DF9E42762D3}" srcOrd="2" destOrd="0" presId="urn:microsoft.com/office/officeart/2005/8/layout/hierarchy1"/>
    <dgm:cxn modelId="{9D542517-E779-AF41-8635-6EA9D460E56D}" type="presParOf" srcId="{464D4E12-773A-3546-8E93-4EABFE7F4D46}" destId="{9368DADA-BADA-804C-B323-E5CE6D4E47D6}" srcOrd="3" destOrd="0" presId="urn:microsoft.com/office/officeart/2005/8/layout/hierarchy1"/>
    <dgm:cxn modelId="{6F5E8A84-B993-1346-A74C-241EEE9796D8}" type="presParOf" srcId="{9368DADA-BADA-804C-B323-E5CE6D4E47D6}" destId="{010A289B-C6CC-9F48-AA77-A083FEAE6080}" srcOrd="0" destOrd="0" presId="urn:microsoft.com/office/officeart/2005/8/layout/hierarchy1"/>
    <dgm:cxn modelId="{72B81F9B-4154-7B4C-B45D-609A6B50B0BE}" type="presParOf" srcId="{010A289B-C6CC-9F48-AA77-A083FEAE6080}" destId="{DBEF1459-8AAA-4042-B883-E297622CAD92}" srcOrd="0" destOrd="0" presId="urn:microsoft.com/office/officeart/2005/8/layout/hierarchy1"/>
    <dgm:cxn modelId="{C203E0B1-1945-4744-AD6E-E1C58B570FD8}" type="presParOf" srcId="{010A289B-C6CC-9F48-AA77-A083FEAE6080}" destId="{5A0CE380-4EFB-0F4E-A389-FFC31C4229C7}" srcOrd="1" destOrd="0" presId="urn:microsoft.com/office/officeart/2005/8/layout/hierarchy1"/>
    <dgm:cxn modelId="{B9463275-6251-5D43-B895-F656DB0C5023}" type="presParOf" srcId="{9368DADA-BADA-804C-B323-E5CE6D4E47D6}" destId="{4B774AD9-E81F-4B4E-9088-576B29E39730}" srcOrd="1" destOrd="0" presId="urn:microsoft.com/office/officeart/2005/8/layout/hierarchy1"/>
    <dgm:cxn modelId="{77458C21-D978-694F-AF77-E8EA3FFCAF32}" type="presParOf" srcId="{4B774AD9-E81F-4B4E-9088-576B29E39730}" destId="{AA8BF79F-E4EB-AA42-9609-1842CA5DAA50}" srcOrd="0" destOrd="0" presId="urn:microsoft.com/office/officeart/2005/8/layout/hierarchy1"/>
    <dgm:cxn modelId="{02230704-7DA0-DA45-9064-741DB7E9DFBC}" type="presParOf" srcId="{4B774AD9-E81F-4B4E-9088-576B29E39730}" destId="{3E0420A5-2108-0946-87E0-BA5D1A08D95B}" srcOrd="1" destOrd="0" presId="urn:microsoft.com/office/officeart/2005/8/layout/hierarchy1"/>
    <dgm:cxn modelId="{E8B80261-97DF-6D44-A27E-CEE5667C6116}" type="presParOf" srcId="{3E0420A5-2108-0946-87E0-BA5D1A08D95B}" destId="{451298A1-90F0-6F4E-B088-47DE529ED4E2}" srcOrd="0" destOrd="0" presId="urn:microsoft.com/office/officeart/2005/8/layout/hierarchy1"/>
    <dgm:cxn modelId="{46DAF5CE-BEE7-3146-8FFA-9E002E078060}" type="presParOf" srcId="{451298A1-90F0-6F4E-B088-47DE529ED4E2}" destId="{D82C6FC0-4D73-C44A-BDC8-EB1BCE0B64C1}" srcOrd="0" destOrd="0" presId="urn:microsoft.com/office/officeart/2005/8/layout/hierarchy1"/>
    <dgm:cxn modelId="{864FE886-2823-1B43-B7B3-EE4360A47F44}" type="presParOf" srcId="{451298A1-90F0-6F4E-B088-47DE529ED4E2}" destId="{ADE92A25-AD86-7942-914A-89E9AEB6C244}" srcOrd="1" destOrd="0" presId="urn:microsoft.com/office/officeart/2005/8/layout/hierarchy1"/>
    <dgm:cxn modelId="{23088287-8573-7943-A041-0D6D7D460052}" type="presParOf" srcId="{3E0420A5-2108-0946-87E0-BA5D1A08D95B}" destId="{A7E90C77-8A90-3549-A22E-BB3BCEA1B48E}" srcOrd="1" destOrd="0" presId="urn:microsoft.com/office/officeart/2005/8/layout/hierarchy1"/>
    <dgm:cxn modelId="{D88BABAD-DB44-E64B-9C63-60A875D6DE5C}" type="presParOf" srcId="{4B774AD9-E81F-4B4E-9088-576B29E39730}" destId="{316FC3D0-DBBC-BD4A-8A61-6D3A3B7E212C}" srcOrd="2" destOrd="0" presId="urn:microsoft.com/office/officeart/2005/8/layout/hierarchy1"/>
    <dgm:cxn modelId="{5A34F97C-9693-1A41-8FE7-82E956948FC9}" type="presParOf" srcId="{4B774AD9-E81F-4B4E-9088-576B29E39730}" destId="{BBE82566-5734-6346-9A46-156D10C38AC1}" srcOrd="3" destOrd="0" presId="urn:microsoft.com/office/officeart/2005/8/layout/hierarchy1"/>
    <dgm:cxn modelId="{274249A4-5D46-4E42-BCF3-A7D7051C82DE}" type="presParOf" srcId="{BBE82566-5734-6346-9A46-156D10C38AC1}" destId="{4EB3586A-9810-8645-AF7C-19D0F5E41F7F}" srcOrd="0" destOrd="0" presId="urn:microsoft.com/office/officeart/2005/8/layout/hierarchy1"/>
    <dgm:cxn modelId="{36182A7E-4DF3-9544-A517-DB98D79CBA49}" type="presParOf" srcId="{4EB3586A-9810-8645-AF7C-19D0F5E41F7F}" destId="{574B4692-BACF-8C4B-9347-042E57BC6758}" srcOrd="0" destOrd="0" presId="urn:microsoft.com/office/officeart/2005/8/layout/hierarchy1"/>
    <dgm:cxn modelId="{408BAF23-D3CC-BE47-BC56-F22E37C72B21}" type="presParOf" srcId="{4EB3586A-9810-8645-AF7C-19D0F5E41F7F}" destId="{BE2A4681-B433-CF49-9918-16A6581ABFB8}" srcOrd="1" destOrd="0" presId="urn:microsoft.com/office/officeart/2005/8/layout/hierarchy1"/>
    <dgm:cxn modelId="{EB20DAA6-EB49-9141-82E4-1A7F7722EF24}" type="presParOf" srcId="{BBE82566-5734-6346-9A46-156D10C38AC1}" destId="{569B5346-D3C5-F74F-A5E8-1C647FE4F384}" srcOrd="1" destOrd="0" presId="urn:microsoft.com/office/officeart/2005/8/layout/hierarchy1"/>
    <dgm:cxn modelId="{3B80159D-0518-3B4A-B757-E1ACF8AFDE7B}" type="presParOf" srcId="{464D4E12-773A-3546-8E93-4EABFE7F4D46}" destId="{9BFB32CC-A5E3-1A4D-9DFC-E306780A5248}" srcOrd="4" destOrd="0" presId="urn:microsoft.com/office/officeart/2005/8/layout/hierarchy1"/>
    <dgm:cxn modelId="{D51EA5DC-E2EC-2E48-AACF-CE5B89690DBD}" type="presParOf" srcId="{464D4E12-773A-3546-8E93-4EABFE7F4D46}" destId="{9526FAD2-40DB-7043-A271-083F86F9BCD5}" srcOrd="5" destOrd="0" presId="urn:microsoft.com/office/officeart/2005/8/layout/hierarchy1"/>
    <dgm:cxn modelId="{812B4C14-0D0C-8846-A327-17D5C1499185}" type="presParOf" srcId="{9526FAD2-40DB-7043-A271-083F86F9BCD5}" destId="{2DD8C196-FA93-A14C-BA72-24E98C00AE09}" srcOrd="0" destOrd="0" presId="urn:microsoft.com/office/officeart/2005/8/layout/hierarchy1"/>
    <dgm:cxn modelId="{19E44905-5A13-0B45-8A45-EF12519DC9F3}" type="presParOf" srcId="{2DD8C196-FA93-A14C-BA72-24E98C00AE09}" destId="{BEA88C60-1424-9849-AC6A-5FBDCF8CC00C}" srcOrd="0" destOrd="0" presId="urn:microsoft.com/office/officeart/2005/8/layout/hierarchy1"/>
    <dgm:cxn modelId="{BB91481D-14E8-EE45-8290-CB5B45374C82}" type="presParOf" srcId="{2DD8C196-FA93-A14C-BA72-24E98C00AE09}" destId="{388A6504-1C90-5D48-BE77-29967B7C0641}" srcOrd="1" destOrd="0" presId="urn:microsoft.com/office/officeart/2005/8/layout/hierarchy1"/>
    <dgm:cxn modelId="{77210A0C-6FD7-504B-9EF0-E3FCDF92D6A5}" type="presParOf" srcId="{9526FAD2-40DB-7043-A271-083F86F9BCD5}" destId="{358899AA-AB19-744F-9DCC-B7B83A18EADE}" srcOrd="1" destOrd="0" presId="urn:microsoft.com/office/officeart/2005/8/layout/hierarchy1"/>
    <dgm:cxn modelId="{A16C773C-907F-3C4F-9CCC-C5A3E08ECF22}" type="presParOf" srcId="{73E1C700-A197-D649-BFA7-A2DF01C01E97}" destId="{F9A2C5D6-FDEF-3A40-B0C6-DE004121982C}" srcOrd="2" destOrd="0" presId="urn:microsoft.com/office/officeart/2005/8/layout/hierarchy1"/>
    <dgm:cxn modelId="{95E1D5E1-10ED-F94F-8B75-F9AA863980A9}" type="presParOf" srcId="{73E1C700-A197-D649-BFA7-A2DF01C01E97}" destId="{0942891C-279F-0A42-AEF7-A2185713D740}" srcOrd="3" destOrd="0" presId="urn:microsoft.com/office/officeart/2005/8/layout/hierarchy1"/>
    <dgm:cxn modelId="{F300CADF-08B0-1240-8E15-7B3B99B2F6B8}" type="presParOf" srcId="{0942891C-279F-0A42-AEF7-A2185713D740}" destId="{6C0989C6-AF80-A942-BFAB-FA041C5EA6AA}" srcOrd="0" destOrd="0" presId="urn:microsoft.com/office/officeart/2005/8/layout/hierarchy1"/>
    <dgm:cxn modelId="{9AF1C01E-73FC-FF44-B1D6-E43EF2A1F2BC}" type="presParOf" srcId="{6C0989C6-AF80-A942-BFAB-FA041C5EA6AA}" destId="{C2D519F9-B257-644B-A659-DA8193F76520}" srcOrd="0" destOrd="0" presId="urn:microsoft.com/office/officeart/2005/8/layout/hierarchy1"/>
    <dgm:cxn modelId="{A657AAC3-5D3F-204A-A502-DDD4A1EBD5CA}" type="presParOf" srcId="{6C0989C6-AF80-A942-BFAB-FA041C5EA6AA}" destId="{EBE29BE2-3B89-0741-9AA3-E0A4EB2E1CA0}" srcOrd="1" destOrd="0" presId="urn:microsoft.com/office/officeart/2005/8/layout/hierarchy1"/>
    <dgm:cxn modelId="{002696EC-9055-0344-B5BE-1DC3F1C02847}" type="presParOf" srcId="{0942891C-279F-0A42-AEF7-A2185713D740}" destId="{D0DB536D-9C8C-4940-B216-D881D535DF5F}" srcOrd="1" destOrd="0" presId="urn:microsoft.com/office/officeart/2005/8/layout/hierarchy1"/>
    <dgm:cxn modelId="{8D35F844-D672-E94A-AA7B-D3CD454478E8}" type="presParOf" srcId="{D0DB536D-9C8C-4940-B216-D881D535DF5F}" destId="{023F5A13-6019-4946-8C14-C44507C1400C}" srcOrd="0" destOrd="0" presId="urn:microsoft.com/office/officeart/2005/8/layout/hierarchy1"/>
    <dgm:cxn modelId="{5BDCA6C2-B491-9946-B262-3910AEADE308}" type="presParOf" srcId="{D0DB536D-9C8C-4940-B216-D881D535DF5F}" destId="{47EB6D2A-B33B-7C4C-999C-3E89B36CDAC6}" srcOrd="1" destOrd="0" presId="urn:microsoft.com/office/officeart/2005/8/layout/hierarchy1"/>
    <dgm:cxn modelId="{0C88F5B4-03B6-9444-B06E-3F51A3AEC316}" type="presParOf" srcId="{47EB6D2A-B33B-7C4C-999C-3E89B36CDAC6}" destId="{A37B1B59-C233-C343-80E2-4A2987923772}" srcOrd="0" destOrd="0" presId="urn:microsoft.com/office/officeart/2005/8/layout/hierarchy1"/>
    <dgm:cxn modelId="{F7ECD7B5-2F29-CB49-91BB-0958CC0E160C}" type="presParOf" srcId="{A37B1B59-C233-C343-80E2-4A2987923772}" destId="{0342F019-74C8-D14E-B171-5DDB75CE874D}" srcOrd="0" destOrd="0" presId="urn:microsoft.com/office/officeart/2005/8/layout/hierarchy1"/>
    <dgm:cxn modelId="{34EC5F52-5B33-3B48-A60E-4644513981B7}" type="presParOf" srcId="{A37B1B59-C233-C343-80E2-4A2987923772}" destId="{61DF53E2-AD3A-2B4F-AD45-E3845BE178F9}" srcOrd="1" destOrd="0" presId="urn:microsoft.com/office/officeart/2005/8/layout/hierarchy1"/>
    <dgm:cxn modelId="{7B045BDB-0C83-664E-B432-7A283BB7AB5B}" type="presParOf" srcId="{47EB6D2A-B33B-7C4C-999C-3E89B36CDAC6}" destId="{1606B9BA-65AC-CB41-B912-D2A1FD309F8D}" srcOrd="1" destOrd="0" presId="urn:microsoft.com/office/officeart/2005/8/layout/hierarchy1"/>
    <dgm:cxn modelId="{4B171800-16B7-8F47-A5D4-C396C0A61B1C}" type="presParOf" srcId="{D0DB536D-9C8C-4940-B216-D881D535DF5F}" destId="{1328F339-B371-0B4F-9552-7CE7FB670E84}" srcOrd="2" destOrd="0" presId="urn:microsoft.com/office/officeart/2005/8/layout/hierarchy1"/>
    <dgm:cxn modelId="{6637A354-B6B4-A046-B696-2C3139A5A96C}" type="presParOf" srcId="{D0DB536D-9C8C-4940-B216-D881D535DF5F}" destId="{B27ABF5C-93F4-C94C-8CB5-125DE693B591}" srcOrd="3" destOrd="0" presId="urn:microsoft.com/office/officeart/2005/8/layout/hierarchy1"/>
    <dgm:cxn modelId="{09461B91-FCF1-1746-8BAA-2EE6748F0661}" type="presParOf" srcId="{B27ABF5C-93F4-C94C-8CB5-125DE693B591}" destId="{2295B0DF-7D0B-0E4C-BF1B-8C4F5A1A773D}" srcOrd="0" destOrd="0" presId="urn:microsoft.com/office/officeart/2005/8/layout/hierarchy1"/>
    <dgm:cxn modelId="{330D0B28-1DB2-E548-9426-F5F4A877122D}" type="presParOf" srcId="{2295B0DF-7D0B-0E4C-BF1B-8C4F5A1A773D}" destId="{07FD8F10-B341-C84E-81DE-748CB0B580D7}" srcOrd="0" destOrd="0" presId="urn:microsoft.com/office/officeart/2005/8/layout/hierarchy1"/>
    <dgm:cxn modelId="{A618E456-6137-ED48-ACB5-C0EC6F43A78A}" type="presParOf" srcId="{2295B0DF-7D0B-0E4C-BF1B-8C4F5A1A773D}" destId="{10307B08-FDA8-4F44-8675-0D9F58F99255}" srcOrd="1" destOrd="0" presId="urn:microsoft.com/office/officeart/2005/8/layout/hierarchy1"/>
    <dgm:cxn modelId="{90DEF4CA-E2EE-6E4F-8587-191B7C6B73D8}" type="presParOf" srcId="{B27ABF5C-93F4-C94C-8CB5-125DE693B591}" destId="{25C1ECDD-4E8C-9345-9C49-5CC91628C589}" srcOrd="1" destOrd="0" presId="urn:microsoft.com/office/officeart/2005/8/layout/hierarchy1"/>
    <dgm:cxn modelId="{CF2BF689-2F3A-3045-B22F-67A47659960E}" type="presParOf" srcId="{D0DB536D-9C8C-4940-B216-D881D535DF5F}" destId="{2FCD7103-C4CC-2A42-9665-134C714034A8}" srcOrd="4" destOrd="0" presId="urn:microsoft.com/office/officeart/2005/8/layout/hierarchy1"/>
    <dgm:cxn modelId="{759EF997-6FAB-C542-8B1E-A9C2775544F2}" type="presParOf" srcId="{D0DB536D-9C8C-4940-B216-D881D535DF5F}" destId="{509379C8-847E-8D47-96C0-FAB0F9B9AF0A}" srcOrd="5" destOrd="0" presId="urn:microsoft.com/office/officeart/2005/8/layout/hierarchy1"/>
    <dgm:cxn modelId="{2F4DA746-3A3B-254F-8C64-D3182E142005}" type="presParOf" srcId="{509379C8-847E-8D47-96C0-FAB0F9B9AF0A}" destId="{32A4D027-8B1E-2848-BDCF-7D02ADA52FF0}" srcOrd="0" destOrd="0" presId="urn:microsoft.com/office/officeart/2005/8/layout/hierarchy1"/>
    <dgm:cxn modelId="{917233A4-91BB-324F-BCEC-906EDC9D14E7}" type="presParOf" srcId="{32A4D027-8B1E-2848-BDCF-7D02ADA52FF0}" destId="{0672A1EE-D3A6-8047-867F-9CBD6729F18A}" srcOrd="0" destOrd="0" presId="urn:microsoft.com/office/officeart/2005/8/layout/hierarchy1"/>
    <dgm:cxn modelId="{A1DDDD6A-506A-4C4F-BF5C-1930A0E272BC}" type="presParOf" srcId="{32A4D027-8B1E-2848-BDCF-7D02ADA52FF0}" destId="{B9E7634F-3287-F34F-AA28-DB6B9505364A}" srcOrd="1" destOrd="0" presId="urn:microsoft.com/office/officeart/2005/8/layout/hierarchy1"/>
    <dgm:cxn modelId="{F15C5CBA-EF92-3742-AD79-7A2669FDA190}" type="presParOf" srcId="{509379C8-847E-8D47-96C0-FAB0F9B9AF0A}" destId="{6AB7EA73-1F09-8046-9C86-200CBE90FEE2}" srcOrd="1" destOrd="0" presId="urn:microsoft.com/office/officeart/2005/8/layout/hierarchy1"/>
    <dgm:cxn modelId="{9067D942-F1A0-EA47-A60A-98583CA6F446}" type="presParOf" srcId="{73E1C700-A197-D649-BFA7-A2DF01C01E97}" destId="{16B4E9A3-95CE-BA47-AD0F-40D162993A2F}" srcOrd="4" destOrd="0" presId="urn:microsoft.com/office/officeart/2005/8/layout/hierarchy1"/>
    <dgm:cxn modelId="{3212219F-ADB4-6F41-B2F4-27ED18A167D6}" type="presParOf" srcId="{73E1C700-A197-D649-BFA7-A2DF01C01E97}" destId="{EB96AC6A-DD80-854D-A826-7367207558C8}" srcOrd="5" destOrd="0" presId="urn:microsoft.com/office/officeart/2005/8/layout/hierarchy1"/>
    <dgm:cxn modelId="{FAF2C795-63B0-DA47-93A2-664523938686}" type="presParOf" srcId="{EB96AC6A-DD80-854D-A826-7367207558C8}" destId="{D06CE59A-8558-CD4F-88A2-4568AC8465EB}" srcOrd="0" destOrd="0" presId="urn:microsoft.com/office/officeart/2005/8/layout/hierarchy1"/>
    <dgm:cxn modelId="{76B260BA-9176-D245-8E78-0B49AE8DACBD}" type="presParOf" srcId="{D06CE59A-8558-CD4F-88A2-4568AC8465EB}" destId="{8BB3CA1E-B307-6F44-897D-5D0BF5966461}" srcOrd="0" destOrd="0" presId="urn:microsoft.com/office/officeart/2005/8/layout/hierarchy1"/>
    <dgm:cxn modelId="{418E378A-369E-6D40-8326-16C69088D6F0}" type="presParOf" srcId="{D06CE59A-8558-CD4F-88A2-4568AC8465EB}" destId="{0AEF6A02-FC41-DA40-A8F7-580CF36B7C5B}" srcOrd="1" destOrd="0" presId="urn:microsoft.com/office/officeart/2005/8/layout/hierarchy1"/>
    <dgm:cxn modelId="{67B01FBE-19AF-5A48-B2FA-FB69EAEB775A}" type="presParOf" srcId="{EB96AC6A-DD80-854D-A826-7367207558C8}" destId="{831BD9B2-F4E3-B64C-A697-0646A8D4AFF8}" srcOrd="1" destOrd="0" presId="urn:microsoft.com/office/officeart/2005/8/layout/hierarchy1"/>
    <dgm:cxn modelId="{0C531C06-EE4B-544E-A6D2-24C300BFBD70}" type="presParOf" srcId="{831BD9B2-F4E3-B64C-A697-0646A8D4AFF8}" destId="{63A7429E-B6D1-3143-95CC-E0A83D2CB059}" srcOrd="0" destOrd="0" presId="urn:microsoft.com/office/officeart/2005/8/layout/hierarchy1"/>
    <dgm:cxn modelId="{F32250FB-8BFF-3C4D-AB9E-365D2E6A22D4}" type="presParOf" srcId="{831BD9B2-F4E3-B64C-A697-0646A8D4AFF8}" destId="{58EA8F41-013B-394F-BE24-D87D8AF477D2}" srcOrd="1" destOrd="0" presId="urn:microsoft.com/office/officeart/2005/8/layout/hierarchy1"/>
    <dgm:cxn modelId="{0E83B385-1048-2643-8BC5-40AE8F2721BC}" type="presParOf" srcId="{58EA8F41-013B-394F-BE24-D87D8AF477D2}" destId="{9D5FF653-0F8F-C34E-A89F-5EFC421B619C}" srcOrd="0" destOrd="0" presId="urn:microsoft.com/office/officeart/2005/8/layout/hierarchy1"/>
    <dgm:cxn modelId="{C7100309-E54D-D14E-A924-72CC7F4FDE2F}" type="presParOf" srcId="{9D5FF653-0F8F-C34E-A89F-5EFC421B619C}" destId="{80633523-0DD2-FE46-8027-891BC4C889B5}" srcOrd="0" destOrd="0" presId="urn:microsoft.com/office/officeart/2005/8/layout/hierarchy1"/>
    <dgm:cxn modelId="{736F4BB6-FE1D-5A48-98E0-C2E09B6B8BFC}" type="presParOf" srcId="{9D5FF653-0F8F-C34E-A89F-5EFC421B619C}" destId="{BF3F56E0-4BC7-AE4A-A129-76675F807905}" srcOrd="1" destOrd="0" presId="urn:microsoft.com/office/officeart/2005/8/layout/hierarchy1"/>
    <dgm:cxn modelId="{8B3E6377-E64D-E24C-952B-F5DACF5589C6}" type="presParOf" srcId="{58EA8F41-013B-394F-BE24-D87D8AF477D2}" destId="{FC2D1DBF-ABAC-0F42-AF19-0BC6CD3BB201}" srcOrd="1" destOrd="0" presId="urn:microsoft.com/office/officeart/2005/8/layout/hierarchy1"/>
    <dgm:cxn modelId="{008A49BE-4DE1-BE43-81D5-4FC77C5FC2E7}" type="presParOf" srcId="{831BD9B2-F4E3-B64C-A697-0646A8D4AFF8}" destId="{99B5B654-C05A-8F48-9B14-5A4F82BB1BE2}" srcOrd="2" destOrd="0" presId="urn:microsoft.com/office/officeart/2005/8/layout/hierarchy1"/>
    <dgm:cxn modelId="{DACBAA54-69BD-B74F-A8AB-2EE86032FEF1}" type="presParOf" srcId="{831BD9B2-F4E3-B64C-A697-0646A8D4AFF8}" destId="{8069FFCE-5240-D348-BBBC-51A540666351}" srcOrd="3" destOrd="0" presId="urn:microsoft.com/office/officeart/2005/8/layout/hierarchy1"/>
    <dgm:cxn modelId="{559392A5-FD5A-8A47-B482-2CF5A9D05562}" type="presParOf" srcId="{8069FFCE-5240-D348-BBBC-51A540666351}" destId="{D80E3A5B-F1AB-C041-8255-B74349726F7D}" srcOrd="0" destOrd="0" presId="urn:microsoft.com/office/officeart/2005/8/layout/hierarchy1"/>
    <dgm:cxn modelId="{C3D57694-D9A4-D340-81AD-9D61C5943368}" type="presParOf" srcId="{D80E3A5B-F1AB-C041-8255-B74349726F7D}" destId="{A1863CD2-1F87-5346-B38C-4044C2F9640B}" srcOrd="0" destOrd="0" presId="urn:microsoft.com/office/officeart/2005/8/layout/hierarchy1"/>
    <dgm:cxn modelId="{1BF1A41F-F48A-814E-A29C-C2F262FD9985}" type="presParOf" srcId="{D80E3A5B-F1AB-C041-8255-B74349726F7D}" destId="{9598BAFE-45AB-0140-8ED2-358BA93AA575}" srcOrd="1" destOrd="0" presId="urn:microsoft.com/office/officeart/2005/8/layout/hierarchy1"/>
    <dgm:cxn modelId="{086BF94C-623A-9F40-91A1-B73C25A9796E}" type="presParOf" srcId="{8069FFCE-5240-D348-BBBC-51A540666351}" destId="{764438FA-E8C3-C042-807E-059D44D5F8E3}" srcOrd="1" destOrd="0" presId="urn:microsoft.com/office/officeart/2005/8/layout/hierarchy1"/>
    <dgm:cxn modelId="{CDF2D5DE-0410-CF47-A10D-F42BAD1079B9}" type="presParOf" srcId="{831BD9B2-F4E3-B64C-A697-0646A8D4AFF8}" destId="{CAE9D52A-586F-1C48-B63E-32BE90E24D0F}" srcOrd="4" destOrd="0" presId="urn:microsoft.com/office/officeart/2005/8/layout/hierarchy1"/>
    <dgm:cxn modelId="{C2AA14D8-7EE9-8E4B-B31D-4380B34FADB4}" type="presParOf" srcId="{831BD9B2-F4E3-B64C-A697-0646A8D4AFF8}" destId="{9D6D0B9B-A252-9C46-906F-BF9F16186E7A}" srcOrd="5" destOrd="0" presId="urn:microsoft.com/office/officeart/2005/8/layout/hierarchy1"/>
    <dgm:cxn modelId="{D112DEA5-A764-3D49-9491-C22AFC268090}" type="presParOf" srcId="{9D6D0B9B-A252-9C46-906F-BF9F16186E7A}" destId="{F182BB10-7810-1D4F-B1A9-4B3F96FD1690}" srcOrd="0" destOrd="0" presId="urn:microsoft.com/office/officeart/2005/8/layout/hierarchy1"/>
    <dgm:cxn modelId="{3E7CF223-D13C-624F-A617-BDB7F4C96B25}" type="presParOf" srcId="{F182BB10-7810-1D4F-B1A9-4B3F96FD1690}" destId="{721CCFD1-26D8-AC47-A430-7B65B2630956}" srcOrd="0" destOrd="0" presId="urn:microsoft.com/office/officeart/2005/8/layout/hierarchy1"/>
    <dgm:cxn modelId="{DF3B20A8-5F93-DD48-A0E8-D1661D11EA78}" type="presParOf" srcId="{F182BB10-7810-1D4F-B1A9-4B3F96FD1690}" destId="{CEFDCBF8-22BD-834F-8354-8DB4F7BFD17D}" srcOrd="1" destOrd="0" presId="urn:microsoft.com/office/officeart/2005/8/layout/hierarchy1"/>
    <dgm:cxn modelId="{50A78B48-CFD4-934D-A51C-CE99E14B5200}" type="presParOf" srcId="{9D6D0B9B-A252-9C46-906F-BF9F16186E7A}" destId="{5A1C9468-52EE-D545-A639-807A07ED3B1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9D52A-586F-1C48-B63E-32BE90E24D0F}">
      <dsp:nvSpPr>
        <dsp:cNvPr id="0" name=""/>
        <dsp:cNvSpPr/>
      </dsp:nvSpPr>
      <dsp:spPr>
        <a:xfrm>
          <a:off x="9782376" y="2701957"/>
          <a:ext cx="1236389" cy="294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91"/>
              </a:lnTo>
              <a:lnTo>
                <a:pt x="1236389" y="200491"/>
              </a:lnTo>
              <a:lnTo>
                <a:pt x="1236389" y="29420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5B654-C05A-8F48-9B14-5A4F82BB1BE2}">
      <dsp:nvSpPr>
        <dsp:cNvPr id="0" name=""/>
        <dsp:cNvSpPr/>
      </dsp:nvSpPr>
      <dsp:spPr>
        <a:xfrm>
          <a:off x="9736656" y="2701957"/>
          <a:ext cx="91440" cy="2942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20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7429E-B6D1-3143-95CC-E0A83D2CB059}">
      <dsp:nvSpPr>
        <dsp:cNvPr id="0" name=""/>
        <dsp:cNvSpPr/>
      </dsp:nvSpPr>
      <dsp:spPr>
        <a:xfrm>
          <a:off x="8545987" y="2701957"/>
          <a:ext cx="1236389" cy="294204"/>
        </a:xfrm>
        <a:custGeom>
          <a:avLst/>
          <a:gdLst/>
          <a:ahLst/>
          <a:cxnLst/>
          <a:rect l="0" t="0" r="0" b="0"/>
          <a:pathLst>
            <a:path>
              <a:moveTo>
                <a:pt x="1236389" y="0"/>
              </a:moveTo>
              <a:lnTo>
                <a:pt x="1236389" y="200491"/>
              </a:lnTo>
              <a:lnTo>
                <a:pt x="0" y="200491"/>
              </a:lnTo>
              <a:lnTo>
                <a:pt x="0" y="29420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4E9A3-95CE-BA47-AD0F-40D162993A2F}">
      <dsp:nvSpPr>
        <dsp:cNvPr id="0" name=""/>
        <dsp:cNvSpPr/>
      </dsp:nvSpPr>
      <dsp:spPr>
        <a:xfrm>
          <a:off x="5918659" y="1765392"/>
          <a:ext cx="3863717" cy="294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91"/>
              </a:lnTo>
              <a:lnTo>
                <a:pt x="3863717" y="200491"/>
              </a:lnTo>
              <a:lnTo>
                <a:pt x="3863717" y="2942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D7103-C4CC-2A42-9665-134C714034A8}">
      <dsp:nvSpPr>
        <dsp:cNvPr id="0" name=""/>
        <dsp:cNvSpPr/>
      </dsp:nvSpPr>
      <dsp:spPr>
        <a:xfrm>
          <a:off x="6073207" y="2701957"/>
          <a:ext cx="1236389" cy="294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91"/>
              </a:lnTo>
              <a:lnTo>
                <a:pt x="1236389" y="200491"/>
              </a:lnTo>
              <a:lnTo>
                <a:pt x="1236389" y="29420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8F339-B371-0B4F-9552-7CE7FB670E84}">
      <dsp:nvSpPr>
        <dsp:cNvPr id="0" name=""/>
        <dsp:cNvSpPr/>
      </dsp:nvSpPr>
      <dsp:spPr>
        <a:xfrm>
          <a:off x="6027487" y="2701957"/>
          <a:ext cx="91440" cy="2942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20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F5A13-6019-4946-8C14-C44507C1400C}">
      <dsp:nvSpPr>
        <dsp:cNvPr id="0" name=""/>
        <dsp:cNvSpPr/>
      </dsp:nvSpPr>
      <dsp:spPr>
        <a:xfrm>
          <a:off x="4836818" y="2701957"/>
          <a:ext cx="1236389" cy="294204"/>
        </a:xfrm>
        <a:custGeom>
          <a:avLst/>
          <a:gdLst/>
          <a:ahLst/>
          <a:cxnLst/>
          <a:rect l="0" t="0" r="0" b="0"/>
          <a:pathLst>
            <a:path>
              <a:moveTo>
                <a:pt x="1236389" y="0"/>
              </a:moveTo>
              <a:lnTo>
                <a:pt x="1236389" y="200491"/>
              </a:lnTo>
              <a:lnTo>
                <a:pt x="0" y="200491"/>
              </a:lnTo>
              <a:lnTo>
                <a:pt x="0" y="29420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2C5D6-FDEF-3A40-B0C6-DE004121982C}">
      <dsp:nvSpPr>
        <dsp:cNvPr id="0" name=""/>
        <dsp:cNvSpPr/>
      </dsp:nvSpPr>
      <dsp:spPr>
        <a:xfrm>
          <a:off x="5918659" y="1765392"/>
          <a:ext cx="154548" cy="294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91"/>
              </a:lnTo>
              <a:lnTo>
                <a:pt x="154548" y="200491"/>
              </a:lnTo>
              <a:lnTo>
                <a:pt x="154548" y="2942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B32CC-A5E3-1A4D-9DFC-E306780A5248}">
      <dsp:nvSpPr>
        <dsp:cNvPr id="0" name=""/>
        <dsp:cNvSpPr/>
      </dsp:nvSpPr>
      <dsp:spPr>
        <a:xfrm>
          <a:off x="2054941" y="2701957"/>
          <a:ext cx="1545486" cy="294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91"/>
              </a:lnTo>
              <a:lnTo>
                <a:pt x="1545486" y="200491"/>
              </a:lnTo>
              <a:lnTo>
                <a:pt x="1545486" y="29420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FC3D0-DBBC-BD4A-8A61-6D3A3B7E212C}">
      <dsp:nvSpPr>
        <dsp:cNvPr id="0" name=""/>
        <dsp:cNvSpPr/>
      </dsp:nvSpPr>
      <dsp:spPr>
        <a:xfrm>
          <a:off x="2364039" y="3638522"/>
          <a:ext cx="618194" cy="294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91"/>
              </a:lnTo>
              <a:lnTo>
                <a:pt x="618194" y="200491"/>
              </a:lnTo>
              <a:lnTo>
                <a:pt x="618194" y="29420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BF79F-E4EB-AA42-9609-1842CA5DAA50}">
      <dsp:nvSpPr>
        <dsp:cNvPr id="0" name=""/>
        <dsp:cNvSpPr/>
      </dsp:nvSpPr>
      <dsp:spPr>
        <a:xfrm>
          <a:off x="1745844" y="3638522"/>
          <a:ext cx="618194" cy="294204"/>
        </a:xfrm>
        <a:custGeom>
          <a:avLst/>
          <a:gdLst/>
          <a:ahLst/>
          <a:cxnLst/>
          <a:rect l="0" t="0" r="0" b="0"/>
          <a:pathLst>
            <a:path>
              <a:moveTo>
                <a:pt x="618194" y="0"/>
              </a:moveTo>
              <a:lnTo>
                <a:pt x="618194" y="200491"/>
              </a:lnTo>
              <a:lnTo>
                <a:pt x="0" y="200491"/>
              </a:lnTo>
              <a:lnTo>
                <a:pt x="0" y="29420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6D637-0C50-1A40-8664-2DF9E42762D3}">
      <dsp:nvSpPr>
        <dsp:cNvPr id="0" name=""/>
        <dsp:cNvSpPr/>
      </dsp:nvSpPr>
      <dsp:spPr>
        <a:xfrm>
          <a:off x="2054941" y="2701957"/>
          <a:ext cx="309097" cy="294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91"/>
              </a:lnTo>
              <a:lnTo>
                <a:pt x="309097" y="200491"/>
              </a:lnTo>
              <a:lnTo>
                <a:pt x="309097" y="29420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6D495-E9D2-8847-BA9F-4B954F6B9779}">
      <dsp:nvSpPr>
        <dsp:cNvPr id="0" name=""/>
        <dsp:cNvSpPr/>
      </dsp:nvSpPr>
      <dsp:spPr>
        <a:xfrm>
          <a:off x="463734" y="3638522"/>
          <a:ext cx="91440" cy="2942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20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9A3F9-428B-F045-BE07-F3734CE8DDD3}">
      <dsp:nvSpPr>
        <dsp:cNvPr id="0" name=""/>
        <dsp:cNvSpPr/>
      </dsp:nvSpPr>
      <dsp:spPr>
        <a:xfrm>
          <a:off x="509454" y="2701957"/>
          <a:ext cx="1545486" cy="294204"/>
        </a:xfrm>
        <a:custGeom>
          <a:avLst/>
          <a:gdLst/>
          <a:ahLst/>
          <a:cxnLst/>
          <a:rect l="0" t="0" r="0" b="0"/>
          <a:pathLst>
            <a:path>
              <a:moveTo>
                <a:pt x="1545486" y="0"/>
              </a:moveTo>
              <a:lnTo>
                <a:pt x="1545486" y="200491"/>
              </a:lnTo>
              <a:lnTo>
                <a:pt x="0" y="200491"/>
              </a:lnTo>
              <a:lnTo>
                <a:pt x="0" y="29420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A6432-A1DA-BC44-963A-191C1AFC54A0}">
      <dsp:nvSpPr>
        <dsp:cNvPr id="0" name=""/>
        <dsp:cNvSpPr/>
      </dsp:nvSpPr>
      <dsp:spPr>
        <a:xfrm>
          <a:off x="2054941" y="1765392"/>
          <a:ext cx="3863717" cy="294204"/>
        </a:xfrm>
        <a:custGeom>
          <a:avLst/>
          <a:gdLst/>
          <a:ahLst/>
          <a:cxnLst/>
          <a:rect l="0" t="0" r="0" b="0"/>
          <a:pathLst>
            <a:path>
              <a:moveTo>
                <a:pt x="3863717" y="0"/>
              </a:moveTo>
              <a:lnTo>
                <a:pt x="3863717" y="200491"/>
              </a:lnTo>
              <a:lnTo>
                <a:pt x="0" y="200491"/>
              </a:lnTo>
              <a:lnTo>
                <a:pt x="0" y="2942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84EE8-6629-BB45-8284-F2FF882CCD77}">
      <dsp:nvSpPr>
        <dsp:cNvPr id="0" name=""/>
        <dsp:cNvSpPr/>
      </dsp:nvSpPr>
      <dsp:spPr>
        <a:xfrm>
          <a:off x="5412863" y="1123031"/>
          <a:ext cx="1011591" cy="642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20C4F-C185-3348-A7AB-546D99A38092}">
      <dsp:nvSpPr>
        <dsp:cNvPr id="0" name=""/>
        <dsp:cNvSpPr/>
      </dsp:nvSpPr>
      <dsp:spPr>
        <a:xfrm>
          <a:off x="5525262" y="1229811"/>
          <a:ext cx="1011591" cy="642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Techniques/Methods</a:t>
          </a:r>
        </a:p>
      </dsp:txBody>
      <dsp:txXfrm>
        <a:off x="5544076" y="1248625"/>
        <a:ext cx="973963" cy="604732"/>
      </dsp:txXfrm>
    </dsp:sp>
    <dsp:sp modelId="{6CEBD6F4-935B-B746-A42F-F5E628AE53E7}">
      <dsp:nvSpPr>
        <dsp:cNvPr id="0" name=""/>
        <dsp:cNvSpPr/>
      </dsp:nvSpPr>
      <dsp:spPr>
        <a:xfrm>
          <a:off x="1549145" y="2059597"/>
          <a:ext cx="1011591" cy="642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9599E-F05C-D943-BA62-52C0D8083BBD}">
      <dsp:nvSpPr>
        <dsp:cNvPr id="0" name=""/>
        <dsp:cNvSpPr/>
      </dsp:nvSpPr>
      <dsp:spPr>
        <a:xfrm>
          <a:off x="1661545" y="2166376"/>
          <a:ext cx="1011591" cy="642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Internal analysis </a:t>
          </a:r>
        </a:p>
      </dsp:txBody>
      <dsp:txXfrm>
        <a:off x="1680359" y="2185190"/>
        <a:ext cx="973963" cy="604732"/>
      </dsp:txXfrm>
    </dsp:sp>
    <dsp:sp modelId="{7ED5522C-3DF5-2D49-B7D8-B355FFBAAD99}">
      <dsp:nvSpPr>
        <dsp:cNvPr id="0" name=""/>
        <dsp:cNvSpPr/>
      </dsp:nvSpPr>
      <dsp:spPr>
        <a:xfrm>
          <a:off x="3659" y="2996162"/>
          <a:ext cx="1011591" cy="642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FBCE5-B406-0C49-B795-89EA35117BDA}">
      <dsp:nvSpPr>
        <dsp:cNvPr id="0" name=""/>
        <dsp:cNvSpPr/>
      </dsp:nvSpPr>
      <dsp:spPr>
        <a:xfrm>
          <a:off x="116058" y="3102941"/>
          <a:ext cx="1011591" cy="642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VRIO framework</a:t>
          </a:r>
        </a:p>
      </dsp:txBody>
      <dsp:txXfrm>
        <a:off x="134872" y="3121755"/>
        <a:ext cx="973963" cy="604732"/>
      </dsp:txXfrm>
    </dsp:sp>
    <dsp:sp modelId="{7573C7CA-E97D-4843-A87D-1CCD062E4497}">
      <dsp:nvSpPr>
        <dsp:cNvPr id="0" name=""/>
        <dsp:cNvSpPr/>
      </dsp:nvSpPr>
      <dsp:spPr>
        <a:xfrm>
          <a:off x="3659" y="3932727"/>
          <a:ext cx="1011591" cy="642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92206-4EA6-E043-BBB7-B563FC6B55EE}">
      <dsp:nvSpPr>
        <dsp:cNvPr id="0" name=""/>
        <dsp:cNvSpPr/>
      </dsp:nvSpPr>
      <dsp:spPr>
        <a:xfrm>
          <a:off x="116058" y="4039506"/>
          <a:ext cx="1011591" cy="642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Quantitative analysis </a:t>
          </a:r>
        </a:p>
      </dsp:txBody>
      <dsp:txXfrm>
        <a:off x="134872" y="4058320"/>
        <a:ext cx="973963" cy="604732"/>
      </dsp:txXfrm>
    </dsp:sp>
    <dsp:sp modelId="{DBEF1459-8AAA-4042-B883-E297622CAD92}">
      <dsp:nvSpPr>
        <dsp:cNvPr id="0" name=""/>
        <dsp:cNvSpPr/>
      </dsp:nvSpPr>
      <dsp:spPr>
        <a:xfrm>
          <a:off x="1858243" y="2996162"/>
          <a:ext cx="1011591" cy="642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CE380-4EFB-0F4E-A389-FFC31C4229C7}">
      <dsp:nvSpPr>
        <dsp:cNvPr id="0" name=""/>
        <dsp:cNvSpPr/>
      </dsp:nvSpPr>
      <dsp:spPr>
        <a:xfrm>
          <a:off x="1970642" y="3102941"/>
          <a:ext cx="1011591" cy="642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Quantitative analysis </a:t>
          </a:r>
        </a:p>
      </dsp:txBody>
      <dsp:txXfrm>
        <a:off x="1989456" y="3121755"/>
        <a:ext cx="973963" cy="604732"/>
      </dsp:txXfrm>
    </dsp:sp>
    <dsp:sp modelId="{D82C6FC0-4D73-C44A-BDC8-EB1BCE0B64C1}">
      <dsp:nvSpPr>
        <dsp:cNvPr id="0" name=""/>
        <dsp:cNvSpPr/>
      </dsp:nvSpPr>
      <dsp:spPr>
        <a:xfrm>
          <a:off x="1240048" y="3932727"/>
          <a:ext cx="1011591" cy="642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92A25-AD86-7942-914A-89E9AEB6C244}">
      <dsp:nvSpPr>
        <dsp:cNvPr id="0" name=""/>
        <dsp:cNvSpPr/>
      </dsp:nvSpPr>
      <dsp:spPr>
        <a:xfrm>
          <a:off x="1352447" y="4039506"/>
          <a:ext cx="1011591" cy="642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Fin. Analysis </a:t>
          </a:r>
        </a:p>
      </dsp:txBody>
      <dsp:txXfrm>
        <a:off x="1371261" y="4058320"/>
        <a:ext cx="973963" cy="604732"/>
      </dsp:txXfrm>
    </dsp:sp>
    <dsp:sp modelId="{574B4692-BACF-8C4B-9347-042E57BC6758}">
      <dsp:nvSpPr>
        <dsp:cNvPr id="0" name=""/>
        <dsp:cNvSpPr/>
      </dsp:nvSpPr>
      <dsp:spPr>
        <a:xfrm>
          <a:off x="2476438" y="3932727"/>
          <a:ext cx="1011591" cy="642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A4681-B433-CF49-9918-16A6581ABFB8}">
      <dsp:nvSpPr>
        <dsp:cNvPr id="0" name=""/>
        <dsp:cNvSpPr/>
      </dsp:nvSpPr>
      <dsp:spPr>
        <a:xfrm>
          <a:off x="2588837" y="4039506"/>
          <a:ext cx="1011591" cy="642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Non-fin. Analysis </a:t>
          </a:r>
        </a:p>
      </dsp:txBody>
      <dsp:txXfrm>
        <a:off x="2607651" y="4058320"/>
        <a:ext cx="973963" cy="604732"/>
      </dsp:txXfrm>
    </dsp:sp>
    <dsp:sp modelId="{BEA88C60-1424-9849-AC6A-5FBDCF8CC00C}">
      <dsp:nvSpPr>
        <dsp:cNvPr id="0" name=""/>
        <dsp:cNvSpPr/>
      </dsp:nvSpPr>
      <dsp:spPr>
        <a:xfrm>
          <a:off x="3094632" y="2996162"/>
          <a:ext cx="1011591" cy="642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04-1C90-5D48-BE77-29967B7C0641}">
      <dsp:nvSpPr>
        <dsp:cNvPr id="0" name=""/>
        <dsp:cNvSpPr/>
      </dsp:nvSpPr>
      <dsp:spPr>
        <a:xfrm>
          <a:off x="3207032" y="3102941"/>
          <a:ext cx="1011591" cy="642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Value</a:t>
          </a:r>
          <a:r>
            <a:rPr lang="en-US" sz="1200" kern="1200" baseline="0" dirty="0"/>
            <a:t> chain analysis </a:t>
          </a:r>
          <a:endParaRPr lang="en-US" sz="1200" kern="1200" dirty="0"/>
        </a:p>
      </dsp:txBody>
      <dsp:txXfrm>
        <a:off x="3225846" y="3121755"/>
        <a:ext cx="973963" cy="604732"/>
      </dsp:txXfrm>
    </dsp:sp>
    <dsp:sp modelId="{C2D519F9-B257-644B-A659-DA8193F76520}">
      <dsp:nvSpPr>
        <dsp:cNvPr id="0" name=""/>
        <dsp:cNvSpPr/>
      </dsp:nvSpPr>
      <dsp:spPr>
        <a:xfrm>
          <a:off x="5567412" y="2059597"/>
          <a:ext cx="1011591" cy="642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29BE2-3B89-0741-9AA3-E0A4EB2E1CA0}">
      <dsp:nvSpPr>
        <dsp:cNvPr id="0" name=""/>
        <dsp:cNvSpPr/>
      </dsp:nvSpPr>
      <dsp:spPr>
        <a:xfrm>
          <a:off x="5679811" y="2166376"/>
          <a:ext cx="1011591" cy="642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Comparative Analysis</a:t>
          </a:r>
        </a:p>
      </dsp:txBody>
      <dsp:txXfrm>
        <a:off x="5698625" y="2185190"/>
        <a:ext cx="973963" cy="604732"/>
      </dsp:txXfrm>
    </dsp:sp>
    <dsp:sp modelId="{0342F019-74C8-D14E-B171-5DDB75CE874D}">
      <dsp:nvSpPr>
        <dsp:cNvPr id="0" name=""/>
        <dsp:cNvSpPr/>
      </dsp:nvSpPr>
      <dsp:spPr>
        <a:xfrm>
          <a:off x="4331022" y="2996162"/>
          <a:ext cx="1011591" cy="642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F53E2-AD3A-2B4F-AD45-E3845BE178F9}">
      <dsp:nvSpPr>
        <dsp:cNvPr id="0" name=""/>
        <dsp:cNvSpPr/>
      </dsp:nvSpPr>
      <dsp:spPr>
        <a:xfrm>
          <a:off x="4443421" y="3102941"/>
          <a:ext cx="1011591" cy="642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Historic analysis </a:t>
          </a:r>
        </a:p>
      </dsp:txBody>
      <dsp:txXfrm>
        <a:off x="4462235" y="3121755"/>
        <a:ext cx="973963" cy="604732"/>
      </dsp:txXfrm>
    </dsp:sp>
    <dsp:sp modelId="{07FD8F10-B341-C84E-81DE-748CB0B580D7}">
      <dsp:nvSpPr>
        <dsp:cNvPr id="0" name=""/>
        <dsp:cNvSpPr/>
      </dsp:nvSpPr>
      <dsp:spPr>
        <a:xfrm>
          <a:off x="5567412" y="2996162"/>
          <a:ext cx="1011591" cy="642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07B08-FDA8-4F44-8675-0D9F58F99255}">
      <dsp:nvSpPr>
        <dsp:cNvPr id="0" name=""/>
        <dsp:cNvSpPr/>
      </dsp:nvSpPr>
      <dsp:spPr>
        <a:xfrm>
          <a:off x="5679811" y="3102941"/>
          <a:ext cx="1011591" cy="642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Industry norms </a:t>
          </a:r>
        </a:p>
      </dsp:txBody>
      <dsp:txXfrm>
        <a:off x="5698625" y="3121755"/>
        <a:ext cx="973963" cy="604732"/>
      </dsp:txXfrm>
    </dsp:sp>
    <dsp:sp modelId="{0672A1EE-D3A6-8047-867F-9CBD6729F18A}">
      <dsp:nvSpPr>
        <dsp:cNvPr id="0" name=""/>
        <dsp:cNvSpPr/>
      </dsp:nvSpPr>
      <dsp:spPr>
        <a:xfrm>
          <a:off x="6803801" y="2996162"/>
          <a:ext cx="1011591" cy="642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7634F-3287-F34F-AA28-DB6B9505364A}">
      <dsp:nvSpPr>
        <dsp:cNvPr id="0" name=""/>
        <dsp:cNvSpPr/>
      </dsp:nvSpPr>
      <dsp:spPr>
        <a:xfrm>
          <a:off x="6916200" y="3102941"/>
          <a:ext cx="1011591" cy="642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Benchmarking </a:t>
          </a:r>
        </a:p>
      </dsp:txBody>
      <dsp:txXfrm>
        <a:off x="6935014" y="3121755"/>
        <a:ext cx="973963" cy="604732"/>
      </dsp:txXfrm>
    </dsp:sp>
    <dsp:sp modelId="{8BB3CA1E-B307-6F44-897D-5D0BF5966461}">
      <dsp:nvSpPr>
        <dsp:cNvPr id="0" name=""/>
        <dsp:cNvSpPr/>
      </dsp:nvSpPr>
      <dsp:spPr>
        <a:xfrm>
          <a:off x="9276580" y="2059597"/>
          <a:ext cx="1011591" cy="642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F6A02-FC41-DA40-A8F7-580CF36B7C5B}">
      <dsp:nvSpPr>
        <dsp:cNvPr id="0" name=""/>
        <dsp:cNvSpPr/>
      </dsp:nvSpPr>
      <dsp:spPr>
        <a:xfrm>
          <a:off x="9388979" y="2166376"/>
          <a:ext cx="1011591" cy="642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Comprehensive analysis</a:t>
          </a:r>
        </a:p>
      </dsp:txBody>
      <dsp:txXfrm>
        <a:off x="9407793" y="2185190"/>
        <a:ext cx="973963" cy="604732"/>
      </dsp:txXfrm>
    </dsp:sp>
    <dsp:sp modelId="{80633523-0DD2-FE46-8027-891BC4C889B5}">
      <dsp:nvSpPr>
        <dsp:cNvPr id="0" name=""/>
        <dsp:cNvSpPr/>
      </dsp:nvSpPr>
      <dsp:spPr>
        <a:xfrm>
          <a:off x="8040191" y="2996162"/>
          <a:ext cx="1011591" cy="642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F56E0-4BC7-AE4A-A129-76675F807905}">
      <dsp:nvSpPr>
        <dsp:cNvPr id="0" name=""/>
        <dsp:cNvSpPr/>
      </dsp:nvSpPr>
      <dsp:spPr>
        <a:xfrm>
          <a:off x="8152590" y="3102941"/>
          <a:ext cx="1011591" cy="642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Key factor rating </a:t>
          </a:r>
        </a:p>
      </dsp:txBody>
      <dsp:txXfrm>
        <a:off x="8171404" y="3121755"/>
        <a:ext cx="973963" cy="604732"/>
      </dsp:txXfrm>
    </dsp:sp>
    <dsp:sp modelId="{A1863CD2-1F87-5346-B38C-4044C2F9640B}">
      <dsp:nvSpPr>
        <dsp:cNvPr id="0" name=""/>
        <dsp:cNvSpPr/>
      </dsp:nvSpPr>
      <dsp:spPr>
        <a:xfrm>
          <a:off x="9276580" y="2996162"/>
          <a:ext cx="1011591" cy="642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8BAFE-45AB-0140-8ED2-358BA93AA575}">
      <dsp:nvSpPr>
        <dsp:cNvPr id="0" name=""/>
        <dsp:cNvSpPr/>
      </dsp:nvSpPr>
      <dsp:spPr>
        <a:xfrm>
          <a:off x="9388979" y="3102941"/>
          <a:ext cx="1011591" cy="642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Business intelligence system </a:t>
          </a:r>
        </a:p>
      </dsp:txBody>
      <dsp:txXfrm>
        <a:off x="9407793" y="3121755"/>
        <a:ext cx="973963" cy="604732"/>
      </dsp:txXfrm>
    </dsp:sp>
    <dsp:sp modelId="{721CCFD1-26D8-AC47-A430-7B65B2630956}">
      <dsp:nvSpPr>
        <dsp:cNvPr id="0" name=""/>
        <dsp:cNvSpPr/>
      </dsp:nvSpPr>
      <dsp:spPr>
        <a:xfrm>
          <a:off x="10512970" y="2996162"/>
          <a:ext cx="1011591" cy="642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DCBF8-22BD-834F-8354-8DB4F7BFD17D}">
      <dsp:nvSpPr>
        <dsp:cNvPr id="0" name=""/>
        <dsp:cNvSpPr/>
      </dsp:nvSpPr>
      <dsp:spPr>
        <a:xfrm>
          <a:off x="10625369" y="3102941"/>
          <a:ext cx="1011591" cy="642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Balanced scorecard </a:t>
          </a:r>
        </a:p>
      </dsp:txBody>
      <dsp:txXfrm>
        <a:off x="10644183" y="3121755"/>
        <a:ext cx="973963" cy="604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FCCE-0766-884C-8B24-4B558BD0BA81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F8A69AC-94C8-EF4B-9DEC-EE86A71DE18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4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FCCE-0766-884C-8B24-4B558BD0BA81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9AC-94C8-EF4B-9DEC-EE86A71DE18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20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FCCE-0766-884C-8B24-4B558BD0BA81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9AC-94C8-EF4B-9DEC-EE86A71DE18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74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FCCE-0766-884C-8B24-4B558BD0BA81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9AC-94C8-EF4B-9DEC-EE86A71DE18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56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FCCE-0766-884C-8B24-4B558BD0BA81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9AC-94C8-EF4B-9DEC-EE86A71DE18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89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FCCE-0766-884C-8B24-4B558BD0BA81}" type="datetimeFigureOut">
              <a:rPr lang="en-US" smtClean="0"/>
              <a:t>4/30/21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9AC-94C8-EF4B-9DEC-EE86A71DE18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7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FCCE-0766-884C-8B24-4B558BD0BA81}" type="datetimeFigureOut">
              <a:rPr lang="en-US" smtClean="0"/>
              <a:t>4/30/21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9AC-94C8-EF4B-9DEC-EE86A71DE18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54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FCCE-0766-884C-8B24-4B558BD0BA81}" type="datetimeFigureOut">
              <a:rPr lang="en-US" smtClean="0"/>
              <a:t>4/30/21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9AC-94C8-EF4B-9DEC-EE86A71DE18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54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FCCE-0766-884C-8B24-4B558BD0BA81}" type="datetimeFigureOut">
              <a:rPr lang="en-US" smtClean="0"/>
              <a:t>4/30/21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9AC-94C8-EF4B-9DEC-EE86A71DE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6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FCCE-0766-884C-8B24-4B558BD0BA81}" type="datetimeFigureOut">
              <a:rPr lang="en-US" smtClean="0"/>
              <a:t>4/30/21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9AC-94C8-EF4B-9DEC-EE86A71DE18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69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39BFCCE-0766-884C-8B24-4B558BD0BA81}" type="datetimeFigureOut">
              <a:rPr lang="en-US" smtClean="0"/>
              <a:t>4/30/21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9AC-94C8-EF4B-9DEC-EE86A71DE18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25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BFCCE-0766-884C-8B24-4B558BD0BA81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F8A69AC-94C8-EF4B-9DEC-EE86A71DE18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73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2A48-1DF9-1D4A-972C-6D789CAAB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1690" y="341526"/>
            <a:ext cx="9144000" cy="2387600"/>
          </a:xfrm>
        </p:spPr>
        <p:txBody>
          <a:bodyPr/>
          <a:lstStyle/>
          <a:p>
            <a:r>
              <a:rPr lang="en-US" dirty="0"/>
              <a:t>Strategic Management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852DC-EAB3-8D41-A9BC-205394A0B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7838" y="4485616"/>
            <a:ext cx="9144000" cy="1655762"/>
          </a:xfrm>
        </p:spPr>
        <p:txBody>
          <a:bodyPr/>
          <a:lstStyle/>
          <a:p>
            <a:r>
              <a:rPr lang="en-US" dirty="0"/>
              <a:t>                                                                  Unit-2 </a:t>
            </a:r>
          </a:p>
          <a:p>
            <a:r>
              <a:rPr lang="en-US" dirty="0"/>
              <a:t>                        Topic – Methods/Techniques of Organizational Appraisal</a:t>
            </a:r>
          </a:p>
        </p:txBody>
      </p:sp>
    </p:spTree>
    <p:extLst>
      <p:ext uri="{BB962C8B-B14F-4D97-AF65-F5344CB8AC3E}">
        <p14:creationId xmlns:p14="http://schemas.microsoft.com/office/powerpoint/2010/main" val="1234678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F92D0-4914-9448-8427-711F1BCB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Cont.……..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17BEC-9104-1A45-9CDA-12EF11AA2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74635"/>
            <a:ext cx="9603275" cy="34506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Non-financial quantitative analysis</a:t>
            </a:r>
          </a:p>
          <a:p>
            <a:r>
              <a:rPr lang="en-US" sz="1800" dirty="0"/>
              <a:t>Quantification of non intangibles such as goodwill or employee morale may be possible, but it is not desirable to do so in monetary terms.</a:t>
            </a:r>
          </a:p>
          <a:p>
            <a:r>
              <a:rPr lang="en-US" sz="1800" dirty="0"/>
              <a:t>Examples – Employee turnover, Absenteeism, Market ranking, Rate of advertising recall, Inventory units per period, Number of patents registered per period etc.</a:t>
            </a:r>
          </a:p>
        </p:txBody>
      </p:sp>
    </p:spTree>
    <p:extLst>
      <p:ext uri="{BB962C8B-B14F-4D97-AF65-F5344CB8AC3E}">
        <p14:creationId xmlns:p14="http://schemas.microsoft.com/office/powerpoint/2010/main" val="213498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7EED1-3AE9-4B40-8E6A-5E440CB58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en-US" dirty="0"/>
              <a:t>Qualitative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4B5C7-E4ED-684C-8787-059A17189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Such an analysis is based on informed opinion, judgement, intuition or hunch.</a:t>
            </a:r>
          </a:p>
          <a:p>
            <a:r>
              <a:rPr lang="en-US" dirty="0"/>
              <a:t>Examples – qualitative analysis can best be used to express the tenor of corporate culture, ability to absorb and assimilate knowledge or the level of morale among employees.</a:t>
            </a:r>
          </a:p>
          <a:p>
            <a:r>
              <a:rPr lang="en-US" dirty="0"/>
              <a:t>Qualitative analysis can also effectively supplement a quantitative analysis conversely, quantitative analysis could be used to support and reinforce a qualitative assessment.</a:t>
            </a:r>
          </a:p>
        </p:txBody>
      </p:sp>
    </p:spTree>
    <p:extLst>
      <p:ext uri="{BB962C8B-B14F-4D97-AF65-F5344CB8AC3E}">
        <p14:creationId xmlns:p14="http://schemas.microsoft.com/office/powerpoint/2010/main" val="289025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D19328-8BD2-A346-B245-0CDD3245DB89}"/>
              </a:ext>
            </a:extLst>
          </p:cNvPr>
          <p:cNvSpPr/>
          <p:nvPr/>
        </p:nvSpPr>
        <p:spPr>
          <a:xfrm>
            <a:off x="3155259" y="2114580"/>
            <a:ext cx="47307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36206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850EFD0-9D4E-054E-9437-1ECAB1EA4C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105673"/>
              </p:ext>
            </p:extLst>
          </p:nvPr>
        </p:nvGraphicFramePr>
        <p:xfrm>
          <a:off x="174662" y="821932"/>
          <a:ext cx="11640620" cy="5804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C4343EB-CA2F-0644-ABB6-7A220C82C580}"/>
              </a:ext>
            </a:extLst>
          </p:cNvPr>
          <p:cNvSpPr txBox="1"/>
          <p:nvPr/>
        </p:nvSpPr>
        <p:spPr>
          <a:xfrm>
            <a:off x="3811712" y="359596"/>
            <a:ext cx="462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Methods/Techniques of organizational appraisal </a:t>
            </a:r>
          </a:p>
        </p:txBody>
      </p:sp>
    </p:spTree>
    <p:extLst>
      <p:ext uri="{BB962C8B-B14F-4D97-AF65-F5344CB8AC3E}">
        <p14:creationId xmlns:p14="http://schemas.microsoft.com/office/powerpoint/2010/main" val="109678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AFC1-5F83-2A49-ABF2-3D68299B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B70C4-B9B3-6B41-957A-6CBFE22DB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of an organization deals with an investigation into its strengths and weaknesses focusing on factors that are specific to it.</a:t>
            </a:r>
          </a:p>
        </p:txBody>
      </p:sp>
    </p:spTree>
    <p:extLst>
      <p:ext uri="{BB962C8B-B14F-4D97-AF65-F5344CB8AC3E}">
        <p14:creationId xmlns:p14="http://schemas.microsoft.com/office/powerpoint/2010/main" val="573051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5D4F0-B04E-994A-8A82-4876FB2ED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en-US" dirty="0"/>
              <a:t>Vrio framework    </a:t>
            </a:r>
            <a:r>
              <a:rPr lang="en-US" sz="1800" dirty="0"/>
              <a:t>_</a:t>
            </a:r>
            <a:r>
              <a:rPr lang="en-US" dirty="0"/>
              <a:t> </a:t>
            </a:r>
            <a:r>
              <a:rPr lang="en-US" sz="1800" dirty="0"/>
              <a:t>(barney)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CB2744-8A13-ED44-A6DE-E1E078CE2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509" y="2137023"/>
            <a:ext cx="8702211" cy="382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22C717-F4A6-2143-9FFE-F20210B97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30" y="873302"/>
            <a:ext cx="9729627" cy="47877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2A1845-2EBC-6D4D-8F27-077725BA5324}"/>
              </a:ext>
            </a:extLst>
          </p:cNvPr>
          <p:cNvSpPr/>
          <p:nvPr/>
        </p:nvSpPr>
        <p:spPr>
          <a:xfrm>
            <a:off x="1284270" y="5383658"/>
            <a:ext cx="1982912" cy="246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A922E-6FA0-FB44-A09F-934470BE6181}"/>
              </a:ext>
            </a:extLst>
          </p:cNvPr>
          <p:cNvSpPr/>
          <p:nvPr/>
        </p:nvSpPr>
        <p:spPr>
          <a:xfrm>
            <a:off x="9205645" y="5280918"/>
            <a:ext cx="1438382" cy="287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2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921D-3F47-FC4F-9142-CA4D11C9E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en-US" dirty="0"/>
              <a:t>Value chain analysis     </a:t>
            </a:r>
            <a:r>
              <a:rPr lang="en-US" sz="1800" dirty="0"/>
              <a:t>_(Michal e porter,1985)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D650D0-7779-7246-AAB4-963060843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865313"/>
            <a:ext cx="9603275" cy="46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0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19227-AB39-4047-A63D-BF2CD45F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42874"/>
            <a:ext cx="9603275" cy="1049235"/>
          </a:xfrm>
        </p:spPr>
        <p:txBody>
          <a:bodyPr/>
          <a:lstStyle/>
          <a:p>
            <a:r>
              <a:rPr lang="en-US" dirty="0"/>
              <a:t>Limitations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836406-99CB-4349-8C3E-3414E6084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941816"/>
            <a:ext cx="9521221" cy="43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8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8651-CEE7-5F49-8410-31B84CE6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60681"/>
            <a:ext cx="9603275" cy="1049235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en-US" dirty="0"/>
              <a:t>Quantitative 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2C3F6-E536-4048-B9E4-DB8F754F3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3540"/>
            <a:ext cx="9603275" cy="468301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Financial Analysis </a:t>
            </a:r>
            <a:endParaRPr lang="en-US" dirty="0"/>
          </a:p>
          <a:p>
            <a:r>
              <a:rPr lang="en-US" sz="1800" dirty="0"/>
              <a:t>A traditional technique such as the financial ratio analysis asses the liquidity, profitability, leverage and activity aspects of any organization. </a:t>
            </a:r>
          </a:p>
          <a:p>
            <a:r>
              <a:rPr lang="en-US" sz="1800" dirty="0"/>
              <a:t>Ratios have been in use for a long time and managers are aware of the techniques as well as its applications, its use in strategic mgt. is limited.</a:t>
            </a:r>
          </a:p>
          <a:p>
            <a:r>
              <a:rPr lang="en-US" sz="1800" dirty="0"/>
              <a:t>Newer and improved techniques have also been devised to offset the limitations inherent in the older ones </a:t>
            </a:r>
          </a:p>
          <a:p>
            <a:r>
              <a:rPr lang="en-US" sz="1800" u="sng" dirty="0"/>
              <a:t>Economic Value-Added analysis (EVA)</a:t>
            </a:r>
            <a:r>
              <a:rPr lang="en-US" sz="1800" dirty="0"/>
              <a:t> was given by </a:t>
            </a:r>
            <a:r>
              <a:rPr lang="en-US" sz="1800" u="sng" dirty="0"/>
              <a:t>Stern Stewart &amp; Company of the U.S.A.</a:t>
            </a:r>
          </a:p>
          <a:p>
            <a:r>
              <a:rPr lang="en-US" sz="1800" dirty="0"/>
              <a:t>EVA is defined as the system of corporate mgt. that defines profitability in terms or returns on capital above the cost of servicing the capital employed.</a:t>
            </a:r>
          </a:p>
          <a:p>
            <a:r>
              <a:rPr lang="en-US" sz="1800" dirty="0"/>
              <a:t>In simple words an org. needs to earn more from a business than the cost of capital invested in it.</a:t>
            </a:r>
          </a:p>
        </p:txBody>
      </p:sp>
    </p:spTree>
    <p:extLst>
      <p:ext uri="{BB962C8B-B14F-4D97-AF65-F5344CB8AC3E}">
        <p14:creationId xmlns:p14="http://schemas.microsoft.com/office/powerpoint/2010/main" val="3917564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823E1-C92C-3E48-8C08-0CB3C9BD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0CE7E-AC1B-364C-85EB-B3E2F88CA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86575"/>
            <a:ext cx="9603275" cy="4123808"/>
          </a:xfrm>
        </p:spPr>
        <p:txBody>
          <a:bodyPr>
            <a:normAutofit/>
          </a:bodyPr>
          <a:lstStyle/>
          <a:p>
            <a:r>
              <a:rPr lang="en-US" sz="1800" dirty="0"/>
              <a:t>The calculation of EVA offers a yardstick to an organization to assess whether it has the required capability to take a strategic action and whether the potential returns from such an action are likely to be greater than the cost of capital required to take it.</a:t>
            </a:r>
          </a:p>
          <a:p>
            <a:r>
              <a:rPr lang="en-US" sz="1800" u="sng" dirty="0"/>
              <a:t>Activity-Based Cost Accounting(ABC)</a:t>
            </a:r>
            <a:r>
              <a:rPr lang="en-US" sz="1800" dirty="0"/>
              <a:t> identifies the major activities in the value chain within a firm and keeps a tab on the costs within each activity.</a:t>
            </a:r>
          </a:p>
          <a:p>
            <a:r>
              <a:rPr lang="en-US" sz="1800" dirty="0"/>
              <a:t>Helps in identifying the factors that determine cost and the areas where costs are actually incurred.</a:t>
            </a:r>
          </a:p>
          <a:p>
            <a:r>
              <a:rPr lang="en-US" sz="1800" dirty="0"/>
              <a:t>From the perspective of analyzing strengths and weaknesses, ABC as well as EVA, helps in locating the areas where these lie within the organization. </a:t>
            </a:r>
          </a:p>
        </p:txBody>
      </p:sp>
    </p:spTree>
    <p:extLst>
      <p:ext uri="{BB962C8B-B14F-4D97-AF65-F5344CB8AC3E}">
        <p14:creationId xmlns:p14="http://schemas.microsoft.com/office/powerpoint/2010/main" val="379218087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{C55E7A9E-2476-C141-8D82-4F8AA3F4627F}tf10001119</Template>
  <TotalTime>1077</TotalTime>
  <Words>495</Words>
  <Application>Microsoft Macintosh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Apple Chancery</vt:lpstr>
      <vt:lpstr>Arial</vt:lpstr>
      <vt:lpstr>Gill Sans MT</vt:lpstr>
      <vt:lpstr>Wingdings</vt:lpstr>
      <vt:lpstr>Gallery</vt:lpstr>
      <vt:lpstr>Strategic Management </vt:lpstr>
      <vt:lpstr>PowerPoint Presentation</vt:lpstr>
      <vt:lpstr>Internal analysis </vt:lpstr>
      <vt:lpstr>Vrio framework    _ (barney)</vt:lpstr>
      <vt:lpstr>PowerPoint Presentation</vt:lpstr>
      <vt:lpstr>Value chain analysis     _(Michal e porter,1985)</vt:lpstr>
      <vt:lpstr>Limitations </vt:lpstr>
      <vt:lpstr>Quantitative  analysis </vt:lpstr>
      <vt:lpstr>Cont.……</vt:lpstr>
      <vt:lpstr>Cont.……..</vt:lpstr>
      <vt:lpstr>Qualitative analysis 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Management </dc:title>
  <dc:creator>anubhavbarwar@gmail.com</dc:creator>
  <cp:lastModifiedBy>anubhavbarwar@gmail.com</cp:lastModifiedBy>
  <cp:revision>14</cp:revision>
  <dcterms:created xsi:type="dcterms:W3CDTF">2021-04-30T11:00:54Z</dcterms:created>
  <dcterms:modified xsi:type="dcterms:W3CDTF">2021-05-01T04:58:12Z</dcterms:modified>
</cp:coreProperties>
</file>