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0EA78-4DBA-41BC-9EDD-1DCC1D9BC972}" type="datetimeFigureOut">
              <a:rPr lang="en-US" smtClean="0"/>
              <a:pPr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62F27-F1EE-486E-B58F-687F1946D1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0EA78-4DBA-41BC-9EDD-1DCC1D9BC972}" type="datetimeFigureOut">
              <a:rPr lang="en-US" smtClean="0"/>
              <a:pPr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62F27-F1EE-486E-B58F-687F1946D1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0EA78-4DBA-41BC-9EDD-1DCC1D9BC972}" type="datetimeFigureOut">
              <a:rPr lang="en-US" smtClean="0"/>
              <a:pPr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62F27-F1EE-486E-B58F-687F1946D1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0EA78-4DBA-41BC-9EDD-1DCC1D9BC972}" type="datetimeFigureOut">
              <a:rPr lang="en-US" smtClean="0"/>
              <a:pPr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62F27-F1EE-486E-B58F-687F1946D1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0EA78-4DBA-41BC-9EDD-1DCC1D9BC972}" type="datetimeFigureOut">
              <a:rPr lang="en-US" smtClean="0"/>
              <a:pPr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62F27-F1EE-486E-B58F-687F1946D1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0EA78-4DBA-41BC-9EDD-1DCC1D9BC972}" type="datetimeFigureOut">
              <a:rPr lang="en-US" smtClean="0"/>
              <a:pPr/>
              <a:t>5/2/2021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62F27-F1EE-486E-B58F-687F1946D1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0EA78-4DBA-41BC-9EDD-1DCC1D9BC972}" type="datetimeFigureOut">
              <a:rPr lang="en-US" smtClean="0"/>
              <a:pPr/>
              <a:t>5/2/2021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62F27-F1EE-486E-B58F-687F1946D1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0EA78-4DBA-41BC-9EDD-1DCC1D9BC972}" type="datetimeFigureOut">
              <a:rPr lang="en-US" smtClean="0"/>
              <a:pPr/>
              <a:t>5/2/2021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62F27-F1EE-486E-B58F-687F1946D1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0EA78-4DBA-41BC-9EDD-1DCC1D9BC972}" type="datetimeFigureOut">
              <a:rPr lang="en-US" smtClean="0"/>
              <a:pPr/>
              <a:t>5/2/2021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62F27-F1EE-486E-B58F-687F1946D1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0EA78-4DBA-41BC-9EDD-1DCC1D9BC972}" type="datetimeFigureOut">
              <a:rPr lang="en-US" smtClean="0"/>
              <a:pPr/>
              <a:t>5/2/2021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62F27-F1EE-486E-B58F-687F1946D1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0EA78-4DBA-41BC-9EDD-1DCC1D9BC972}" type="datetimeFigureOut">
              <a:rPr lang="en-US" smtClean="0"/>
              <a:pPr/>
              <a:t>5/2/2021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62F27-F1EE-486E-B58F-687F1946D1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0EA78-4DBA-41BC-9EDD-1DCC1D9BC972}" type="datetimeFigureOut">
              <a:rPr lang="en-US" smtClean="0"/>
              <a:pPr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62F27-F1EE-486E-B58F-687F1946D1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Industrial Policy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176338"/>
            <a:ext cx="6467500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3575" y="2414588"/>
            <a:ext cx="5276850" cy="2657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4488" y="1223963"/>
            <a:ext cx="5915025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8775" y="1262063"/>
            <a:ext cx="5886450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2113" y="1214438"/>
            <a:ext cx="581977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8775" y="1195388"/>
            <a:ext cx="58864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9738" y="1323975"/>
            <a:ext cx="5724525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276350"/>
            <a:ext cx="57912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1163" y="1290638"/>
            <a:ext cx="5781675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600200"/>
            <a:ext cx="700092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105819"/>
            <a:ext cx="6115074" cy="396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872456"/>
            <a:ext cx="7215238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777206"/>
            <a:ext cx="7500989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857232"/>
            <a:ext cx="6810403" cy="4691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714488"/>
            <a:ext cx="6296029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9750" y="857233"/>
            <a:ext cx="6477026" cy="4681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571480"/>
            <a:ext cx="7072342" cy="5072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</Words>
  <Application>Microsoft Office PowerPoint</Application>
  <PresentationFormat>On-screen Show (4:3)</PresentationFormat>
  <Paragraphs>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Industrial Policy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Advanced Micro Devices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Industrial Policy</dc:title>
  <dc:creator>kk khandelwal</dc:creator>
  <cp:lastModifiedBy>kk khandelwal</cp:lastModifiedBy>
  <cp:revision>2</cp:revision>
  <dcterms:created xsi:type="dcterms:W3CDTF">2021-05-02T08:17:02Z</dcterms:created>
  <dcterms:modified xsi:type="dcterms:W3CDTF">2021-05-02T12:58:24Z</dcterms:modified>
</cp:coreProperties>
</file>