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B70-5182-45D4-84B2-235009BCB057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23E-D128-490F-B95E-66BD284F4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B70-5182-45D4-84B2-235009BCB057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23E-D128-490F-B95E-66BD284F4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B70-5182-45D4-84B2-235009BCB057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23E-D128-490F-B95E-66BD284F4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B70-5182-45D4-84B2-235009BCB057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23E-D128-490F-B95E-66BD284F4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B70-5182-45D4-84B2-235009BCB057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23E-D128-490F-B95E-66BD284F4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B70-5182-45D4-84B2-235009BCB057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23E-D128-490F-B95E-66BD284F4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B70-5182-45D4-84B2-235009BCB057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23E-D128-490F-B95E-66BD284F4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B70-5182-45D4-84B2-235009BCB057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23E-D128-490F-B95E-66BD284F4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B70-5182-45D4-84B2-235009BCB057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23E-D128-490F-B95E-66BD284F4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B70-5182-45D4-84B2-235009BCB057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23E-D128-490F-B95E-66BD284F4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8B70-5182-45D4-84B2-235009BCB057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823E-D128-490F-B95E-66BD284F4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8B70-5182-45D4-84B2-235009BCB057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9823E-D128-490F-B95E-66BD284F4C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572428" cy="485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7562882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38263"/>
            <a:ext cx="8215370" cy="459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81125"/>
            <a:ext cx="821537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19213"/>
            <a:ext cx="7786741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9713"/>
            <a:ext cx="6886603" cy="420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323975"/>
            <a:ext cx="7253318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90650"/>
            <a:ext cx="7091391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19213"/>
            <a:ext cx="7115204" cy="453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7300"/>
            <a:ext cx="8143900" cy="467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1113"/>
            <a:ext cx="8643998" cy="500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6824"/>
            <a:ext cx="8715404" cy="487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23963"/>
            <a:ext cx="8643998" cy="491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66824"/>
            <a:ext cx="8572559" cy="473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76338"/>
            <a:ext cx="8286808" cy="468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38250"/>
            <a:ext cx="8072494" cy="483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09688"/>
            <a:ext cx="8143931" cy="461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76350"/>
            <a:ext cx="8072494" cy="465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09674"/>
            <a:ext cx="8001056" cy="507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Advanced Micro Devices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kk khandelwal</dc:creator>
  <cp:lastModifiedBy>kk khandelwal</cp:lastModifiedBy>
  <cp:revision>3</cp:revision>
  <dcterms:created xsi:type="dcterms:W3CDTF">2021-05-02T12:25:09Z</dcterms:created>
  <dcterms:modified xsi:type="dcterms:W3CDTF">2021-05-02T12:40:46Z</dcterms:modified>
</cp:coreProperties>
</file>