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0911-0C5B-482C-8759-AC74437A8D78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FACA-13D9-441D-802A-0AC051A572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76424"/>
            <a:ext cx="7715304" cy="376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638300"/>
            <a:ext cx="5505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252538"/>
            <a:ext cx="6234136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1385888"/>
            <a:ext cx="59150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1576388"/>
            <a:ext cx="5562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1309688"/>
            <a:ext cx="5619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63" y="1500188"/>
            <a:ext cx="56292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1457325"/>
            <a:ext cx="57245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309688"/>
            <a:ext cx="665323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1357313"/>
            <a:ext cx="56578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Advanced Micro Devices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 khandelwal</dc:creator>
  <cp:lastModifiedBy>kk khandelwal</cp:lastModifiedBy>
  <cp:revision>1</cp:revision>
  <dcterms:created xsi:type="dcterms:W3CDTF">2021-05-02T12:41:36Z</dcterms:created>
  <dcterms:modified xsi:type="dcterms:W3CDTF">2021-05-02T12:47:38Z</dcterms:modified>
</cp:coreProperties>
</file>