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8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0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87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2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7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25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2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23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21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86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34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20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0489-49B5-43B1-911B-B6EC29CE609F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8640-7D4B-45ED-B25D-05DE47DF26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1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7" y="1683324"/>
            <a:ext cx="3662618" cy="320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873" y="145476"/>
            <a:ext cx="4459209" cy="67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88" y="873257"/>
            <a:ext cx="9029623" cy="51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6" y="1318223"/>
            <a:ext cx="7146757" cy="42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59" y="1284890"/>
            <a:ext cx="7579081" cy="42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5" y="781381"/>
            <a:ext cx="4132001" cy="542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91" y="781381"/>
            <a:ext cx="3590091" cy="1791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526" y="2904799"/>
            <a:ext cx="1958232" cy="18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8" y="584615"/>
            <a:ext cx="8251445" cy="271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23" y="3296653"/>
            <a:ext cx="643793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568854"/>
            <a:ext cx="5765531" cy="4315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084" y="4582362"/>
            <a:ext cx="6777916" cy="22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42" y="865920"/>
            <a:ext cx="7296073" cy="49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0" y="748309"/>
            <a:ext cx="5097908" cy="5219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84" y="1020379"/>
            <a:ext cx="3701757" cy="46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884" y="325665"/>
            <a:ext cx="6569242" cy="58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Ankush Shrivastava</dc:creator>
  <cp:lastModifiedBy>Dr. Ankush Shrivastava</cp:lastModifiedBy>
  <cp:revision>2</cp:revision>
  <dcterms:created xsi:type="dcterms:W3CDTF">2021-05-03T07:25:50Z</dcterms:created>
  <dcterms:modified xsi:type="dcterms:W3CDTF">2021-05-03T07:37:46Z</dcterms:modified>
</cp:coreProperties>
</file>