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59" r:id="rId6"/>
    <p:sldId id="260" r:id="rId7"/>
    <p:sldId id="272" r:id="rId8"/>
    <p:sldId id="271" r:id="rId9"/>
    <p:sldId id="270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84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961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88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89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361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12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440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64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82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27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6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79D5F-2C8B-4ABC-B24D-C1B245ECAEC1}" type="datetimeFigureOut">
              <a:rPr lang="en-IN" smtClean="0"/>
              <a:t>03-05-2021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BC28-437A-4020-9140-FEE9538A12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23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Accounts for Banking Companies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Part 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243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Loss Assets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1"/>
            <a:ext cx="7200799" cy="44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4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Rebate on Bills Discounted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44816" cy="435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3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5769"/>
            <a:ext cx="7848872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94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Slip System of Posting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0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Investment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9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Non-Banking Asset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9208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0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Non performing Assets</a:t>
            </a:r>
            <a:endParaRPr lang="en-IN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1628800"/>
            <a:ext cx="760794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8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4784"/>
            <a:ext cx="76200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3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 of Advances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3856"/>
            <a:ext cx="8136904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6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7293496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Provision @ 0.40% of the total outstanding amount of these assets is to be made</a:t>
            </a:r>
            <a:endParaRPr lang="en-IN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64896" cy="410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8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96943" cy="56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17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Doubtful Assets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56792"/>
            <a:ext cx="7810500" cy="369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9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951859"/>
              </p:ext>
            </p:extLst>
          </p:nvPr>
        </p:nvGraphicFramePr>
        <p:xfrm>
          <a:off x="827584" y="1628800"/>
          <a:ext cx="6701978" cy="3973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011"/>
                <a:gridCol w="2333967"/>
              </a:tblGrid>
              <a:tr h="180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</a:rPr>
                        <a:t>period for which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 the advances has </a:t>
                      </a:r>
                      <a:r>
                        <a:rPr lang="en-US" sz="2800" u="none" strike="noStrike" dirty="0" smtClean="0">
                          <a:effectLst/>
                        </a:rPr>
                        <a:t>been </a:t>
                      </a:r>
                      <a:r>
                        <a:rPr lang="en-US" sz="2800" u="none" strike="noStrike" dirty="0">
                          <a:effectLst/>
                        </a:rPr>
                        <a:t>considered doubtful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</a:rPr>
                        <a:t>% of the provision</a:t>
                      </a:r>
                      <a:br>
                        <a:rPr lang="en-US" sz="2800" u="none" strike="noStrike" dirty="0">
                          <a:effectLst/>
                        </a:rPr>
                      </a:br>
                      <a:r>
                        <a:rPr lang="en-US" sz="2800" u="none" strike="noStrike" dirty="0">
                          <a:effectLst/>
                        </a:rPr>
                        <a:t> for the secured portion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72443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>
                          <a:effectLst/>
                        </a:rPr>
                        <a:t>upto I year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 dirty="0">
                          <a:effectLst/>
                        </a:rPr>
                        <a:t>25%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724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I year to 3 year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 dirty="0">
                          <a:effectLst/>
                        </a:rPr>
                        <a:t>40%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72443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>
                          <a:effectLst/>
                        </a:rPr>
                        <a:t>more than 3 year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u="none" strike="noStrike" dirty="0">
                          <a:effectLst/>
                        </a:rPr>
                        <a:t>100%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08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69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Accounts for Banking Companies</vt:lpstr>
      <vt:lpstr>Non-Banking Asset</vt:lpstr>
      <vt:lpstr>Non performing Assets</vt:lpstr>
      <vt:lpstr>PowerPoint Presentation</vt:lpstr>
      <vt:lpstr>Classification of Advances</vt:lpstr>
      <vt:lpstr>Provision @ 0.40% of the total outstanding amount of these assets is to be made</vt:lpstr>
      <vt:lpstr>PowerPoint Presentation</vt:lpstr>
      <vt:lpstr>Doubtful Assets</vt:lpstr>
      <vt:lpstr>PowerPoint Presentation</vt:lpstr>
      <vt:lpstr>Loss Assets</vt:lpstr>
      <vt:lpstr>Rebate on Bills Discounted</vt:lpstr>
      <vt:lpstr>example</vt:lpstr>
      <vt:lpstr>Slip System of Posting</vt:lpstr>
      <vt:lpstr>Investment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2021-04-14T12:58:09Z</dcterms:created>
  <dcterms:modified xsi:type="dcterms:W3CDTF">2021-05-03T08:59:20Z</dcterms:modified>
</cp:coreProperties>
</file>