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762" r:id="rId7"/>
    <p:sldMasterId id="2147483792" r:id="rId8"/>
  </p:sldMasterIdLst>
  <p:notesMasterIdLst>
    <p:notesMasterId r:id="rId44"/>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8" r:id="rId35"/>
    <p:sldId id="284" r:id="rId36"/>
    <p:sldId id="285" r:id="rId37"/>
    <p:sldId id="286" r:id="rId38"/>
    <p:sldId id="287" r:id="rId39"/>
    <p:sldId id="290" r:id="rId40"/>
    <p:sldId id="289" r:id="rId41"/>
    <p:sldId id="291" r:id="rId42"/>
    <p:sldId id="28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97"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1049198"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ED798-C1AA-47E1-B044-F48254EE595B}" type="datetimeFigureOut">
              <a:rPr lang="en-IN" smtClean="0"/>
              <a:pPr/>
              <a:t>28-04-2021</a:t>
            </a:fld>
            <a:endParaRPr lang="en-IN"/>
          </a:p>
        </p:txBody>
      </p:sp>
      <p:sp>
        <p:nvSpPr>
          <p:cNvPr id="1049199"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1049200"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201"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1049202"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5B9DC-62DA-4CB3-B5EF-477B7C4D246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50"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1048851"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852"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53" name="Footer Placeholder 4"/>
          <p:cNvSpPr>
            <a:spLocks noGrp="1"/>
          </p:cNvSpPr>
          <p:nvPr>
            <p:ph type="ftr" sz="quarter" idx="11"/>
          </p:nvPr>
        </p:nvSpPr>
        <p:spPr/>
        <p:txBody>
          <a:bodyPr/>
          <a:lstStyle/>
          <a:p>
            <a:endParaRPr lang="en-IN" dirty="0"/>
          </a:p>
        </p:txBody>
      </p:sp>
      <p:sp>
        <p:nvSpPr>
          <p:cNvPr id="1048854"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917"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1048918"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19"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20"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21" name="Footer Placeholder 5"/>
          <p:cNvSpPr>
            <a:spLocks noGrp="1"/>
          </p:cNvSpPr>
          <p:nvPr>
            <p:ph type="ftr" sz="quarter" idx="11"/>
          </p:nvPr>
        </p:nvSpPr>
        <p:spPr/>
        <p:txBody>
          <a:bodyPr/>
          <a:lstStyle/>
          <a:p>
            <a:endParaRPr lang="en-IN" dirty="0"/>
          </a:p>
        </p:txBody>
      </p:sp>
      <p:sp>
        <p:nvSpPr>
          <p:cNvPr id="1048922"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10729455" y="4711309"/>
            <a:ext cx="1154151" cy="1090789"/>
          </a:xfrm>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4544320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10729455" y="4711615"/>
            <a:ext cx="1154151" cy="1090789"/>
          </a:xfrm>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1091428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10729455" y="4709925"/>
            <a:ext cx="1154151" cy="1090789"/>
          </a:xfrm>
        </p:spPr>
        <p:txBody>
          <a:bodyPr/>
          <a:lstStyle/>
          <a:p>
            <a:fld id="{74C8DDAE-D52A-4D17-A6B2-CD430D350E05}" type="slidenum">
              <a:rPr lang="en-IN" smtClean="0"/>
              <a:pPr/>
              <a:t>‹#›</a:t>
            </a:fld>
            <a:endParaRPr lang="en-IN"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xmlns="" val="1227825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10729455" y="4709925"/>
            <a:ext cx="1154151" cy="1090789"/>
          </a:xfrm>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5985522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5434778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4110859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9882567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a:xfrm>
            <a:off x="680321" y="5936188"/>
            <a:ext cx="6126805" cy="365125"/>
          </a:xfrm>
        </p:spPr>
        <p:txBody>
          <a:bodyPr/>
          <a:lstStyle/>
          <a:p>
            <a:endParaRPr lang="en-IN"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1429901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IN"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4426910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0558300" y="5956137"/>
            <a:ext cx="1052508" cy="365125"/>
          </a:xfrm>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37120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864"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1048865"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66"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67" name="Footer Placeholder 4"/>
          <p:cNvSpPr>
            <a:spLocks noGrp="1"/>
          </p:cNvSpPr>
          <p:nvPr>
            <p:ph type="ftr" sz="quarter" idx="11"/>
          </p:nvPr>
        </p:nvSpPr>
        <p:spPr/>
        <p:txBody>
          <a:bodyPr/>
          <a:lstStyle/>
          <a:p>
            <a:endParaRPr lang="en-IN" dirty="0"/>
          </a:p>
        </p:txBody>
      </p:sp>
      <p:sp>
        <p:nvSpPr>
          <p:cNvPr id="1048868"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36572245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8960002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7430083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4827780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464774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IN"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1773401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74917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354882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a:xfrm>
            <a:off x="774923" y="5951811"/>
            <a:ext cx="7896279" cy="365125"/>
          </a:xfrm>
        </p:spPr>
        <p:txBody>
          <a:bodyPr/>
          <a:lstStyle/>
          <a:p>
            <a:endParaRPr lang="en-IN"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401466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909"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048910"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48911"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12"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13" name="Footer Placeholder 4"/>
          <p:cNvSpPr>
            <a:spLocks noGrp="1"/>
          </p:cNvSpPr>
          <p:nvPr>
            <p:ph type="ftr" sz="quarter" idx="11"/>
          </p:nvPr>
        </p:nvSpPr>
        <p:spPr/>
        <p:txBody>
          <a:bodyPr/>
          <a:lstStyle/>
          <a:p>
            <a:endParaRPr lang="en-IN" dirty="0"/>
          </a:p>
        </p:txBody>
      </p:sp>
      <p:sp>
        <p:nvSpPr>
          <p:cNvPr id="1048914"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
        <p:nvSpPr>
          <p:cNvPr id="1048915" name="TextBox 11"/>
          <p:cNvSpPr txBox="1"/>
          <p:nvPr/>
        </p:nvSpPr>
        <p:spPr>
          <a:xfrm>
            <a:off x="898295" y="971253"/>
            <a:ext cx="801912"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916" name="TextBox 14"/>
          <p:cNvSpPr txBox="1"/>
          <p:nvPr/>
        </p:nvSpPr>
        <p:spPr>
          <a:xfrm>
            <a:off x="9330490" y="2613787"/>
            <a:ext cx="801912"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859"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1048860"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61"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62" name="Footer Placeholder 4"/>
          <p:cNvSpPr>
            <a:spLocks noGrp="1"/>
          </p:cNvSpPr>
          <p:nvPr>
            <p:ph type="ftr" sz="quarter" idx="11"/>
          </p:nvPr>
        </p:nvSpPr>
        <p:spPr/>
        <p:txBody>
          <a:bodyPr/>
          <a:lstStyle/>
          <a:p>
            <a:endParaRPr lang="en-IN" dirty="0"/>
          </a:p>
        </p:txBody>
      </p:sp>
      <p:sp>
        <p:nvSpPr>
          <p:cNvPr id="1048863"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929"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930"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31"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32"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33"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3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35"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43"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4"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936"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37" name="Footer Placeholder 4"/>
          <p:cNvSpPr>
            <a:spLocks noGrp="1"/>
          </p:cNvSpPr>
          <p:nvPr>
            <p:ph type="ftr" sz="quarter" idx="11"/>
          </p:nvPr>
        </p:nvSpPr>
        <p:spPr/>
        <p:txBody>
          <a:bodyPr/>
          <a:lstStyle/>
          <a:p>
            <a:endParaRPr lang="en-IN" dirty="0"/>
          </a:p>
        </p:txBody>
      </p:sp>
      <p:sp>
        <p:nvSpPr>
          <p:cNvPr id="1048938"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875"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876"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77"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878"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79"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881"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82"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3"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88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41"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2"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885"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86" name="Footer Placeholder 4"/>
          <p:cNvSpPr>
            <a:spLocks noGrp="1"/>
          </p:cNvSpPr>
          <p:nvPr>
            <p:ph type="ftr" sz="quarter" idx="11"/>
          </p:nvPr>
        </p:nvSpPr>
        <p:spPr/>
        <p:txBody>
          <a:bodyPr/>
          <a:lstStyle/>
          <a:p>
            <a:endParaRPr lang="en-IN" dirty="0"/>
          </a:p>
        </p:txBody>
      </p:sp>
      <p:sp>
        <p:nvSpPr>
          <p:cNvPr id="1048887"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45" name="Title 1"/>
          <p:cNvSpPr>
            <a:spLocks noGrp="1"/>
          </p:cNvSpPr>
          <p:nvPr>
            <p:ph type="title"/>
          </p:nvPr>
        </p:nvSpPr>
        <p:spPr/>
        <p:txBody>
          <a:bodyPr/>
          <a:lstStyle/>
          <a:p>
            <a:r>
              <a:rPr lang="en-US"/>
              <a:t>Click to edit Master title style</a:t>
            </a:r>
            <a:endParaRPr lang="en-US" dirty="0"/>
          </a:p>
        </p:txBody>
      </p:sp>
      <p:sp>
        <p:nvSpPr>
          <p:cNvPr id="1048946"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47"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48" name="Footer Placeholder 4"/>
          <p:cNvSpPr>
            <a:spLocks noGrp="1"/>
          </p:cNvSpPr>
          <p:nvPr>
            <p:ph type="ftr" sz="quarter" idx="11"/>
          </p:nvPr>
        </p:nvSpPr>
        <p:spPr/>
        <p:txBody>
          <a:bodyPr/>
          <a:lstStyle/>
          <a:p>
            <a:endParaRPr lang="en-IN" dirty="0"/>
          </a:p>
        </p:txBody>
      </p:sp>
      <p:sp>
        <p:nvSpPr>
          <p:cNvPr id="1048949"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04"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1048905"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06"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07" name="Footer Placeholder 4"/>
          <p:cNvSpPr>
            <a:spLocks noGrp="1"/>
          </p:cNvSpPr>
          <p:nvPr>
            <p:ph type="ftr" sz="quarter" idx="11"/>
          </p:nvPr>
        </p:nvSpPr>
        <p:spPr/>
        <p:txBody>
          <a:bodyPr/>
          <a:lstStyle/>
          <a:p>
            <a:endParaRPr lang="en-IN" dirty="0"/>
          </a:p>
        </p:txBody>
      </p:sp>
      <p:sp>
        <p:nvSpPr>
          <p:cNvPr id="1048908"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72" name="Picture 6" descr="C0-HD-BTM.png"/>
          <p:cNvPicPr>
            <a:picLocks noChangeAspect="1"/>
          </p:cNvPicPr>
          <p:nvPr/>
        </p:nvPicPr>
        <p:blipFill>
          <a:blip r:embed="rId2"/>
          <a:stretch>
            <a:fillRect/>
          </a:stretch>
        </p:blipFill>
        <p:spPr>
          <a:xfrm>
            <a:off x="0" y="4375150"/>
            <a:ext cx="12192000" cy="2482850"/>
          </a:xfrm>
          <a:prstGeom prst="rect">
            <a:avLst/>
          </a:prstGeom>
        </p:spPr>
      </p:pic>
      <p:sp>
        <p:nvSpPr>
          <p:cNvPr id="1048641"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1048642"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643" name="Date Placeholder 3"/>
          <p:cNvSpPr>
            <a:spLocks noGrp="1"/>
          </p:cNvSpPr>
          <p:nvPr>
            <p:ph type="dt" sz="half" idx="10"/>
          </p:nvPr>
        </p:nvSpPr>
        <p:spPr>
          <a:xfrm>
            <a:off x="7909561" y="4314328"/>
            <a:ext cx="2910840" cy="374642"/>
          </a:xfrm>
        </p:spPr>
        <p:txBody>
          <a:bodyPr/>
          <a:lstStyle/>
          <a:p>
            <a:fld id="{7C1C976C-675B-4C29-8341-A829CB95863F}" type="datetimeFigureOut">
              <a:rPr lang="en-IN" smtClean="0"/>
              <a:pPr/>
              <a:t>28-04-2021</a:t>
            </a:fld>
            <a:endParaRPr lang="en-IN" dirty="0"/>
          </a:p>
        </p:txBody>
      </p:sp>
      <p:sp>
        <p:nvSpPr>
          <p:cNvPr id="1048644" name="Footer Placeholder 4"/>
          <p:cNvSpPr>
            <a:spLocks noGrp="1"/>
          </p:cNvSpPr>
          <p:nvPr>
            <p:ph type="ftr" sz="quarter" idx="11"/>
          </p:nvPr>
        </p:nvSpPr>
        <p:spPr>
          <a:xfrm>
            <a:off x="1371600" y="4323845"/>
            <a:ext cx="6400800" cy="365125"/>
          </a:xfrm>
        </p:spPr>
        <p:txBody>
          <a:bodyPr/>
          <a:lstStyle/>
          <a:p>
            <a:endParaRPr lang="en-IN" dirty="0"/>
          </a:p>
        </p:txBody>
      </p:sp>
      <p:sp>
        <p:nvSpPr>
          <p:cNvPr id="1048645" name="Slide Number Placeholder 5"/>
          <p:cNvSpPr>
            <a:spLocks noGrp="1"/>
          </p:cNvSpPr>
          <p:nvPr>
            <p:ph type="sldNum" sz="quarter" idx="12"/>
          </p:nvPr>
        </p:nvSpPr>
        <p:spPr>
          <a:xfrm>
            <a:off x="8077200" y="1430866"/>
            <a:ext cx="2743200" cy="365125"/>
          </a:xfrm>
        </p:spPr>
        <p:txBody>
          <a:bodyPr/>
          <a:lstStyle/>
          <a:p>
            <a:fld id="{74C8DDAE-D52A-4D17-A6B2-CD430D350E05}" type="slidenum">
              <a:rPr lang="en-IN" smtClean="0"/>
              <a:pPr/>
              <a:t>‹#›</a:t>
            </a:fld>
            <a:endParaRPr lang="en-I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a:t>Click to edit Master title style</a:t>
            </a:r>
            <a:endParaRPr lang="en-US" dirty="0"/>
          </a:p>
        </p:txBody>
      </p:sp>
      <p:sp>
        <p:nvSpPr>
          <p:cNvPr id="104864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0"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651" name="Footer Placeholder 4"/>
          <p:cNvSpPr>
            <a:spLocks noGrp="1"/>
          </p:cNvSpPr>
          <p:nvPr>
            <p:ph type="ftr" sz="quarter" idx="11"/>
          </p:nvPr>
        </p:nvSpPr>
        <p:spPr/>
        <p:txBody>
          <a:bodyPr/>
          <a:lstStyle/>
          <a:p>
            <a:endParaRPr lang="en-IN" dirty="0"/>
          </a:p>
        </p:txBody>
      </p:sp>
      <p:sp>
        <p:nvSpPr>
          <p:cNvPr id="104865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t>Click to edit Master title style</a:t>
            </a:r>
            <a:endParaRPr lang="en-US" dirty="0"/>
          </a:p>
        </p:txBody>
      </p:sp>
      <p:sp>
        <p:nvSpPr>
          <p:cNvPr id="104862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23"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624" name="Footer Placeholder 4"/>
          <p:cNvSpPr>
            <a:spLocks noGrp="1"/>
          </p:cNvSpPr>
          <p:nvPr>
            <p:ph type="ftr" sz="quarter" idx="11"/>
          </p:nvPr>
        </p:nvSpPr>
        <p:spPr/>
        <p:txBody>
          <a:bodyPr/>
          <a:lstStyle/>
          <a:p>
            <a:endParaRPr lang="en-IN" dirty="0"/>
          </a:p>
        </p:txBody>
      </p:sp>
      <p:sp>
        <p:nvSpPr>
          <p:cNvPr id="1048625"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097185" name="Picture 8" descr="C0-HD-BTM.png"/>
          <p:cNvPicPr>
            <a:picLocks noChangeAspect="1"/>
          </p:cNvPicPr>
          <p:nvPr/>
        </p:nvPicPr>
        <p:blipFill>
          <a:blip r:embed="rId2"/>
          <a:stretch>
            <a:fillRect/>
          </a:stretch>
        </p:blipFill>
        <p:spPr>
          <a:xfrm>
            <a:off x="0" y="4375150"/>
            <a:ext cx="12192000" cy="2482850"/>
          </a:xfrm>
          <a:prstGeom prst="rect">
            <a:avLst/>
          </a:prstGeom>
        </p:spPr>
      </p:pic>
      <p:sp>
        <p:nvSpPr>
          <p:cNvPr id="1048826"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1048827"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828" name="Date Placeholder 3"/>
          <p:cNvSpPr>
            <a:spLocks noGrp="1"/>
          </p:cNvSpPr>
          <p:nvPr>
            <p:ph type="dt" sz="half" idx="10"/>
          </p:nvPr>
        </p:nvSpPr>
        <p:spPr>
          <a:xfrm>
            <a:off x="7814452" y="381000"/>
            <a:ext cx="2910840" cy="365125"/>
          </a:xfrm>
        </p:spPr>
        <p:txBody>
          <a:bodyPr/>
          <a:lstStyle>
            <a:lvl1pPr algn="r"/>
          </a:lstStyle>
          <a:p>
            <a:fld id="{7C1C976C-675B-4C29-8341-A829CB95863F}" type="datetimeFigureOut">
              <a:rPr lang="en-IN" smtClean="0"/>
              <a:pPr/>
              <a:t>28-04-2021</a:t>
            </a:fld>
            <a:endParaRPr lang="en-IN" dirty="0"/>
          </a:p>
        </p:txBody>
      </p:sp>
      <p:sp>
        <p:nvSpPr>
          <p:cNvPr id="1048829" name="Footer Placeholder 4"/>
          <p:cNvSpPr>
            <a:spLocks noGrp="1"/>
          </p:cNvSpPr>
          <p:nvPr>
            <p:ph type="ftr" sz="quarter" idx="11"/>
          </p:nvPr>
        </p:nvSpPr>
        <p:spPr>
          <a:xfrm>
            <a:off x="685800" y="381001"/>
            <a:ext cx="6991492" cy="364065"/>
          </a:xfrm>
        </p:spPr>
        <p:txBody>
          <a:bodyPr/>
          <a:lstStyle/>
          <a:p>
            <a:endParaRPr lang="en-IN" dirty="0"/>
          </a:p>
        </p:txBody>
      </p:sp>
      <p:sp>
        <p:nvSpPr>
          <p:cNvPr id="1048830" name="Slide Number Placeholder 5"/>
          <p:cNvSpPr>
            <a:spLocks noGrp="1"/>
          </p:cNvSpPr>
          <p:nvPr>
            <p:ph type="sldNum" sz="quarter" idx="12"/>
          </p:nvPr>
        </p:nvSpPr>
        <p:spPr>
          <a:xfrm>
            <a:off x="10862452" y="381000"/>
            <a:ext cx="643748" cy="365125"/>
          </a:xfrm>
        </p:spPr>
        <p:txBody>
          <a:bodyPr/>
          <a:lstStyle/>
          <a:p>
            <a:fld id="{74C8DDAE-D52A-4D17-A6B2-CD430D350E05}" type="slidenum">
              <a:rPr lang="en-IN" smtClean="0"/>
              <a:pPr/>
              <a:t>‹#›</a:t>
            </a:fld>
            <a:endParaRPr lang="en-I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71" name="Title 1"/>
          <p:cNvSpPr>
            <a:spLocks noGrp="1"/>
          </p:cNvSpPr>
          <p:nvPr>
            <p:ph type="title"/>
          </p:nvPr>
        </p:nvSpPr>
        <p:spPr/>
        <p:txBody>
          <a:bodyPr/>
          <a:lstStyle/>
          <a:p>
            <a:r>
              <a:rPr lang="en-US"/>
              <a:t>Click to edit Master title style</a:t>
            </a:r>
            <a:endParaRPr lang="en-US" dirty="0"/>
          </a:p>
        </p:txBody>
      </p:sp>
      <p:sp>
        <p:nvSpPr>
          <p:cNvPr id="1048772"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73"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74"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75" name="Footer Placeholder 5"/>
          <p:cNvSpPr>
            <a:spLocks noGrp="1"/>
          </p:cNvSpPr>
          <p:nvPr>
            <p:ph type="ftr" sz="quarter" idx="11"/>
          </p:nvPr>
        </p:nvSpPr>
        <p:spPr/>
        <p:txBody>
          <a:bodyPr/>
          <a:lstStyle/>
          <a:p>
            <a:endParaRPr lang="en-IN" dirty="0"/>
          </a:p>
        </p:txBody>
      </p:sp>
      <p:sp>
        <p:nvSpPr>
          <p:cNvPr id="1048776"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77"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1048778"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79"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0"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81"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2"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83" name="Footer Placeholder 7"/>
          <p:cNvSpPr>
            <a:spLocks noGrp="1"/>
          </p:cNvSpPr>
          <p:nvPr>
            <p:ph type="ftr" sz="quarter" idx="11"/>
          </p:nvPr>
        </p:nvSpPr>
        <p:spPr/>
        <p:txBody>
          <a:bodyPr/>
          <a:lstStyle/>
          <a:p>
            <a:endParaRPr lang="en-IN" dirty="0"/>
          </a:p>
        </p:txBody>
      </p:sp>
      <p:sp>
        <p:nvSpPr>
          <p:cNvPr id="1048784"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22" name="Title 1"/>
          <p:cNvSpPr>
            <a:spLocks noGrp="1"/>
          </p:cNvSpPr>
          <p:nvPr>
            <p:ph type="title"/>
          </p:nvPr>
        </p:nvSpPr>
        <p:spPr/>
        <p:txBody>
          <a:bodyPr/>
          <a:lstStyle/>
          <a:p>
            <a:r>
              <a:rPr lang="en-US"/>
              <a:t>Click to edit Master title style</a:t>
            </a:r>
            <a:endParaRPr lang="en-US" dirty="0"/>
          </a:p>
        </p:txBody>
      </p:sp>
      <p:sp>
        <p:nvSpPr>
          <p:cNvPr id="104882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24" name="Footer Placeholder 3"/>
          <p:cNvSpPr>
            <a:spLocks noGrp="1"/>
          </p:cNvSpPr>
          <p:nvPr>
            <p:ph type="ftr" sz="quarter" idx="11"/>
          </p:nvPr>
        </p:nvSpPr>
        <p:spPr/>
        <p:txBody>
          <a:bodyPr/>
          <a:lstStyle/>
          <a:p>
            <a:endParaRPr lang="en-IN" dirty="0"/>
          </a:p>
        </p:txBody>
      </p:sp>
      <p:sp>
        <p:nvSpPr>
          <p:cNvPr id="104882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9"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660" name="Footer Placeholder 2"/>
          <p:cNvSpPr>
            <a:spLocks noGrp="1"/>
          </p:cNvSpPr>
          <p:nvPr>
            <p:ph type="ftr" sz="quarter" idx="11"/>
          </p:nvPr>
        </p:nvSpPr>
        <p:spPr/>
        <p:txBody>
          <a:bodyPr/>
          <a:lstStyle/>
          <a:p>
            <a:endParaRPr lang="en-IN" dirty="0"/>
          </a:p>
        </p:txBody>
      </p:sp>
      <p:sp>
        <p:nvSpPr>
          <p:cNvPr id="1048661"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16"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1048817"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18"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19"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20" name="Footer Placeholder 5"/>
          <p:cNvSpPr>
            <a:spLocks noGrp="1"/>
          </p:cNvSpPr>
          <p:nvPr>
            <p:ph type="ftr" sz="quarter" idx="11"/>
          </p:nvPr>
        </p:nvSpPr>
        <p:spPr/>
        <p:txBody>
          <a:bodyPr/>
          <a:lstStyle/>
          <a:p>
            <a:endParaRPr lang="en-IN" dirty="0"/>
          </a:p>
        </p:txBody>
      </p:sp>
      <p:sp>
        <p:nvSpPr>
          <p:cNvPr id="1048821"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90"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1048791"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92"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93"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94" name="Footer Placeholder 5"/>
          <p:cNvSpPr>
            <a:spLocks noGrp="1"/>
          </p:cNvSpPr>
          <p:nvPr>
            <p:ph type="ftr" sz="quarter" idx="11"/>
          </p:nvPr>
        </p:nvSpPr>
        <p:spPr/>
        <p:txBody>
          <a:bodyPr/>
          <a:lstStyle/>
          <a:p>
            <a:endParaRPr lang="en-IN" dirty="0"/>
          </a:p>
        </p:txBody>
      </p:sp>
      <p:sp>
        <p:nvSpPr>
          <p:cNvPr id="1048795"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831"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1048832"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833"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34"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35" name="Footer Placeholder 5"/>
          <p:cNvSpPr>
            <a:spLocks noGrp="1"/>
          </p:cNvSpPr>
          <p:nvPr>
            <p:ph type="ftr" sz="quarter" idx="11"/>
          </p:nvPr>
        </p:nvSpPr>
        <p:spPr/>
        <p:txBody>
          <a:bodyPr/>
          <a:lstStyle/>
          <a:p>
            <a:endParaRPr lang="en-IN" dirty="0"/>
          </a:p>
        </p:txBody>
      </p:sp>
      <p:sp>
        <p:nvSpPr>
          <p:cNvPr id="1048836"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97183" name="Picture 7" descr="C0-HD-BTM.png"/>
          <p:cNvPicPr>
            <a:picLocks noChangeAspect="1"/>
          </p:cNvPicPr>
          <p:nvPr/>
        </p:nvPicPr>
        <p:blipFill>
          <a:blip r:embed="rId2"/>
          <a:stretch>
            <a:fillRect/>
          </a:stretch>
        </p:blipFill>
        <p:spPr>
          <a:xfrm>
            <a:off x="0" y="4375150"/>
            <a:ext cx="12192000" cy="2482850"/>
          </a:xfrm>
          <a:prstGeom prst="rect">
            <a:avLst/>
          </a:prstGeom>
        </p:spPr>
      </p:pic>
      <p:sp>
        <p:nvSpPr>
          <p:cNvPr id="1048796"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1048797"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98" name="Date Placeholder 4"/>
          <p:cNvSpPr>
            <a:spLocks noGrp="1"/>
          </p:cNvSpPr>
          <p:nvPr>
            <p:ph type="dt" sz="half" idx="10"/>
          </p:nvPr>
        </p:nvSpPr>
        <p:spPr>
          <a:xfrm>
            <a:off x="7814452" y="381000"/>
            <a:ext cx="2910840" cy="365125"/>
          </a:xfrm>
        </p:spPr>
        <p:txBody>
          <a:bodyPr/>
          <a:lstStyle>
            <a:lvl1pPr algn="r"/>
          </a:lstStyle>
          <a:p>
            <a:fld id="{7C1C976C-675B-4C29-8341-A829CB95863F}" type="datetimeFigureOut">
              <a:rPr lang="en-IN" smtClean="0"/>
              <a:pPr/>
              <a:t>28-04-2021</a:t>
            </a:fld>
            <a:endParaRPr lang="en-IN" dirty="0"/>
          </a:p>
        </p:txBody>
      </p:sp>
      <p:sp>
        <p:nvSpPr>
          <p:cNvPr id="1048799" name="Footer Placeholder 5"/>
          <p:cNvSpPr>
            <a:spLocks noGrp="1"/>
          </p:cNvSpPr>
          <p:nvPr>
            <p:ph type="ftr" sz="quarter" idx="11"/>
          </p:nvPr>
        </p:nvSpPr>
        <p:spPr>
          <a:xfrm>
            <a:off x="685800" y="379941"/>
            <a:ext cx="6991492" cy="365125"/>
          </a:xfrm>
        </p:spPr>
        <p:txBody>
          <a:bodyPr/>
          <a:lstStyle/>
          <a:p>
            <a:endParaRPr lang="en-IN" dirty="0"/>
          </a:p>
        </p:txBody>
      </p:sp>
      <p:sp>
        <p:nvSpPr>
          <p:cNvPr id="1048800" name="Slide Number Placeholder 6"/>
          <p:cNvSpPr>
            <a:spLocks noGrp="1"/>
          </p:cNvSpPr>
          <p:nvPr>
            <p:ph type="sldNum" sz="quarter" idx="12"/>
          </p:nvPr>
        </p:nvSpPr>
        <p:spPr>
          <a:xfrm>
            <a:off x="10862452" y="381000"/>
            <a:ext cx="643748" cy="365125"/>
          </a:xfrm>
        </p:spPr>
        <p:txBody>
          <a:bodyPr/>
          <a:lstStyle/>
          <a:p>
            <a:fld id="{74C8DDAE-D52A-4D17-A6B2-CD430D350E05}" type="slidenum">
              <a:rPr lang="en-IN" smtClean="0"/>
              <a:pPr/>
              <a:t>‹#›</a:t>
            </a:fld>
            <a:endParaRPr lang="en-I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2097186" name="Picture 12" descr="C0-HD-BTM.png"/>
          <p:cNvPicPr>
            <a:picLocks noChangeAspect="1"/>
          </p:cNvPicPr>
          <p:nvPr/>
        </p:nvPicPr>
        <p:blipFill>
          <a:blip r:embed="rId2"/>
          <a:stretch>
            <a:fillRect/>
          </a:stretch>
        </p:blipFill>
        <p:spPr>
          <a:xfrm>
            <a:off x="0" y="4375150"/>
            <a:ext cx="12192000" cy="2482850"/>
          </a:xfrm>
          <a:prstGeom prst="rect">
            <a:avLst/>
          </a:prstGeom>
        </p:spPr>
      </p:pic>
      <p:sp>
        <p:nvSpPr>
          <p:cNvPr id="104884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048843"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4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45" name="Date Placeholder 4"/>
          <p:cNvSpPr>
            <a:spLocks noGrp="1"/>
          </p:cNvSpPr>
          <p:nvPr>
            <p:ph type="dt" sz="half" idx="10"/>
          </p:nvPr>
        </p:nvSpPr>
        <p:spPr>
          <a:xfrm>
            <a:off x="7814452" y="381000"/>
            <a:ext cx="2910840" cy="365125"/>
          </a:xfrm>
        </p:spPr>
        <p:txBody>
          <a:bodyPr/>
          <a:lstStyle>
            <a:lvl1pPr algn="r"/>
          </a:lstStyle>
          <a:p>
            <a:fld id="{7C1C976C-675B-4C29-8341-A829CB95863F}" type="datetimeFigureOut">
              <a:rPr lang="en-IN" smtClean="0"/>
              <a:pPr/>
              <a:t>28-04-2021</a:t>
            </a:fld>
            <a:endParaRPr lang="en-IN" dirty="0"/>
          </a:p>
        </p:txBody>
      </p:sp>
      <p:sp>
        <p:nvSpPr>
          <p:cNvPr id="1048846" name="Footer Placeholder 5"/>
          <p:cNvSpPr>
            <a:spLocks noGrp="1"/>
          </p:cNvSpPr>
          <p:nvPr>
            <p:ph type="ftr" sz="quarter" idx="11"/>
          </p:nvPr>
        </p:nvSpPr>
        <p:spPr>
          <a:xfrm>
            <a:off x="685800" y="379941"/>
            <a:ext cx="6991492" cy="365125"/>
          </a:xfrm>
        </p:spPr>
        <p:txBody>
          <a:bodyPr/>
          <a:lstStyle/>
          <a:p>
            <a:endParaRPr lang="en-IN" dirty="0"/>
          </a:p>
        </p:txBody>
      </p:sp>
      <p:sp>
        <p:nvSpPr>
          <p:cNvPr id="1048847" name="Slide Number Placeholder 6"/>
          <p:cNvSpPr>
            <a:spLocks noGrp="1"/>
          </p:cNvSpPr>
          <p:nvPr>
            <p:ph type="sldNum" sz="quarter" idx="12"/>
          </p:nvPr>
        </p:nvSpPr>
        <p:spPr>
          <a:xfrm>
            <a:off x="10862452" y="381000"/>
            <a:ext cx="643748" cy="365125"/>
          </a:xfrm>
        </p:spPr>
        <p:txBody>
          <a:bodyPr/>
          <a:lstStyle/>
          <a:p>
            <a:fld id="{74C8DDAE-D52A-4D17-A6B2-CD430D350E05}" type="slidenum">
              <a:rPr lang="en-IN" smtClean="0"/>
              <a:pPr/>
              <a:t>‹#›</a:t>
            </a:fld>
            <a:endParaRPr lang="en-IN" dirty="0"/>
          </a:p>
        </p:txBody>
      </p:sp>
      <p:sp>
        <p:nvSpPr>
          <p:cNvPr id="1048848"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849"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88"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1048889"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90"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91" name="Footer Placeholder 4"/>
          <p:cNvSpPr>
            <a:spLocks noGrp="1"/>
          </p:cNvSpPr>
          <p:nvPr>
            <p:ph type="ftr" sz="quarter" idx="11"/>
          </p:nvPr>
        </p:nvSpPr>
        <p:spPr/>
        <p:txBody>
          <a:bodyPr/>
          <a:lstStyle/>
          <a:p>
            <a:endParaRPr lang="en-IN" dirty="0"/>
          </a:p>
        </p:txBody>
      </p:sp>
      <p:sp>
        <p:nvSpPr>
          <p:cNvPr id="104889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2097184" name="Picture 8" descr="C0-HD-BTM.png"/>
          <p:cNvPicPr>
            <a:picLocks noChangeAspect="1"/>
          </p:cNvPicPr>
          <p:nvPr/>
        </p:nvPicPr>
        <p:blipFill>
          <a:blip r:embed="rId2"/>
          <a:stretch>
            <a:fillRect/>
          </a:stretch>
        </p:blipFill>
        <p:spPr>
          <a:xfrm>
            <a:off x="0" y="4375150"/>
            <a:ext cx="12192000" cy="2482850"/>
          </a:xfrm>
          <a:prstGeom prst="rect">
            <a:avLst/>
          </a:prstGeom>
        </p:spPr>
      </p:pic>
      <p:sp>
        <p:nvSpPr>
          <p:cNvPr id="1048801"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1048802"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03" name="Date Placeholder 4"/>
          <p:cNvSpPr>
            <a:spLocks noGrp="1"/>
          </p:cNvSpPr>
          <p:nvPr>
            <p:ph type="dt" sz="half" idx="10"/>
          </p:nvPr>
        </p:nvSpPr>
        <p:spPr>
          <a:xfrm>
            <a:off x="7814452" y="378883"/>
            <a:ext cx="2910840" cy="365125"/>
          </a:xfrm>
        </p:spPr>
        <p:txBody>
          <a:bodyPr/>
          <a:lstStyle>
            <a:lvl1pPr algn="r"/>
          </a:lstStyle>
          <a:p>
            <a:fld id="{7C1C976C-675B-4C29-8341-A829CB95863F}" type="datetimeFigureOut">
              <a:rPr lang="en-IN" smtClean="0"/>
              <a:pPr/>
              <a:t>28-04-2021</a:t>
            </a:fld>
            <a:endParaRPr lang="en-IN" dirty="0"/>
          </a:p>
        </p:txBody>
      </p:sp>
      <p:sp>
        <p:nvSpPr>
          <p:cNvPr id="1048804" name="Footer Placeholder 5"/>
          <p:cNvSpPr>
            <a:spLocks noGrp="1"/>
          </p:cNvSpPr>
          <p:nvPr>
            <p:ph type="ftr" sz="quarter" idx="11"/>
          </p:nvPr>
        </p:nvSpPr>
        <p:spPr>
          <a:xfrm>
            <a:off x="685800" y="378883"/>
            <a:ext cx="6991492" cy="365125"/>
          </a:xfrm>
        </p:spPr>
        <p:txBody>
          <a:bodyPr/>
          <a:lstStyle/>
          <a:p>
            <a:endParaRPr lang="en-IN" dirty="0"/>
          </a:p>
        </p:txBody>
      </p:sp>
      <p:sp>
        <p:nvSpPr>
          <p:cNvPr id="1048805" name="Slide Number Placeholder 6"/>
          <p:cNvSpPr>
            <a:spLocks noGrp="1"/>
          </p:cNvSpPr>
          <p:nvPr>
            <p:ph type="sldNum" sz="quarter" idx="12"/>
          </p:nvPr>
        </p:nvSpPr>
        <p:spPr>
          <a:xfrm>
            <a:off x="10862452" y="381000"/>
            <a:ext cx="643748" cy="365125"/>
          </a:xfrm>
        </p:spPr>
        <p:txBody>
          <a:bodyPr/>
          <a:lstStyle/>
          <a:p>
            <a:fld id="{74C8DDAE-D52A-4D17-A6B2-CD430D350E05}" type="slidenum">
              <a:rPr lang="en-IN" smtClean="0"/>
              <a:pPr/>
              <a:t>‹#›</a:t>
            </a:fld>
            <a:endParaRPr lang="en-I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806"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104880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0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0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1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14" name="Footer Placeholder 3"/>
          <p:cNvSpPr>
            <a:spLocks noGrp="1"/>
          </p:cNvSpPr>
          <p:nvPr>
            <p:ph type="ftr" sz="quarter" idx="11"/>
          </p:nvPr>
        </p:nvSpPr>
        <p:spPr/>
        <p:txBody>
          <a:bodyPr/>
          <a:lstStyle/>
          <a:p>
            <a:endParaRPr lang="en-IN" dirty="0"/>
          </a:p>
        </p:txBody>
      </p:sp>
      <p:sp>
        <p:nvSpPr>
          <p:cNvPr id="104881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758"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04875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6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6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6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8"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69" name="Footer Placeholder 3"/>
          <p:cNvSpPr>
            <a:spLocks noGrp="1"/>
          </p:cNvSpPr>
          <p:nvPr>
            <p:ph type="ftr" sz="quarter" idx="11"/>
          </p:nvPr>
        </p:nvSpPr>
        <p:spPr/>
        <p:txBody>
          <a:bodyPr/>
          <a:lstStyle/>
          <a:p>
            <a:endParaRPr lang="en-IN" dirty="0"/>
          </a:p>
        </p:txBody>
      </p:sp>
      <p:sp>
        <p:nvSpPr>
          <p:cNvPr id="1048770"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37" name="Title 1"/>
          <p:cNvSpPr>
            <a:spLocks noGrp="1"/>
          </p:cNvSpPr>
          <p:nvPr>
            <p:ph type="title"/>
          </p:nvPr>
        </p:nvSpPr>
        <p:spPr/>
        <p:txBody>
          <a:bodyPr/>
          <a:lstStyle/>
          <a:p>
            <a:r>
              <a:rPr lang="en-US"/>
              <a:t>Click to edit Master title style</a:t>
            </a:r>
            <a:endParaRPr lang="en-US" dirty="0"/>
          </a:p>
        </p:txBody>
      </p:sp>
      <p:sp>
        <p:nvSpPr>
          <p:cNvPr id="1048838"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39"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40" name="Footer Placeholder 4"/>
          <p:cNvSpPr>
            <a:spLocks noGrp="1"/>
          </p:cNvSpPr>
          <p:nvPr>
            <p:ph type="ftr" sz="quarter" idx="11"/>
          </p:nvPr>
        </p:nvSpPr>
        <p:spPr/>
        <p:txBody>
          <a:bodyPr/>
          <a:lstStyle/>
          <a:p>
            <a:endParaRPr lang="en-IN" dirty="0"/>
          </a:p>
        </p:txBody>
      </p:sp>
      <p:sp>
        <p:nvSpPr>
          <p:cNvPr id="1048841"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2097182" name="Picture 7" descr="C0-HD-BTM.png"/>
          <p:cNvPicPr>
            <a:picLocks noChangeAspect="1"/>
          </p:cNvPicPr>
          <p:nvPr/>
        </p:nvPicPr>
        <p:blipFill>
          <a:blip r:embed="rId2"/>
          <a:stretch>
            <a:fillRect/>
          </a:stretch>
        </p:blipFill>
        <p:spPr>
          <a:xfrm>
            <a:off x="0" y="4375150"/>
            <a:ext cx="12192000" cy="2482850"/>
          </a:xfrm>
          <a:prstGeom prst="rect">
            <a:avLst/>
          </a:prstGeom>
        </p:spPr>
      </p:pic>
      <p:sp>
        <p:nvSpPr>
          <p:cNvPr id="1048785" name="Vertical Title 1"/>
          <p:cNvSpPr>
            <a:spLocks noGrp="1"/>
          </p:cNvSpPr>
          <p:nvPr>
            <p:ph type="title" orient="vert"/>
          </p:nvPr>
        </p:nvSpPr>
        <p:spPr>
          <a:xfrm>
            <a:off x="9448800" y="745066"/>
            <a:ext cx="2057400" cy="3903133"/>
          </a:xfrm>
        </p:spPr>
        <p:txBody>
          <a:bodyPr vert="eaVert"/>
          <a:lstStyle>
            <a:lvl1pPr algn="l"/>
          </a:lstStyle>
          <a:p>
            <a:r>
              <a:rPr lang="en-US"/>
              <a:t>Click to edit Master title style</a:t>
            </a:r>
            <a:endParaRPr lang="en-US" dirty="0"/>
          </a:p>
        </p:txBody>
      </p:sp>
      <p:sp>
        <p:nvSpPr>
          <p:cNvPr id="1048786"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7" name="Date Placeholder 3"/>
          <p:cNvSpPr>
            <a:spLocks noGrp="1"/>
          </p:cNvSpPr>
          <p:nvPr>
            <p:ph type="dt" sz="half" idx="10"/>
          </p:nvPr>
        </p:nvSpPr>
        <p:spPr>
          <a:xfrm>
            <a:off x="7814452" y="379941"/>
            <a:ext cx="2910840" cy="365125"/>
          </a:xfrm>
        </p:spPr>
        <p:txBody>
          <a:bodyPr/>
          <a:lstStyle>
            <a:lvl1pPr algn="r"/>
          </a:lstStyle>
          <a:p>
            <a:fld id="{7C1C976C-675B-4C29-8341-A829CB95863F}" type="datetimeFigureOut">
              <a:rPr lang="en-IN" smtClean="0"/>
              <a:pPr/>
              <a:t>28-04-2021</a:t>
            </a:fld>
            <a:endParaRPr lang="en-IN" dirty="0"/>
          </a:p>
        </p:txBody>
      </p:sp>
      <p:sp>
        <p:nvSpPr>
          <p:cNvPr id="1048788" name="Footer Placeholder 4"/>
          <p:cNvSpPr>
            <a:spLocks noGrp="1"/>
          </p:cNvSpPr>
          <p:nvPr>
            <p:ph type="ftr" sz="quarter" idx="11"/>
          </p:nvPr>
        </p:nvSpPr>
        <p:spPr>
          <a:xfrm>
            <a:off x="685800" y="381000"/>
            <a:ext cx="6991492" cy="365125"/>
          </a:xfrm>
        </p:spPr>
        <p:txBody>
          <a:bodyPr/>
          <a:lstStyle/>
          <a:p>
            <a:endParaRPr lang="en-IN" dirty="0"/>
          </a:p>
        </p:txBody>
      </p:sp>
      <p:sp>
        <p:nvSpPr>
          <p:cNvPr id="1048789" name="Slide Number Placeholder 5"/>
          <p:cNvSpPr>
            <a:spLocks noGrp="1"/>
          </p:cNvSpPr>
          <p:nvPr>
            <p:ph type="sldNum" sz="quarter" idx="12"/>
          </p:nvPr>
        </p:nvSpPr>
        <p:spPr>
          <a:xfrm>
            <a:off x="10862452" y="381000"/>
            <a:ext cx="643748" cy="365125"/>
          </a:xfrm>
        </p:spPr>
        <p:txBody>
          <a:bodyPr/>
          <a:lstStyle/>
          <a:p>
            <a:fld id="{74C8DDAE-D52A-4D17-A6B2-CD430D350E05}" type="slidenum">
              <a:rPr lang="en-IN" smtClean="0"/>
              <a:pPr/>
              <a:t>‹#›</a:t>
            </a:fld>
            <a:endParaRPr lang="en-IN"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6" name="Group 6"/>
          <p:cNvGrpSpPr/>
          <p:nvPr/>
        </p:nvGrpSpPr>
        <p:grpSpPr>
          <a:xfrm>
            <a:off x="-16934" y="0"/>
            <a:ext cx="12231160" cy="6856214"/>
            <a:chOff x="-16934" y="0"/>
            <a:chExt cx="12231160" cy="6856214"/>
          </a:xfrm>
        </p:grpSpPr>
        <p:pic>
          <p:nvPicPr>
            <p:cNvPr id="2097187"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49064"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97188" name="Picture 16" descr="HDRibbonTitle-UniformTrim.png"/>
            <p:cNvPicPr>
              <a:picLocks noChangeAspect="1"/>
            </p:cNvPicPr>
            <p:nvPr/>
          </p:nvPicPr>
          <p:blipFill rotWithShape="1">
            <a:blip r:embed="rId3"/>
            <a:srcRect/>
            <a:stretch>
              <a:fillRect/>
            </a:stretch>
          </p:blipFill>
          <p:spPr>
            <a:xfrm>
              <a:off x="-16934" y="3147609"/>
              <a:ext cx="2478024" cy="612648"/>
            </a:xfrm>
            <a:prstGeom prst="rect">
              <a:avLst/>
            </a:prstGeom>
          </p:spPr>
        </p:pic>
        <p:pic>
          <p:nvPicPr>
            <p:cNvPr id="2097189" name="Picture 19" descr="HDRibbonTitle-UniformTrim.png"/>
            <p:cNvPicPr>
              <a:picLocks noChangeAspect="1"/>
            </p:cNvPicPr>
            <p:nvPr/>
          </p:nvPicPr>
          <p:blipFill rotWithShape="1">
            <a:blip r:embed="rId3"/>
            <a:srcRect/>
            <a:stretch>
              <a:fillRect/>
            </a:stretch>
          </p:blipFill>
          <p:spPr>
            <a:xfrm>
              <a:off x="9736202" y="3147609"/>
              <a:ext cx="2478024" cy="612648"/>
            </a:xfrm>
            <a:prstGeom prst="rect">
              <a:avLst/>
            </a:prstGeom>
          </p:spPr>
        </p:pic>
      </p:grpSp>
      <p:sp>
        <p:nvSpPr>
          <p:cNvPr id="1049065"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1049066"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9067" name="Date Placeholder 3"/>
          <p:cNvSpPr>
            <a:spLocks noGrp="1"/>
          </p:cNvSpPr>
          <p:nvPr>
            <p:ph type="dt" sz="half" idx="10"/>
          </p:nvPr>
        </p:nvSpPr>
        <p:spPr>
          <a:xfrm>
            <a:off x="7983232" y="5037663"/>
            <a:ext cx="897467" cy="279400"/>
          </a:xfrm>
        </p:spPr>
        <p:txBody>
          <a:bodyPr/>
          <a:lstStyle/>
          <a:p>
            <a:fld id="{7C1C976C-675B-4C29-8341-A829CB95863F}" type="datetimeFigureOut">
              <a:rPr lang="en-IN" smtClean="0"/>
              <a:pPr/>
              <a:t>28-04-2021</a:t>
            </a:fld>
            <a:endParaRPr lang="en-IN" dirty="0"/>
          </a:p>
        </p:txBody>
      </p:sp>
      <p:sp>
        <p:nvSpPr>
          <p:cNvPr id="1049068" name="Footer Placeholder 4"/>
          <p:cNvSpPr>
            <a:spLocks noGrp="1"/>
          </p:cNvSpPr>
          <p:nvPr>
            <p:ph type="ftr" sz="quarter" idx="11"/>
          </p:nvPr>
        </p:nvSpPr>
        <p:spPr>
          <a:xfrm>
            <a:off x="2692397" y="5037663"/>
            <a:ext cx="5214635" cy="279400"/>
          </a:xfrm>
        </p:spPr>
        <p:txBody>
          <a:bodyPr/>
          <a:lstStyle/>
          <a:p>
            <a:endParaRPr lang="en-IN" dirty="0"/>
          </a:p>
        </p:txBody>
      </p:sp>
      <p:sp>
        <p:nvSpPr>
          <p:cNvPr id="1049069" name="Slide Number Placeholder 5"/>
          <p:cNvSpPr>
            <a:spLocks noGrp="1"/>
          </p:cNvSpPr>
          <p:nvPr>
            <p:ph type="sldNum" sz="quarter" idx="12"/>
          </p:nvPr>
        </p:nvSpPr>
        <p:spPr>
          <a:xfrm>
            <a:off x="8956900" y="5037663"/>
            <a:ext cx="551167" cy="279400"/>
          </a:xfrm>
        </p:spPr>
        <p:txBody>
          <a:bodyPr/>
          <a:lstStyle/>
          <a:p>
            <a:fld id="{74C8DDAE-D52A-4D17-A6B2-CD430D350E05}" type="slidenum">
              <a:rPr lang="en-IN" smtClean="0"/>
              <a:pPr/>
              <a:t>‹#›</a:t>
            </a:fld>
            <a:endParaRPr lang="en-IN" dirty="0"/>
          </a:p>
        </p:txBody>
      </p:sp>
      <p:cxnSp>
        <p:nvCxnSpPr>
          <p:cNvPr id="3145746" name="Straight Connector 14"/>
          <p:cNvCxnSpPr>
            <a:cxnSpLocks/>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3145729" name="Straight Connector 6"/>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668" name="Title 1"/>
          <p:cNvSpPr>
            <a:spLocks noGrp="1"/>
          </p:cNvSpPr>
          <p:nvPr>
            <p:ph type="title"/>
          </p:nvPr>
        </p:nvSpPr>
        <p:spPr/>
        <p:txBody>
          <a:bodyPr/>
          <a:lstStyle/>
          <a:p>
            <a:r>
              <a:rPr lang="en-US"/>
              <a:t>Click to edit Master title style</a:t>
            </a:r>
            <a:endParaRPr lang="en-US" dirty="0"/>
          </a:p>
        </p:txBody>
      </p:sp>
      <p:sp>
        <p:nvSpPr>
          <p:cNvPr id="104866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0"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671" name="Footer Placeholder 4"/>
          <p:cNvSpPr>
            <a:spLocks noGrp="1"/>
          </p:cNvSpPr>
          <p:nvPr>
            <p:ph type="ftr" sz="quarter" idx="11"/>
          </p:nvPr>
        </p:nvSpPr>
        <p:spPr/>
        <p:txBody>
          <a:bodyPr/>
          <a:lstStyle/>
          <a:p>
            <a:endParaRPr lang="en-IN" dirty="0"/>
          </a:p>
        </p:txBody>
      </p:sp>
      <p:sp>
        <p:nvSpPr>
          <p:cNvPr id="104867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70"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1049071"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72"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73" name="Footer Placeholder 4"/>
          <p:cNvSpPr>
            <a:spLocks noGrp="1"/>
          </p:cNvSpPr>
          <p:nvPr>
            <p:ph type="ftr" sz="quarter" idx="11"/>
          </p:nvPr>
        </p:nvSpPr>
        <p:spPr/>
        <p:txBody>
          <a:bodyPr/>
          <a:lstStyle/>
          <a:p>
            <a:endParaRPr lang="en-IN" dirty="0"/>
          </a:p>
        </p:txBody>
      </p:sp>
      <p:sp>
        <p:nvSpPr>
          <p:cNvPr id="1049074"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47" name="Straight Connector 15"/>
          <p:cNvCxnSpPr>
            <a:cxnSpLocks/>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3145751" name="Straight Connector 7"/>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9101" name="Title 1"/>
          <p:cNvSpPr>
            <a:spLocks noGrp="1"/>
          </p:cNvSpPr>
          <p:nvPr>
            <p:ph type="title"/>
          </p:nvPr>
        </p:nvSpPr>
        <p:spPr/>
        <p:txBody>
          <a:bodyPr/>
          <a:lstStyle/>
          <a:p>
            <a:r>
              <a:rPr lang="en-US"/>
              <a:t>Click to edit Master title style</a:t>
            </a:r>
            <a:endParaRPr lang="en-US" dirty="0"/>
          </a:p>
        </p:txBody>
      </p:sp>
      <p:sp>
        <p:nvSpPr>
          <p:cNvPr id="1049102"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03"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04"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05" name="Footer Placeholder 5"/>
          <p:cNvSpPr>
            <a:spLocks noGrp="1"/>
          </p:cNvSpPr>
          <p:nvPr>
            <p:ph type="ftr" sz="quarter" idx="11"/>
          </p:nvPr>
        </p:nvSpPr>
        <p:spPr/>
        <p:txBody>
          <a:bodyPr/>
          <a:lstStyle/>
          <a:p>
            <a:endParaRPr lang="en-IN" dirty="0"/>
          </a:p>
        </p:txBody>
      </p:sp>
      <p:sp>
        <p:nvSpPr>
          <p:cNvPr id="1049106"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75" name="Title 1"/>
          <p:cNvSpPr>
            <a:spLocks noGrp="1"/>
          </p:cNvSpPr>
          <p:nvPr>
            <p:ph type="title"/>
          </p:nvPr>
        </p:nvSpPr>
        <p:spPr/>
        <p:txBody>
          <a:bodyPr/>
          <a:lstStyle/>
          <a:p>
            <a:r>
              <a:rPr lang="en-US"/>
              <a:t>Click to edit Master title style</a:t>
            </a:r>
            <a:endParaRPr lang="en-US" dirty="0"/>
          </a:p>
        </p:txBody>
      </p:sp>
      <p:sp>
        <p:nvSpPr>
          <p:cNvPr id="1049076"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77"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78"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79"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80"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81" name="Footer Placeholder 7"/>
          <p:cNvSpPr>
            <a:spLocks noGrp="1"/>
          </p:cNvSpPr>
          <p:nvPr>
            <p:ph type="ftr" sz="quarter" idx="11"/>
          </p:nvPr>
        </p:nvSpPr>
        <p:spPr/>
        <p:txBody>
          <a:bodyPr/>
          <a:lstStyle/>
          <a:p>
            <a:endParaRPr lang="en-IN" dirty="0"/>
          </a:p>
        </p:txBody>
      </p:sp>
      <p:sp>
        <p:nvSpPr>
          <p:cNvPr id="1049082"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48" name="Straight Connector 17"/>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23" name="Title 1"/>
          <p:cNvSpPr>
            <a:spLocks noGrp="1"/>
          </p:cNvSpPr>
          <p:nvPr>
            <p:ph type="title"/>
          </p:nvPr>
        </p:nvSpPr>
        <p:spPr/>
        <p:txBody>
          <a:bodyPr/>
          <a:lstStyle/>
          <a:p>
            <a:r>
              <a:rPr lang="en-US"/>
              <a:t>Click to edit Master title style</a:t>
            </a:r>
            <a:endParaRPr lang="en-US" dirty="0"/>
          </a:p>
        </p:txBody>
      </p:sp>
      <p:sp>
        <p:nvSpPr>
          <p:cNvPr id="1048924"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25"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26"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27" name="Footer Placeholder 5"/>
          <p:cNvSpPr>
            <a:spLocks noGrp="1"/>
          </p:cNvSpPr>
          <p:nvPr>
            <p:ph type="ftr" sz="quarter" idx="11"/>
          </p:nvPr>
        </p:nvSpPr>
        <p:spPr/>
        <p:txBody>
          <a:bodyPr/>
          <a:lstStyle/>
          <a:p>
            <a:endParaRPr lang="en-IN" dirty="0"/>
          </a:p>
        </p:txBody>
      </p:sp>
      <p:sp>
        <p:nvSpPr>
          <p:cNvPr id="1048928"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13" name="Title 1"/>
          <p:cNvSpPr>
            <a:spLocks noGrp="1"/>
          </p:cNvSpPr>
          <p:nvPr>
            <p:ph type="title"/>
          </p:nvPr>
        </p:nvSpPr>
        <p:spPr/>
        <p:txBody>
          <a:bodyPr/>
          <a:lstStyle/>
          <a:p>
            <a:r>
              <a:rPr lang="en-US"/>
              <a:t>Click to edit Master title style</a:t>
            </a:r>
            <a:endParaRPr lang="en-US" dirty="0"/>
          </a:p>
        </p:txBody>
      </p:sp>
      <p:sp>
        <p:nvSpPr>
          <p:cNvPr id="1049114"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15" name="Footer Placeholder 3"/>
          <p:cNvSpPr>
            <a:spLocks noGrp="1"/>
          </p:cNvSpPr>
          <p:nvPr>
            <p:ph type="ftr" sz="quarter" idx="11"/>
          </p:nvPr>
        </p:nvSpPr>
        <p:spPr/>
        <p:txBody>
          <a:bodyPr/>
          <a:lstStyle/>
          <a:p>
            <a:endParaRPr lang="en-IN" dirty="0"/>
          </a:p>
        </p:txBody>
      </p:sp>
      <p:sp>
        <p:nvSpPr>
          <p:cNvPr id="1049116"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53" name="Straight Connector 13"/>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088"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89" name="Footer Placeholder 2"/>
          <p:cNvSpPr>
            <a:spLocks noGrp="1"/>
          </p:cNvSpPr>
          <p:nvPr>
            <p:ph type="ftr" sz="quarter" idx="11"/>
          </p:nvPr>
        </p:nvSpPr>
        <p:spPr/>
        <p:txBody>
          <a:bodyPr/>
          <a:lstStyle/>
          <a:p>
            <a:endParaRPr lang="en-IN" dirty="0"/>
          </a:p>
        </p:txBody>
      </p:sp>
      <p:sp>
        <p:nvSpPr>
          <p:cNvPr id="1049090"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36"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1049137"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38"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139"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40" name="Footer Placeholder 5"/>
          <p:cNvSpPr>
            <a:spLocks noGrp="1"/>
          </p:cNvSpPr>
          <p:nvPr>
            <p:ph type="ftr" sz="quarter" idx="11"/>
          </p:nvPr>
        </p:nvSpPr>
        <p:spPr/>
        <p:txBody>
          <a:bodyPr/>
          <a:lstStyle/>
          <a:p>
            <a:endParaRPr lang="en-IN" dirty="0"/>
          </a:p>
        </p:txBody>
      </p:sp>
      <p:sp>
        <p:nvSpPr>
          <p:cNvPr id="1049141"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56" name="Straight Connector 15"/>
          <p:cNvCxnSpPr>
            <a:cxnSpLocks/>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50"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049051"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9052"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53"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54" name="Footer Placeholder 5"/>
          <p:cNvSpPr>
            <a:spLocks noGrp="1"/>
          </p:cNvSpPr>
          <p:nvPr>
            <p:ph type="ftr" sz="quarter" idx="11"/>
          </p:nvPr>
        </p:nvSpPr>
        <p:spPr/>
        <p:txBody>
          <a:bodyPr/>
          <a:lstStyle/>
          <a:p>
            <a:endParaRPr lang="en-IN" dirty="0"/>
          </a:p>
        </p:txBody>
      </p:sp>
      <p:sp>
        <p:nvSpPr>
          <p:cNvPr id="1049055"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9130"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1049131"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9132"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133"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34" name="Footer Placeholder 5"/>
          <p:cNvSpPr>
            <a:spLocks noGrp="1"/>
          </p:cNvSpPr>
          <p:nvPr>
            <p:ph type="ftr" sz="quarter" idx="11"/>
          </p:nvPr>
        </p:nvSpPr>
        <p:spPr/>
        <p:txBody>
          <a:bodyPr/>
          <a:lstStyle/>
          <a:p>
            <a:endParaRPr lang="en-IN" dirty="0"/>
          </a:p>
        </p:txBody>
      </p:sp>
      <p:sp>
        <p:nvSpPr>
          <p:cNvPr id="1049135"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9083"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1049084"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85"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86" name="Footer Placeholder 4"/>
          <p:cNvSpPr>
            <a:spLocks noGrp="1"/>
          </p:cNvSpPr>
          <p:nvPr>
            <p:ph type="ftr" sz="quarter" idx="11"/>
          </p:nvPr>
        </p:nvSpPr>
        <p:spPr/>
        <p:txBody>
          <a:bodyPr/>
          <a:lstStyle/>
          <a:p>
            <a:endParaRPr lang="en-IN" dirty="0"/>
          </a:p>
        </p:txBody>
      </p:sp>
      <p:sp>
        <p:nvSpPr>
          <p:cNvPr id="1049087"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49" name="Straight Connector 14"/>
          <p:cNvCxnSpPr>
            <a:cxnSpLocks/>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9117"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49118"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9119"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120"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21" name="Footer Placeholder 4"/>
          <p:cNvSpPr>
            <a:spLocks noGrp="1"/>
          </p:cNvSpPr>
          <p:nvPr>
            <p:ph type="ftr" sz="quarter" idx="11"/>
          </p:nvPr>
        </p:nvSpPr>
        <p:spPr/>
        <p:txBody>
          <a:bodyPr/>
          <a:lstStyle/>
          <a:p>
            <a:endParaRPr lang="en-IN" dirty="0"/>
          </a:p>
        </p:txBody>
      </p:sp>
      <p:sp>
        <p:nvSpPr>
          <p:cNvPr id="104912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
        <p:nvSpPr>
          <p:cNvPr id="1049123"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9124"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54" name="Straight Connector 18"/>
          <p:cNvCxnSpPr>
            <a:cxnSpLocks/>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9096"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1049097"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98"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99" name="Footer Placeholder 4"/>
          <p:cNvSpPr>
            <a:spLocks noGrp="1"/>
          </p:cNvSpPr>
          <p:nvPr>
            <p:ph type="ftr" sz="quarter" idx="11"/>
          </p:nvPr>
        </p:nvSpPr>
        <p:spPr/>
        <p:txBody>
          <a:bodyPr/>
          <a:lstStyle/>
          <a:p>
            <a:endParaRPr lang="en-IN" dirty="0"/>
          </a:p>
        </p:txBody>
      </p:sp>
      <p:sp>
        <p:nvSpPr>
          <p:cNvPr id="1049100"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9056"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49057"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58"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59"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60" name="Footer Placeholder 4"/>
          <p:cNvSpPr>
            <a:spLocks noGrp="1"/>
          </p:cNvSpPr>
          <p:nvPr>
            <p:ph type="ftr" sz="quarter" idx="11"/>
          </p:nvPr>
        </p:nvSpPr>
        <p:spPr/>
        <p:txBody>
          <a:bodyPr/>
          <a:lstStyle/>
          <a:p>
            <a:endParaRPr lang="en-IN" dirty="0"/>
          </a:p>
        </p:txBody>
      </p:sp>
      <p:sp>
        <p:nvSpPr>
          <p:cNvPr id="1049061"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
        <p:nvSpPr>
          <p:cNvPr id="104906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906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45" name="Straight Connector 25"/>
          <p:cNvCxnSpPr>
            <a:cxnSpLocks/>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9107"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49108"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109"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110"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11" name="Footer Placeholder 4"/>
          <p:cNvSpPr>
            <a:spLocks noGrp="1"/>
          </p:cNvSpPr>
          <p:nvPr>
            <p:ph type="ftr" sz="quarter" idx="11"/>
          </p:nvPr>
        </p:nvSpPr>
        <p:spPr/>
        <p:txBody>
          <a:bodyPr/>
          <a:lstStyle/>
          <a:p>
            <a:endParaRPr lang="en-IN" dirty="0"/>
          </a:p>
        </p:txBody>
      </p:sp>
      <p:sp>
        <p:nvSpPr>
          <p:cNvPr id="104911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52" name="Straight Connector 14"/>
          <p:cNvCxnSpPr>
            <a:cxnSpLocks/>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93" name="Title 1"/>
          <p:cNvSpPr>
            <a:spLocks noGrp="1"/>
          </p:cNvSpPr>
          <p:nvPr>
            <p:ph type="title"/>
          </p:nvPr>
        </p:nvSpPr>
        <p:spPr/>
        <p:txBody>
          <a:bodyPr/>
          <a:lstStyle/>
          <a:p>
            <a:r>
              <a:rPr lang="en-US"/>
              <a:t>Click to edit Master title style</a:t>
            </a:r>
            <a:endParaRPr lang="en-US" dirty="0"/>
          </a:p>
        </p:txBody>
      </p:sp>
      <p:sp>
        <p:nvSpPr>
          <p:cNvPr id="1048894"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95"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96"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97"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98"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99" name="Footer Placeholder 7"/>
          <p:cNvSpPr>
            <a:spLocks noGrp="1"/>
          </p:cNvSpPr>
          <p:nvPr>
            <p:ph type="ftr" sz="quarter" idx="11"/>
          </p:nvPr>
        </p:nvSpPr>
        <p:spPr/>
        <p:txBody>
          <a:bodyPr/>
          <a:lstStyle/>
          <a:p>
            <a:endParaRPr lang="en-IN" dirty="0"/>
          </a:p>
        </p:txBody>
      </p:sp>
      <p:sp>
        <p:nvSpPr>
          <p:cNvPr id="1048900"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91" name="Title 1"/>
          <p:cNvSpPr>
            <a:spLocks noGrp="1"/>
          </p:cNvSpPr>
          <p:nvPr>
            <p:ph type="title"/>
          </p:nvPr>
        </p:nvSpPr>
        <p:spPr/>
        <p:txBody>
          <a:bodyPr/>
          <a:lstStyle>
            <a:lvl1pPr algn="ctr"/>
          </a:lstStyle>
          <a:p>
            <a:r>
              <a:rPr lang="en-US"/>
              <a:t>Click to edit Master title style</a:t>
            </a:r>
            <a:endParaRPr lang="en-US" dirty="0"/>
          </a:p>
        </p:txBody>
      </p:sp>
      <p:sp>
        <p:nvSpPr>
          <p:cNvPr id="1049092"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93"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94" name="Footer Placeholder 4"/>
          <p:cNvSpPr>
            <a:spLocks noGrp="1"/>
          </p:cNvSpPr>
          <p:nvPr>
            <p:ph type="ftr" sz="quarter" idx="11"/>
          </p:nvPr>
        </p:nvSpPr>
        <p:spPr/>
        <p:txBody>
          <a:bodyPr/>
          <a:lstStyle/>
          <a:p>
            <a:endParaRPr lang="en-IN" dirty="0"/>
          </a:p>
        </p:txBody>
      </p:sp>
      <p:sp>
        <p:nvSpPr>
          <p:cNvPr id="1049095"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50" name="Straight Connector 13"/>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25"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1049126"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27"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28" name="Footer Placeholder 4"/>
          <p:cNvSpPr>
            <a:spLocks noGrp="1"/>
          </p:cNvSpPr>
          <p:nvPr>
            <p:ph type="ftr" sz="quarter" idx="11"/>
          </p:nvPr>
        </p:nvSpPr>
        <p:spPr/>
        <p:txBody>
          <a:bodyPr/>
          <a:lstStyle/>
          <a:p>
            <a:endParaRPr lang="en-IN" dirty="0"/>
          </a:p>
        </p:txBody>
      </p:sp>
      <p:sp>
        <p:nvSpPr>
          <p:cNvPr id="1049129"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55" name="Straight Connector 13"/>
          <p:cNvCxnSpPr>
            <a:cxnSpLocks/>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166"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1049167"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9168"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69" name="Footer Placeholder 4"/>
          <p:cNvSpPr>
            <a:spLocks noGrp="1"/>
          </p:cNvSpPr>
          <p:nvPr>
            <p:ph type="ftr" sz="quarter" idx="11"/>
          </p:nvPr>
        </p:nvSpPr>
        <p:spPr>
          <a:xfrm>
            <a:off x="1127124" y="329307"/>
            <a:ext cx="5943668" cy="309201"/>
          </a:xfrm>
        </p:spPr>
        <p:txBody>
          <a:bodyPr/>
          <a:lstStyle/>
          <a:p>
            <a:endParaRPr lang="en-IN" dirty="0"/>
          </a:p>
        </p:txBody>
      </p:sp>
      <p:sp>
        <p:nvSpPr>
          <p:cNvPr id="1049170" name="Slide Number Placeholder 5"/>
          <p:cNvSpPr>
            <a:spLocks noGrp="1"/>
          </p:cNvSpPr>
          <p:nvPr>
            <p:ph type="sldNum" sz="quarter" idx="12"/>
          </p:nvPr>
        </p:nvSpPr>
        <p:spPr>
          <a:xfrm>
            <a:off x="9924392" y="134930"/>
            <a:ext cx="811019" cy="503578"/>
          </a:xfrm>
        </p:spPr>
        <p:txBody>
          <a:bodyPr/>
          <a:lstStyle/>
          <a:p>
            <a:fld id="{74C8DDAE-D52A-4D17-A6B2-CD430D350E05}" type="slidenum">
              <a:rPr lang="en-IN" smtClean="0"/>
              <a:pPr/>
              <a:t>‹#›</a:t>
            </a:fld>
            <a:endParaRPr lang="en-IN" dirty="0"/>
          </a:p>
        </p:txBody>
      </p:sp>
      <p:pic>
        <p:nvPicPr>
          <p:cNvPr id="2097194" name="Picture 15"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r>
              <a:rPr lang="en-US"/>
              <a:t>Click to edit Master title style</a:t>
            </a:r>
            <a:endParaRPr lang="en-US" dirty="0"/>
          </a:p>
        </p:txBody>
      </p:sp>
      <p:sp>
        <p:nvSpPr>
          <p:cNvPr id="1048599"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00" name="Date Placeholder 3"/>
          <p:cNvSpPr>
            <a:spLocks noGrp="1"/>
          </p:cNvSpPr>
          <p:nvPr>
            <p:ph type="dt" sz="half" idx="10"/>
          </p:nvPr>
        </p:nvSpPr>
        <p:spPr/>
        <p:txBody>
          <a:bodyPr/>
          <a:lstStyle>
            <a:lvl1pPr>
              <a:defRPr sz="1200"/>
            </a:lvl1pPr>
          </a:lstStyle>
          <a:p>
            <a:fld id="{7C1C976C-675B-4C29-8341-A829CB95863F}" type="datetimeFigureOut">
              <a:rPr lang="en-IN" smtClean="0"/>
              <a:pPr/>
              <a:t>28-04-2021</a:t>
            </a:fld>
            <a:endParaRPr lang="en-IN" dirty="0"/>
          </a:p>
        </p:txBody>
      </p:sp>
      <p:sp>
        <p:nvSpPr>
          <p:cNvPr id="1048601" name="Footer Placeholder 4"/>
          <p:cNvSpPr>
            <a:spLocks noGrp="1"/>
          </p:cNvSpPr>
          <p:nvPr>
            <p:ph type="ftr" sz="quarter" idx="11"/>
          </p:nvPr>
        </p:nvSpPr>
        <p:spPr/>
        <p:txBody>
          <a:bodyPr/>
          <a:lstStyle>
            <a:lvl1pPr>
              <a:defRPr sz="1200"/>
            </a:lvl1pPr>
          </a:lstStyle>
          <a:p>
            <a:endParaRPr lang="en-IN" dirty="0"/>
          </a:p>
        </p:txBody>
      </p:sp>
      <p:sp>
        <p:nvSpPr>
          <p:cNvPr id="104860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53" name="Picture 23"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80"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1049181"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49182"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83" name="Footer Placeholder 4"/>
          <p:cNvSpPr>
            <a:spLocks noGrp="1"/>
          </p:cNvSpPr>
          <p:nvPr>
            <p:ph type="ftr" sz="quarter" idx="11"/>
          </p:nvPr>
        </p:nvSpPr>
        <p:spPr/>
        <p:txBody>
          <a:bodyPr/>
          <a:lstStyle/>
          <a:p>
            <a:endParaRPr lang="en-IN" dirty="0"/>
          </a:p>
        </p:txBody>
      </p:sp>
      <p:sp>
        <p:nvSpPr>
          <p:cNvPr id="1049184"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6" name="Picture 15"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4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104914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4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4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46" name="Footer Placeholder 5"/>
          <p:cNvSpPr>
            <a:spLocks noGrp="1"/>
          </p:cNvSpPr>
          <p:nvPr>
            <p:ph type="ftr" sz="quarter" idx="11"/>
          </p:nvPr>
        </p:nvSpPr>
        <p:spPr/>
        <p:txBody>
          <a:bodyPr/>
          <a:lstStyle/>
          <a:p>
            <a:endParaRPr lang="en-IN" dirty="0"/>
          </a:p>
        </p:txBody>
      </p:sp>
      <p:sp>
        <p:nvSpPr>
          <p:cNvPr id="1049147"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0" name="Picture 15"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89"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1049190" name="Text Placeholder 2"/>
          <p:cNvSpPr>
            <a:spLocks noGrp="1"/>
          </p:cNvSpPr>
          <p:nvPr>
            <p:ph type="body" idx="1"/>
          </p:nvPr>
        </p:nvSpPr>
        <p:spPr>
          <a:xfrm>
            <a:off x="1129166" y="2169727"/>
            <a:ext cx="4645152" cy="801943"/>
          </a:xfrm>
        </p:spPr>
        <p:txBody>
          <a:bodyPr anchor="b">
            <a:normAutofit fontScale="96429" lnSpcReduction="20000"/>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191"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92" name="Text Placeholder 4"/>
          <p:cNvSpPr>
            <a:spLocks noGrp="1"/>
          </p:cNvSpPr>
          <p:nvPr>
            <p:ph type="body" sz="quarter" idx="3"/>
          </p:nvPr>
        </p:nvSpPr>
        <p:spPr>
          <a:xfrm>
            <a:off x="6094337" y="2173181"/>
            <a:ext cx="4645152" cy="802237"/>
          </a:xfrm>
        </p:spPr>
        <p:txBody>
          <a:bodyPr anchor="b">
            <a:normAutofit fontScale="96429" lnSpcReduction="20000"/>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193"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94"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95" name="Footer Placeholder 7"/>
          <p:cNvSpPr>
            <a:spLocks noGrp="1"/>
          </p:cNvSpPr>
          <p:nvPr>
            <p:ph type="ftr" sz="quarter" idx="11"/>
          </p:nvPr>
        </p:nvSpPr>
        <p:spPr/>
        <p:txBody>
          <a:bodyPr/>
          <a:lstStyle/>
          <a:p>
            <a:endParaRPr lang="en-IN" dirty="0"/>
          </a:p>
        </p:txBody>
      </p:sp>
      <p:sp>
        <p:nvSpPr>
          <p:cNvPr id="1049196"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8" name="Picture 17"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85" name="Title 1"/>
          <p:cNvSpPr>
            <a:spLocks noGrp="1"/>
          </p:cNvSpPr>
          <p:nvPr>
            <p:ph type="title"/>
          </p:nvPr>
        </p:nvSpPr>
        <p:spPr/>
        <p:txBody>
          <a:bodyPr/>
          <a:lstStyle/>
          <a:p>
            <a:r>
              <a:rPr lang="en-US"/>
              <a:t>Click to edit Master title style</a:t>
            </a:r>
            <a:endParaRPr lang="en-US" dirty="0"/>
          </a:p>
        </p:txBody>
      </p:sp>
      <p:sp>
        <p:nvSpPr>
          <p:cNvPr id="1049186"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87" name="Footer Placeholder 3"/>
          <p:cNvSpPr>
            <a:spLocks noGrp="1"/>
          </p:cNvSpPr>
          <p:nvPr>
            <p:ph type="ftr" sz="quarter" idx="11"/>
          </p:nvPr>
        </p:nvSpPr>
        <p:spPr/>
        <p:txBody>
          <a:bodyPr/>
          <a:lstStyle/>
          <a:p>
            <a:endParaRPr lang="en-IN" dirty="0"/>
          </a:p>
        </p:txBody>
      </p:sp>
      <p:sp>
        <p:nvSpPr>
          <p:cNvPr id="1049188"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7" name="Picture 13"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171"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72" name="Footer Placeholder 2"/>
          <p:cNvSpPr>
            <a:spLocks noGrp="1"/>
          </p:cNvSpPr>
          <p:nvPr>
            <p:ph type="ftr" sz="quarter" idx="11"/>
          </p:nvPr>
        </p:nvSpPr>
        <p:spPr/>
        <p:txBody>
          <a:bodyPr/>
          <a:lstStyle/>
          <a:p>
            <a:endParaRPr lang="en-IN" dirty="0"/>
          </a:p>
        </p:txBody>
      </p:sp>
      <p:sp>
        <p:nvSpPr>
          <p:cNvPr id="1049173"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74"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1049175"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76"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77"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78" name="Footer Placeholder 5"/>
          <p:cNvSpPr>
            <a:spLocks noGrp="1"/>
          </p:cNvSpPr>
          <p:nvPr>
            <p:ph type="ftr" sz="quarter" idx="11"/>
          </p:nvPr>
        </p:nvSpPr>
        <p:spPr/>
        <p:txBody>
          <a:bodyPr/>
          <a:lstStyle/>
          <a:p>
            <a:endParaRPr lang="en-IN" dirty="0"/>
          </a:p>
        </p:txBody>
      </p:sp>
      <p:sp>
        <p:nvSpPr>
          <p:cNvPr id="1049179"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5" name="Picture 15"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55" name="Title 1"/>
          <p:cNvSpPr>
            <a:spLocks noGrp="1"/>
          </p:cNvSpPr>
          <p:nvPr>
            <p:ph type="title"/>
          </p:nvPr>
        </p:nvSpPr>
        <p:spPr/>
        <p:txBody>
          <a:bodyPr/>
          <a:lstStyle/>
          <a:p>
            <a:r>
              <a:rPr lang="en-US"/>
              <a:t>Click to edit Master title style</a:t>
            </a:r>
            <a:endParaRPr lang="en-US" dirty="0"/>
          </a:p>
        </p:txBody>
      </p:sp>
      <p:sp>
        <p:nvSpPr>
          <p:cNvPr id="1048856"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57" name="Footer Placeholder 3"/>
          <p:cNvSpPr>
            <a:spLocks noGrp="1"/>
          </p:cNvSpPr>
          <p:nvPr>
            <p:ph type="ftr" sz="quarter" idx="11"/>
          </p:nvPr>
        </p:nvSpPr>
        <p:spPr/>
        <p:txBody>
          <a:bodyPr/>
          <a:lstStyle/>
          <a:p>
            <a:endParaRPr lang="en-IN" dirty="0"/>
          </a:p>
        </p:txBody>
      </p:sp>
      <p:sp>
        <p:nvSpPr>
          <p:cNvPr id="1048858"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42" name="Group 7"/>
          <p:cNvGrpSpPr/>
          <p:nvPr/>
        </p:nvGrpSpPr>
        <p:grpSpPr>
          <a:xfrm>
            <a:off x="7477387" y="482170"/>
            <a:ext cx="4074533" cy="5149101"/>
            <a:chOff x="7477387" y="482170"/>
            <a:chExt cx="4074533" cy="5149101"/>
          </a:xfrm>
        </p:grpSpPr>
        <p:sp>
          <p:nvSpPr>
            <p:cNvPr id="104914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04914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1049150"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1049151"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9152"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53" name="Date Placeholder 4"/>
          <p:cNvSpPr>
            <a:spLocks noGrp="1"/>
          </p:cNvSpPr>
          <p:nvPr>
            <p:ph type="dt" sz="half" idx="10"/>
          </p:nvPr>
        </p:nvSpPr>
        <p:spPr>
          <a:xfrm>
            <a:off x="1125300" y="5469856"/>
            <a:ext cx="5849605" cy="320123"/>
          </a:xfrm>
        </p:spPr>
        <p:txBody>
          <a:bodyPr/>
          <a:lstStyle>
            <a:lvl1pPr algn="l"/>
          </a:lstStyle>
          <a:p>
            <a:fld id="{7C1C976C-675B-4C29-8341-A829CB95863F}" type="datetimeFigureOut">
              <a:rPr lang="en-IN" smtClean="0"/>
              <a:pPr/>
              <a:t>28-04-2021</a:t>
            </a:fld>
            <a:endParaRPr lang="en-IN" dirty="0"/>
          </a:p>
        </p:txBody>
      </p:sp>
      <p:sp>
        <p:nvSpPr>
          <p:cNvPr id="1049154" name="Footer Placeholder 5"/>
          <p:cNvSpPr>
            <a:spLocks noGrp="1"/>
          </p:cNvSpPr>
          <p:nvPr>
            <p:ph type="ftr" sz="quarter" idx="11"/>
          </p:nvPr>
        </p:nvSpPr>
        <p:spPr>
          <a:xfrm>
            <a:off x="1125300" y="318640"/>
            <a:ext cx="4877818" cy="320931"/>
          </a:xfrm>
        </p:spPr>
        <p:txBody>
          <a:bodyPr/>
          <a:lstStyle/>
          <a:p>
            <a:endParaRPr lang="en-IN" dirty="0"/>
          </a:p>
        </p:txBody>
      </p:sp>
      <p:sp>
        <p:nvSpPr>
          <p:cNvPr id="1049155" name="Slide Number Placeholder 6"/>
          <p:cNvSpPr>
            <a:spLocks noGrp="1"/>
          </p:cNvSpPr>
          <p:nvPr>
            <p:ph type="sldNum" sz="quarter" idx="12"/>
          </p:nvPr>
        </p:nvSpPr>
        <p:spPr>
          <a:xfrm>
            <a:off x="6176794" y="137408"/>
            <a:ext cx="811019" cy="503578"/>
          </a:xfrm>
        </p:spPr>
        <p:txBody>
          <a:bodyPr/>
          <a:lstStyle/>
          <a:p>
            <a:fld id="{74C8DDAE-D52A-4D17-A6B2-CD430D350E05}" type="slidenum">
              <a:rPr lang="en-IN" smtClean="0"/>
              <a:pPr/>
              <a:t>‹#›</a:t>
            </a:fld>
            <a:endParaRPr lang="en-IN" dirty="0"/>
          </a:p>
        </p:txBody>
      </p:sp>
      <p:pic>
        <p:nvPicPr>
          <p:cNvPr id="2097191" name="Picture 21" descr="RedHashing.emf"/>
          <p:cNvPicPr>
            <a:picLocks/>
          </p:cNvPicPr>
          <p:nvPr/>
        </p:nvPicPr>
        <p:blipFill rotWithShape="1">
          <a:blip r:embed="rId2">
            <a:duotone>
              <a:schemeClr val="accent1">
                <a:shade val="45000"/>
                <a:satMod val="135000"/>
              </a:schemeClr>
              <a:prstClr val="white"/>
            </a:duotone>
          </a:blip>
          <a:srcRect l="-116" t="474" r="48549" b="36564"/>
          <a:stretch>
            <a:fillRect/>
          </a:stretch>
        </p:blipFill>
        <p:spPr>
          <a:xfrm>
            <a:off x="1125460" y="643464"/>
            <a:ext cx="5879592" cy="155448"/>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61" name="Title 1"/>
          <p:cNvSpPr>
            <a:spLocks noGrp="1"/>
          </p:cNvSpPr>
          <p:nvPr>
            <p:ph type="title"/>
          </p:nvPr>
        </p:nvSpPr>
        <p:spPr/>
        <p:txBody>
          <a:bodyPr/>
          <a:lstStyle/>
          <a:p>
            <a:r>
              <a:rPr lang="en-US"/>
              <a:t>Click to edit Master title style</a:t>
            </a:r>
            <a:endParaRPr lang="en-US" dirty="0"/>
          </a:p>
        </p:txBody>
      </p:sp>
      <p:sp>
        <p:nvSpPr>
          <p:cNvPr id="1049162"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63"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64" name="Footer Placeholder 4"/>
          <p:cNvSpPr>
            <a:spLocks noGrp="1"/>
          </p:cNvSpPr>
          <p:nvPr>
            <p:ph type="ftr" sz="quarter" idx="11"/>
          </p:nvPr>
        </p:nvSpPr>
        <p:spPr/>
        <p:txBody>
          <a:bodyPr/>
          <a:lstStyle/>
          <a:p>
            <a:endParaRPr lang="en-IN" dirty="0"/>
          </a:p>
        </p:txBody>
      </p:sp>
      <p:sp>
        <p:nvSpPr>
          <p:cNvPr id="1049165"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3" name="Picture 14" descr="RedHashing.emf"/>
          <p:cNvPicPr>
            <a:picLocks/>
          </p:cNvPicPr>
          <p:nvPr/>
        </p:nvPicPr>
        <p:blipFill rotWithShape="1">
          <a:blip r:embed="rId2">
            <a:duotone>
              <a:schemeClr val="accent1">
                <a:shade val="45000"/>
                <a:satMod val="135000"/>
              </a:schemeClr>
              <a:prstClr val="white"/>
            </a:duotone>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56" name="Vertical Title 1"/>
          <p:cNvSpPr>
            <a:spLocks noGrp="1"/>
          </p:cNvSpPr>
          <p:nvPr>
            <p:ph type="title" orient="vert"/>
          </p:nvPr>
        </p:nvSpPr>
        <p:spPr>
          <a:xfrm>
            <a:off x="9124709" y="798973"/>
            <a:ext cx="1615742" cy="4659889"/>
          </a:xfrm>
        </p:spPr>
        <p:txBody>
          <a:bodyPr vert="eaVert"/>
          <a:lstStyle>
            <a:lvl1pPr algn="l"/>
          </a:lstStyle>
          <a:p>
            <a:r>
              <a:rPr lang="en-US"/>
              <a:t>Click to edit Master title style</a:t>
            </a:r>
            <a:endParaRPr lang="en-US" dirty="0"/>
          </a:p>
        </p:txBody>
      </p:sp>
      <p:sp>
        <p:nvSpPr>
          <p:cNvPr id="1049157"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58"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159" name="Footer Placeholder 4"/>
          <p:cNvSpPr>
            <a:spLocks noGrp="1"/>
          </p:cNvSpPr>
          <p:nvPr>
            <p:ph type="ftr" sz="quarter" idx="11"/>
          </p:nvPr>
        </p:nvSpPr>
        <p:spPr/>
        <p:txBody>
          <a:bodyPr/>
          <a:lstStyle/>
          <a:p>
            <a:endParaRPr lang="en-IN" dirty="0"/>
          </a:p>
        </p:txBody>
      </p:sp>
      <p:sp>
        <p:nvSpPr>
          <p:cNvPr id="1049160"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pic>
        <p:nvPicPr>
          <p:cNvPr id="2097192" name="Picture 16" descr="RedHashing.emf"/>
          <p:cNvPicPr>
            <a:picLocks/>
          </p:cNvPicPr>
          <p:nvPr/>
        </p:nvPicPr>
        <p:blipFill rotWithShape="1">
          <a:blip r:embed="rId2">
            <a:duotone>
              <a:schemeClr val="accent1">
                <a:shade val="45000"/>
                <a:satMod val="135000"/>
              </a:schemeClr>
              <a:prstClr val="white"/>
            </a:duotone>
          </a:blip>
          <a:srcRect l="-115" r="59215" b="36435"/>
          <a:stretch>
            <a:fillRect/>
          </a:stretch>
        </p:blipFill>
        <p:spPr>
          <a:xfrm rot="5400000">
            <a:off x="8642279" y="3046916"/>
            <a:ext cx="4663440" cy="15544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27"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1048728"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729"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30" name="Footer Placeholder 4"/>
          <p:cNvSpPr>
            <a:spLocks noGrp="1"/>
          </p:cNvSpPr>
          <p:nvPr>
            <p:ph type="ftr" sz="quarter" idx="11"/>
          </p:nvPr>
        </p:nvSpPr>
        <p:spPr>
          <a:xfrm>
            <a:off x="2416500" y="329307"/>
            <a:ext cx="4973915" cy="309201"/>
          </a:xfrm>
        </p:spPr>
        <p:txBody>
          <a:bodyPr/>
          <a:lstStyle/>
          <a:p>
            <a:endParaRPr lang="en-IN" dirty="0"/>
          </a:p>
        </p:txBody>
      </p:sp>
      <p:sp>
        <p:nvSpPr>
          <p:cNvPr id="1048731" name="Slide Number Placeholder 5"/>
          <p:cNvSpPr>
            <a:spLocks noGrp="1"/>
          </p:cNvSpPr>
          <p:nvPr>
            <p:ph type="sldNum" sz="quarter" idx="12"/>
          </p:nvPr>
        </p:nvSpPr>
        <p:spPr>
          <a:xfrm>
            <a:off x="1437664" y="798973"/>
            <a:ext cx="811019" cy="503578"/>
          </a:xfrm>
        </p:spPr>
        <p:txBody>
          <a:bodyPr/>
          <a:lstStyle/>
          <a:p>
            <a:fld id="{74C8DDAE-D52A-4D17-A6B2-CD430D350E05}" type="slidenum">
              <a:rPr lang="en-IN" smtClean="0"/>
              <a:pPr/>
              <a:t>‹#›</a:t>
            </a:fld>
            <a:endParaRPr lang="en-IN" dirty="0"/>
          </a:p>
        </p:txBody>
      </p:sp>
      <p:cxnSp>
        <p:nvCxnSpPr>
          <p:cNvPr id="3145736" name="Straight Connector 14"/>
          <p:cNvCxnSpPr>
            <a:cxnSpLocks/>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Click to edit Master title style</a:t>
            </a:r>
            <a:endParaRPr lang="en-US" dirty="0"/>
          </a:p>
        </p:txBody>
      </p:sp>
      <p:sp>
        <p:nvSpPr>
          <p:cNvPr id="1048690"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1"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692" name="Footer Placeholder 4"/>
          <p:cNvSpPr>
            <a:spLocks noGrp="1"/>
          </p:cNvSpPr>
          <p:nvPr>
            <p:ph type="ftr" sz="quarter" idx="11"/>
          </p:nvPr>
        </p:nvSpPr>
        <p:spPr/>
        <p:txBody>
          <a:bodyPr/>
          <a:lstStyle/>
          <a:p>
            <a:endParaRPr lang="en-IN" dirty="0"/>
          </a:p>
        </p:txBody>
      </p:sp>
      <p:sp>
        <p:nvSpPr>
          <p:cNvPr id="1048693"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1" name="Straight Connector 32"/>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3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104873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73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35" name="Footer Placeholder 4"/>
          <p:cNvSpPr>
            <a:spLocks noGrp="1"/>
          </p:cNvSpPr>
          <p:nvPr>
            <p:ph type="ftr" sz="quarter" idx="11"/>
          </p:nvPr>
        </p:nvSpPr>
        <p:spPr/>
        <p:txBody>
          <a:bodyPr/>
          <a:lstStyle/>
          <a:p>
            <a:endParaRPr lang="en-IN" dirty="0"/>
          </a:p>
        </p:txBody>
      </p:sp>
      <p:sp>
        <p:nvSpPr>
          <p:cNvPr id="1048736"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7" name="Straight Connector 14"/>
          <p:cNvCxnSpPr>
            <a:cxnSpLocks/>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6"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1048717"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8"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9"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20" name="Footer Placeholder 5"/>
          <p:cNvSpPr>
            <a:spLocks noGrp="1"/>
          </p:cNvSpPr>
          <p:nvPr>
            <p:ph type="ftr" sz="quarter" idx="11"/>
          </p:nvPr>
        </p:nvSpPr>
        <p:spPr/>
        <p:txBody>
          <a:bodyPr/>
          <a:lstStyle/>
          <a:p>
            <a:endParaRPr lang="en-IN" dirty="0"/>
          </a:p>
        </p:txBody>
      </p:sp>
      <p:sp>
        <p:nvSpPr>
          <p:cNvPr id="1048721"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4" name="Straight Connector 34"/>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3"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1048704"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5"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6"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7"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8"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09" name="Footer Placeholder 7"/>
          <p:cNvSpPr>
            <a:spLocks noGrp="1"/>
          </p:cNvSpPr>
          <p:nvPr>
            <p:ph type="ftr" sz="quarter" idx="11"/>
          </p:nvPr>
        </p:nvSpPr>
        <p:spPr/>
        <p:txBody>
          <a:bodyPr/>
          <a:lstStyle/>
          <a:p>
            <a:endParaRPr lang="en-IN" dirty="0"/>
          </a:p>
        </p:txBody>
      </p:sp>
      <p:sp>
        <p:nvSpPr>
          <p:cNvPr id="1048710"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2" name="Straight Connector 28"/>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51" name="Title 1"/>
          <p:cNvSpPr>
            <a:spLocks noGrp="1"/>
          </p:cNvSpPr>
          <p:nvPr>
            <p:ph type="title"/>
          </p:nvPr>
        </p:nvSpPr>
        <p:spPr/>
        <p:txBody>
          <a:bodyPr/>
          <a:lstStyle/>
          <a:p>
            <a:r>
              <a:rPr lang="en-US"/>
              <a:t>Click to edit Master title style</a:t>
            </a:r>
            <a:endParaRPr lang="en-US" dirty="0"/>
          </a:p>
        </p:txBody>
      </p:sp>
      <p:sp>
        <p:nvSpPr>
          <p:cNvPr id="1048752"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53" name="Footer Placeholder 3"/>
          <p:cNvSpPr>
            <a:spLocks noGrp="1"/>
          </p:cNvSpPr>
          <p:nvPr>
            <p:ph type="ftr" sz="quarter" idx="11"/>
          </p:nvPr>
        </p:nvSpPr>
        <p:spPr/>
        <p:txBody>
          <a:bodyPr/>
          <a:lstStyle/>
          <a:p>
            <a:endParaRPr lang="en-IN" dirty="0"/>
          </a:p>
        </p:txBody>
      </p:sp>
      <p:sp>
        <p:nvSpPr>
          <p:cNvPr id="1048754"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40" name="Straight Connector 24"/>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55"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56" name="Footer Placeholder 2"/>
          <p:cNvSpPr>
            <a:spLocks noGrp="1"/>
          </p:cNvSpPr>
          <p:nvPr>
            <p:ph type="ftr" sz="quarter" idx="11"/>
          </p:nvPr>
        </p:nvSpPr>
        <p:spPr/>
        <p:txBody>
          <a:bodyPr/>
          <a:lstStyle/>
          <a:p>
            <a:endParaRPr lang="en-IN" dirty="0"/>
          </a:p>
        </p:txBody>
      </p:sp>
      <p:sp>
        <p:nvSpPr>
          <p:cNvPr id="1048757"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01"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02" name="Footer Placeholder 2"/>
          <p:cNvSpPr>
            <a:spLocks noGrp="1"/>
          </p:cNvSpPr>
          <p:nvPr>
            <p:ph type="ftr" sz="quarter" idx="11"/>
          </p:nvPr>
        </p:nvSpPr>
        <p:spPr/>
        <p:txBody>
          <a:bodyPr/>
          <a:lstStyle/>
          <a:p>
            <a:endParaRPr lang="en-IN" dirty="0"/>
          </a:p>
        </p:txBody>
      </p:sp>
      <p:sp>
        <p:nvSpPr>
          <p:cNvPr id="1048903"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37"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1048738"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39"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40"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41" name="Footer Placeholder 5"/>
          <p:cNvSpPr>
            <a:spLocks noGrp="1"/>
          </p:cNvSpPr>
          <p:nvPr>
            <p:ph type="ftr" sz="quarter" idx="11"/>
          </p:nvPr>
        </p:nvSpPr>
        <p:spPr/>
        <p:txBody>
          <a:bodyPr/>
          <a:lstStyle/>
          <a:p>
            <a:endParaRPr lang="en-IN" dirty="0"/>
          </a:p>
        </p:txBody>
      </p:sp>
      <p:sp>
        <p:nvSpPr>
          <p:cNvPr id="1048742"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8" name="Straight Connector 16"/>
          <p:cNvCxnSpPr>
            <a:cxnSpLocks/>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4" name="Group 7"/>
          <p:cNvGrpSpPr/>
          <p:nvPr/>
        </p:nvGrpSpPr>
        <p:grpSpPr>
          <a:xfrm>
            <a:off x="7477387" y="482170"/>
            <a:ext cx="4074533" cy="5149101"/>
            <a:chOff x="7477387" y="482170"/>
            <a:chExt cx="4074533" cy="5149101"/>
          </a:xfrm>
        </p:grpSpPr>
        <p:sp>
          <p:nvSpPr>
            <p:cNvPr id="1048743"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048744"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1048745"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1048746"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47"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48" name="Date Placeholder 4"/>
          <p:cNvSpPr>
            <a:spLocks noGrp="1"/>
          </p:cNvSpPr>
          <p:nvPr>
            <p:ph type="dt" sz="half" idx="10"/>
          </p:nvPr>
        </p:nvSpPr>
        <p:spPr>
          <a:xfrm>
            <a:off x="1447382" y="5469856"/>
            <a:ext cx="5527351" cy="320123"/>
          </a:xfrm>
        </p:spPr>
        <p:txBody>
          <a:bodyPr/>
          <a:lstStyle>
            <a:lvl1pPr algn="l"/>
          </a:lstStyle>
          <a:p>
            <a:fld id="{7C1C976C-675B-4C29-8341-A829CB95863F}" type="datetimeFigureOut">
              <a:rPr lang="en-IN" smtClean="0"/>
              <a:pPr/>
              <a:t>28-04-2021</a:t>
            </a:fld>
            <a:endParaRPr lang="en-IN" dirty="0"/>
          </a:p>
        </p:txBody>
      </p:sp>
      <p:sp>
        <p:nvSpPr>
          <p:cNvPr id="1048749" name="Footer Placeholder 5"/>
          <p:cNvSpPr>
            <a:spLocks noGrp="1"/>
          </p:cNvSpPr>
          <p:nvPr>
            <p:ph type="ftr" sz="quarter" idx="11"/>
          </p:nvPr>
        </p:nvSpPr>
        <p:spPr>
          <a:xfrm>
            <a:off x="1447382" y="318640"/>
            <a:ext cx="5541004" cy="320931"/>
          </a:xfrm>
        </p:spPr>
        <p:txBody>
          <a:bodyPr/>
          <a:lstStyle/>
          <a:p>
            <a:endParaRPr lang="en-IN" dirty="0"/>
          </a:p>
        </p:txBody>
      </p:sp>
      <p:sp>
        <p:nvSpPr>
          <p:cNvPr id="1048750"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9" name="Straight Connector 30"/>
          <p:cNvCxnSpPr>
            <a:cxnSpLocks/>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r>
              <a:rPr lang="en-US"/>
              <a:t>Click to edit Master title style</a:t>
            </a:r>
            <a:endParaRPr lang="en-US" dirty="0"/>
          </a:p>
        </p:txBody>
      </p:sp>
      <p:sp>
        <p:nvSpPr>
          <p:cNvPr id="104872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25" name="Footer Placeholder 4"/>
          <p:cNvSpPr>
            <a:spLocks noGrp="1"/>
          </p:cNvSpPr>
          <p:nvPr>
            <p:ph type="ftr" sz="quarter" idx="11"/>
          </p:nvPr>
        </p:nvSpPr>
        <p:spPr/>
        <p:txBody>
          <a:bodyPr/>
          <a:lstStyle/>
          <a:p>
            <a:endParaRPr lang="en-IN" dirty="0"/>
          </a:p>
        </p:txBody>
      </p:sp>
      <p:sp>
        <p:nvSpPr>
          <p:cNvPr id="1048726"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5" name="Straight Connector 25"/>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11" name="Vertical Title 1"/>
          <p:cNvSpPr>
            <a:spLocks noGrp="1"/>
          </p:cNvSpPr>
          <p:nvPr>
            <p:ph type="title" orient="vert"/>
          </p:nvPr>
        </p:nvSpPr>
        <p:spPr>
          <a:xfrm>
            <a:off x="9439111" y="798973"/>
            <a:ext cx="1615742" cy="4659889"/>
          </a:xfrm>
        </p:spPr>
        <p:txBody>
          <a:bodyPr vert="eaVert"/>
          <a:lstStyle>
            <a:lvl1pPr algn="l"/>
          </a:lstStyle>
          <a:p>
            <a:r>
              <a:rPr lang="en-US"/>
              <a:t>Click to edit Master title style</a:t>
            </a:r>
            <a:endParaRPr lang="en-US" dirty="0"/>
          </a:p>
        </p:txBody>
      </p:sp>
      <p:sp>
        <p:nvSpPr>
          <p:cNvPr id="1048712"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3"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714" name="Footer Placeholder 4"/>
          <p:cNvSpPr>
            <a:spLocks noGrp="1"/>
          </p:cNvSpPr>
          <p:nvPr>
            <p:ph type="ftr" sz="quarter" idx="11"/>
          </p:nvPr>
        </p:nvSpPr>
        <p:spPr/>
        <p:txBody>
          <a:bodyPr/>
          <a:lstStyle/>
          <a:p>
            <a:endParaRPr lang="en-IN" dirty="0"/>
          </a:p>
        </p:txBody>
      </p:sp>
      <p:sp>
        <p:nvSpPr>
          <p:cNvPr id="1048715"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cxnSp>
        <p:nvCxnSpPr>
          <p:cNvPr id="3145733" name="Straight Connector 14"/>
          <p:cNvCxnSpPr>
            <a:cxnSpLocks/>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02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104902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902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25" name="Footer Placeholder 4"/>
          <p:cNvSpPr>
            <a:spLocks noGrp="1"/>
          </p:cNvSpPr>
          <p:nvPr>
            <p:ph type="ftr" sz="quarter" idx="11"/>
          </p:nvPr>
        </p:nvSpPr>
        <p:spPr/>
        <p:txBody>
          <a:bodyPr/>
          <a:lstStyle/>
          <a:p>
            <a:endParaRPr lang="en-IN" dirty="0"/>
          </a:p>
        </p:txBody>
      </p:sp>
      <p:sp>
        <p:nvSpPr>
          <p:cNvPr id="1049026"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endParaRPr lang="en-US" dirty="0"/>
          </a:p>
        </p:txBody>
      </p:sp>
      <p:sp>
        <p:nvSpPr>
          <p:cNvPr id="104858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3"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584" name="Footer Placeholder 4"/>
          <p:cNvSpPr>
            <a:spLocks noGrp="1"/>
          </p:cNvSpPr>
          <p:nvPr>
            <p:ph type="ftr" sz="quarter" idx="11"/>
          </p:nvPr>
        </p:nvSpPr>
        <p:spPr/>
        <p:txBody>
          <a:bodyPr/>
          <a:lstStyle/>
          <a:p>
            <a:endParaRPr lang="en-IN" dirty="0"/>
          </a:p>
        </p:txBody>
      </p:sp>
      <p:sp>
        <p:nvSpPr>
          <p:cNvPr id="1048585"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68"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1048969"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970"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71" name="Footer Placeholder 4"/>
          <p:cNvSpPr>
            <a:spLocks noGrp="1"/>
          </p:cNvSpPr>
          <p:nvPr>
            <p:ph type="ftr" sz="quarter" idx="11"/>
          </p:nvPr>
        </p:nvSpPr>
        <p:spPr/>
        <p:txBody>
          <a:bodyPr/>
          <a:lstStyle/>
          <a:p>
            <a:endParaRPr lang="en-IN" dirty="0"/>
          </a:p>
        </p:txBody>
      </p:sp>
      <p:sp>
        <p:nvSpPr>
          <p:cNvPr id="1048972"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27"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1049028"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29"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30"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31" name="Footer Placeholder 5"/>
          <p:cNvSpPr>
            <a:spLocks noGrp="1"/>
          </p:cNvSpPr>
          <p:nvPr>
            <p:ph type="ftr" sz="quarter" idx="11"/>
          </p:nvPr>
        </p:nvSpPr>
        <p:spPr/>
        <p:txBody>
          <a:bodyPr/>
          <a:lstStyle/>
          <a:p>
            <a:endParaRPr lang="en-IN" dirty="0"/>
          </a:p>
        </p:txBody>
      </p:sp>
      <p:sp>
        <p:nvSpPr>
          <p:cNvPr id="1049032"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55"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1048956"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57"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58"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59"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0"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61" name="Footer Placeholder 7"/>
          <p:cNvSpPr>
            <a:spLocks noGrp="1"/>
          </p:cNvSpPr>
          <p:nvPr>
            <p:ph type="ftr" sz="quarter" idx="11"/>
          </p:nvPr>
        </p:nvSpPr>
        <p:spPr/>
        <p:txBody>
          <a:bodyPr/>
          <a:lstStyle/>
          <a:p>
            <a:endParaRPr lang="en-IN" dirty="0"/>
          </a:p>
        </p:txBody>
      </p:sp>
      <p:sp>
        <p:nvSpPr>
          <p:cNvPr id="1048962"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97" name="Title 1"/>
          <p:cNvSpPr>
            <a:spLocks noGrp="1"/>
          </p:cNvSpPr>
          <p:nvPr>
            <p:ph type="title"/>
          </p:nvPr>
        </p:nvSpPr>
        <p:spPr/>
        <p:txBody>
          <a:bodyPr/>
          <a:lstStyle/>
          <a:p>
            <a:r>
              <a:rPr lang="en-US"/>
              <a:t>Click to edit Master title style</a:t>
            </a:r>
            <a:endParaRPr lang="en-US" dirty="0"/>
          </a:p>
        </p:txBody>
      </p:sp>
      <p:sp>
        <p:nvSpPr>
          <p:cNvPr id="1048998"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99" name="Footer Placeholder 3"/>
          <p:cNvSpPr>
            <a:spLocks noGrp="1"/>
          </p:cNvSpPr>
          <p:nvPr>
            <p:ph type="ftr" sz="quarter" idx="11"/>
          </p:nvPr>
        </p:nvSpPr>
        <p:spPr/>
        <p:txBody>
          <a:bodyPr/>
          <a:lstStyle/>
          <a:p>
            <a:endParaRPr lang="en-IN" dirty="0"/>
          </a:p>
        </p:txBody>
      </p:sp>
      <p:sp>
        <p:nvSpPr>
          <p:cNvPr id="1049000"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39"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1048940"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41"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42"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43" name="Footer Placeholder 5"/>
          <p:cNvSpPr>
            <a:spLocks noGrp="1"/>
          </p:cNvSpPr>
          <p:nvPr>
            <p:ph type="ftr" sz="quarter" idx="11"/>
          </p:nvPr>
        </p:nvSpPr>
        <p:spPr/>
        <p:txBody>
          <a:bodyPr/>
          <a:lstStyle/>
          <a:p>
            <a:endParaRPr lang="en-IN" dirty="0"/>
          </a:p>
        </p:txBody>
      </p:sp>
      <p:sp>
        <p:nvSpPr>
          <p:cNvPr id="1048944"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001"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02" name="Footer Placeholder 2"/>
          <p:cNvSpPr>
            <a:spLocks noGrp="1"/>
          </p:cNvSpPr>
          <p:nvPr>
            <p:ph type="ftr" sz="quarter" idx="11"/>
          </p:nvPr>
        </p:nvSpPr>
        <p:spPr/>
        <p:txBody>
          <a:bodyPr/>
          <a:lstStyle/>
          <a:p>
            <a:endParaRPr lang="en-IN" dirty="0"/>
          </a:p>
        </p:txBody>
      </p:sp>
      <p:sp>
        <p:nvSpPr>
          <p:cNvPr id="1049003"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44"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1049045"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46"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47"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48" name="Footer Placeholder 5"/>
          <p:cNvSpPr>
            <a:spLocks noGrp="1"/>
          </p:cNvSpPr>
          <p:nvPr>
            <p:ph type="ftr" sz="quarter" idx="11"/>
          </p:nvPr>
        </p:nvSpPr>
        <p:spPr/>
        <p:txBody>
          <a:bodyPr/>
          <a:lstStyle/>
          <a:p>
            <a:endParaRPr lang="en-IN" dirty="0"/>
          </a:p>
        </p:txBody>
      </p:sp>
      <p:sp>
        <p:nvSpPr>
          <p:cNvPr id="1049049"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91"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1048992"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993"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94"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95" name="Footer Placeholder 5"/>
          <p:cNvSpPr>
            <a:spLocks noGrp="1"/>
          </p:cNvSpPr>
          <p:nvPr>
            <p:ph type="ftr" sz="quarter" idx="11"/>
          </p:nvPr>
        </p:nvSpPr>
        <p:spPr/>
        <p:txBody>
          <a:bodyPr/>
          <a:lstStyle/>
          <a:p>
            <a:endParaRPr lang="en-IN" dirty="0"/>
          </a:p>
        </p:txBody>
      </p:sp>
      <p:sp>
        <p:nvSpPr>
          <p:cNvPr id="1048996"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9033"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1049034"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9035"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36"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37" name="Footer Placeholder 5"/>
          <p:cNvSpPr>
            <a:spLocks noGrp="1"/>
          </p:cNvSpPr>
          <p:nvPr>
            <p:ph type="ftr" sz="quarter" idx="11"/>
          </p:nvPr>
        </p:nvSpPr>
        <p:spPr/>
        <p:txBody>
          <a:bodyPr/>
          <a:lstStyle/>
          <a:p>
            <a:endParaRPr lang="en-IN" dirty="0"/>
          </a:p>
        </p:txBody>
      </p:sp>
      <p:sp>
        <p:nvSpPr>
          <p:cNvPr id="1049038"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986"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1048987"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88"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89" name="Footer Placeholder 5"/>
          <p:cNvSpPr>
            <a:spLocks noGrp="1"/>
          </p:cNvSpPr>
          <p:nvPr>
            <p:ph type="ftr" sz="quarter" idx="11"/>
          </p:nvPr>
        </p:nvSpPr>
        <p:spPr/>
        <p:txBody>
          <a:bodyPr/>
          <a:lstStyle/>
          <a:p>
            <a:endParaRPr lang="en-IN" dirty="0"/>
          </a:p>
        </p:txBody>
      </p:sp>
      <p:sp>
        <p:nvSpPr>
          <p:cNvPr id="1048990"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9004"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049005"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06"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007"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08" name="Footer Placeholder 5"/>
          <p:cNvSpPr>
            <a:spLocks noGrp="1"/>
          </p:cNvSpPr>
          <p:nvPr>
            <p:ph type="ftr" sz="quarter" idx="11"/>
          </p:nvPr>
        </p:nvSpPr>
        <p:spPr/>
        <p:txBody>
          <a:bodyPr/>
          <a:lstStyle/>
          <a:p>
            <a:endParaRPr lang="en-IN" dirty="0"/>
          </a:p>
        </p:txBody>
      </p:sp>
      <p:sp>
        <p:nvSpPr>
          <p:cNvPr id="1049009"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
        <p:nvSpPr>
          <p:cNvPr id="1049010"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9011"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950"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1048951"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52"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53" name="Footer Placeholder 5"/>
          <p:cNvSpPr>
            <a:spLocks noGrp="1"/>
          </p:cNvSpPr>
          <p:nvPr>
            <p:ph type="ftr" sz="quarter" idx="11"/>
          </p:nvPr>
        </p:nvSpPr>
        <p:spPr/>
        <p:txBody>
          <a:bodyPr/>
          <a:lstStyle/>
          <a:p>
            <a:endParaRPr lang="en-IN" dirty="0"/>
          </a:p>
        </p:txBody>
      </p:sp>
      <p:sp>
        <p:nvSpPr>
          <p:cNvPr id="1048954"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9012"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1049013"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14"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15"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16"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17"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18"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19"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20" name="Footer Placeholder 3"/>
          <p:cNvSpPr>
            <a:spLocks noGrp="1"/>
          </p:cNvSpPr>
          <p:nvPr>
            <p:ph type="ftr" sz="quarter" idx="11"/>
          </p:nvPr>
        </p:nvSpPr>
        <p:spPr/>
        <p:txBody>
          <a:bodyPr/>
          <a:lstStyle/>
          <a:p>
            <a:endParaRPr lang="en-IN" dirty="0"/>
          </a:p>
        </p:txBody>
      </p:sp>
      <p:sp>
        <p:nvSpPr>
          <p:cNvPr id="1049021"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973"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048974"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75"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76"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77"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78"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79"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80"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81"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82"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8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84" name="Footer Placeholder 3"/>
          <p:cNvSpPr>
            <a:spLocks noGrp="1"/>
          </p:cNvSpPr>
          <p:nvPr>
            <p:ph type="ftr" sz="quarter" idx="11"/>
          </p:nvPr>
        </p:nvSpPr>
        <p:spPr/>
        <p:txBody>
          <a:bodyPr/>
          <a:lstStyle/>
          <a:p>
            <a:endParaRPr lang="en-IN" dirty="0"/>
          </a:p>
        </p:txBody>
      </p:sp>
      <p:sp>
        <p:nvSpPr>
          <p:cNvPr id="104898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63" name="Title 1"/>
          <p:cNvSpPr>
            <a:spLocks noGrp="1"/>
          </p:cNvSpPr>
          <p:nvPr>
            <p:ph type="title"/>
          </p:nvPr>
        </p:nvSpPr>
        <p:spPr/>
        <p:txBody>
          <a:bodyPr/>
          <a:lstStyle/>
          <a:p>
            <a:r>
              <a:rPr lang="en-US"/>
              <a:t>Click to edit Master title style</a:t>
            </a:r>
            <a:endParaRPr lang="en-US" dirty="0"/>
          </a:p>
        </p:txBody>
      </p:sp>
      <p:sp>
        <p:nvSpPr>
          <p:cNvPr id="104896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5"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966" name="Footer Placeholder 4"/>
          <p:cNvSpPr>
            <a:spLocks noGrp="1"/>
          </p:cNvSpPr>
          <p:nvPr>
            <p:ph type="ftr" sz="quarter" idx="11"/>
          </p:nvPr>
        </p:nvSpPr>
        <p:spPr/>
        <p:txBody>
          <a:bodyPr/>
          <a:lstStyle/>
          <a:p>
            <a:endParaRPr lang="en-IN" dirty="0"/>
          </a:p>
        </p:txBody>
      </p:sp>
      <p:sp>
        <p:nvSpPr>
          <p:cNvPr id="1048967"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69"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1048870"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871"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72"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8873" name="Footer Placeholder 5"/>
          <p:cNvSpPr>
            <a:spLocks noGrp="1"/>
          </p:cNvSpPr>
          <p:nvPr>
            <p:ph type="ftr" sz="quarter" idx="11"/>
          </p:nvPr>
        </p:nvSpPr>
        <p:spPr/>
        <p:txBody>
          <a:bodyPr/>
          <a:lstStyle/>
          <a:p>
            <a:endParaRPr lang="en-IN" dirty="0"/>
          </a:p>
        </p:txBody>
      </p:sp>
      <p:sp>
        <p:nvSpPr>
          <p:cNvPr id="1048874"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39" name="Vertical Title 1"/>
          <p:cNvSpPr>
            <a:spLocks noGrp="1"/>
          </p:cNvSpPr>
          <p:nvPr>
            <p:ph type="title" orient="vert"/>
          </p:nvPr>
        </p:nvSpPr>
        <p:spPr>
          <a:xfrm>
            <a:off x="8724900" y="609599"/>
            <a:ext cx="2542657" cy="5181601"/>
          </a:xfrm>
        </p:spPr>
        <p:txBody>
          <a:bodyPr vert="eaVert"/>
          <a:lstStyle>
            <a:lvl1pPr algn="l"/>
          </a:lstStyle>
          <a:p>
            <a:r>
              <a:rPr lang="en-US"/>
              <a:t>Click to edit Master title style</a:t>
            </a:r>
            <a:endParaRPr lang="en-US" dirty="0"/>
          </a:p>
        </p:txBody>
      </p:sp>
      <p:sp>
        <p:nvSpPr>
          <p:cNvPr id="1049040"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41"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1049042" name="Footer Placeholder 4"/>
          <p:cNvSpPr>
            <a:spLocks noGrp="1"/>
          </p:cNvSpPr>
          <p:nvPr>
            <p:ph type="ftr" sz="quarter" idx="11"/>
          </p:nvPr>
        </p:nvSpPr>
        <p:spPr/>
        <p:txBody>
          <a:bodyPr/>
          <a:lstStyle/>
          <a:p>
            <a:endParaRPr lang="en-IN" dirty="0"/>
          </a:p>
        </p:txBody>
      </p:sp>
      <p:sp>
        <p:nvSpPr>
          <p:cNvPr id="1049043"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9255346" y="2750337"/>
            <a:ext cx="1171888" cy="1356442"/>
          </a:xfrm>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30062794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626408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0729455" y="2869895"/>
            <a:ext cx="1154151" cy="1090789"/>
          </a:xfrm>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0965840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93345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188045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3045125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107330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1889778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976C-675B-4C29-8341-A829CB95863F}" type="datetimeFigureOut">
              <a:rPr lang="en-IN" smtClean="0"/>
              <a:pPr/>
              <a:t>28-04-2021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22011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0.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4.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6.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18.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62"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63"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8614"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64"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65"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8615"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616"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48617"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8"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C1C976C-675B-4C29-8341-A829CB95863F}" type="datetimeFigureOut">
              <a:rPr lang="en-IN" smtClean="0"/>
              <a:pPr/>
              <a:t>28-04-2021</a:t>
            </a:fld>
            <a:endParaRPr lang="en-IN" dirty="0"/>
          </a:p>
        </p:txBody>
      </p:sp>
      <p:sp>
        <p:nvSpPr>
          <p:cNvPr id="1048619"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dirty="0"/>
          </a:p>
        </p:txBody>
      </p:sp>
      <p:sp>
        <p:nvSpPr>
          <p:cNvPr id="1048620"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C8DDAE-D52A-4D17-A6B2-CD430D350E05}"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71" name="Picture 6" descr="C0-HD-TOP.png"/>
          <p:cNvPicPr>
            <a:picLocks noChangeAspect="1"/>
          </p:cNvPicPr>
          <p:nvPr/>
        </p:nvPicPr>
        <p:blipFill>
          <a:blip r:embed="rId19"/>
          <a:stretch>
            <a:fillRect/>
          </a:stretch>
        </p:blipFill>
        <p:spPr>
          <a:xfrm>
            <a:off x="0" y="0"/>
            <a:ext cx="12192000" cy="1441450"/>
          </a:xfrm>
          <a:prstGeom prst="rect">
            <a:avLst/>
          </a:prstGeom>
        </p:spPr>
      </p:pic>
      <p:sp>
        <p:nvSpPr>
          <p:cNvPr id="1048636"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637"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8"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1C976C-675B-4C29-8341-A829CB95863F}" type="datetimeFigureOut">
              <a:rPr lang="en-IN" smtClean="0"/>
              <a:pPr/>
              <a:t>28-04-2021</a:t>
            </a:fld>
            <a:endParaRPr lang="en-IN" dirty="0"/>
          </a:p>
        </p:txBody>
      </p:sp>
      <p:sp>
        <p:nvSpPr>
          <p:cNvPr id="1048639"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dirty="0"/>
          </a:p>
        </p:txBody>
      </p:sp>
      <p:sp>
        <p:nvSpPr>
          <p:cNvPr id="1048640"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C8DDAE-D52A-4D17-A6B2-CD430D350E05}"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24" name="Group 6"/>
          <p:cNvGrpSpPr/>
          <p:nvPr/>
        </p:nvGrpSpPr>
        <p:grpSpPr>
          <a:xfrm>
            <a:off x="-15736" y="0"/>
            <a:ext cx="12229962" cy="6856214"/>
            <a:chOff x="-15736" y="0"/>
            <a:chExt cx="12229962" cy="6856214"/>
          </a:xfrm>
        </p:grpSpPr>
        <p:pic>
          <p:nvPicPr>
            <p:cNvPr id="2097173"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48662"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74" name="Picture 9" descr="HDRibbonContent-UniformTrim.png"/>
            <p:cNvPicPr>
              <a:picLocks noChangeAspect="1"/>
            </p:cNvPicPr>
            <p:nvPr/>
          </p:nvPicPr>
          <p:blipFill rotWithShape="1">
            <a:blip r:embed="rId20"/>
            <a:srcRect/>
            <a:stretch>
              <a:fillRect/>
            </a:stretch>
          </p:blipFill>
          <p:spPr>
            <a:xfrm>
              <a:off x="-15736" y="3153832"/>
              <a:ext cx="777240" cy="606425"/>
            </a:xfrm>
            <a:prstGeom prst="rect">
              <a:avLst/>
            </a:prstGeom>
          </p:spPr>
        </p:pic>
        <p:pic>
          <p:nvPicPr>
            <p:cNvPr id="2097175" name="Picture 10" descr="HDRibbonContent-UniformTrim.png"/>
            <p:cNvPicPr>
              <a:picLocks noChangeAspect="1"/>
            </p:cNvPicPr>
            <p:nvPr/>
          </p:nvPicPr>
          <p:blipFill rotWithShape="1">
            <a:blip r:embed="rId20"/>
            <a:srcRect/>
            <a:stretch>
              <a:fillRect/>
            </a:stretch>
          </p:blipFill>
          <p:spPr>
            <a:xfrm>
              <a:off x="11436986" y="3153832"/>
              <a:ext cx="777240" cy="606425"/>
            </a:xfrm>
            <a:prstGeom prst="rect">
              <a:avLst/>
            </a:prstGeom>
          </p:spPr>
        </p:pic>
      </p:grpSp>
      <p:sp>
        <p:nvSpPr>
          <p:cNvPr id="1048663"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48664"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5"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1C976C-675B-4C29-8341-A829CB95863F}" type="datetimeFigureOut">
              <a:rPr lang="en-IN" smtClean="0"/>
              <a:pPr/>
              <a:t>28-04-2021</a:t>
            </a:fld>
            <a:endParaRPr lang="en-IN" dirty="0"/>
          </a:p>
        </p:txBody>
      </p:sp>
      <p:sp>
        <p:nvSpPr>
          <p:cNvPr id="1048666"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1048667"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C8DDAE-D52A-4D17-A6B2-CD430D350E05}"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97152" name="Picture 11"/>
          <p:cNvPicPr>
            <a:picLocks noChangeAspect="1"/>
          </p:cNvPicPr>
          <p:nvPr/>
        </p:nvPicPr>
        <p:blipFill rotWithShape="1">
          <a:blip r:embed="rId13"/>
          <a:srcRect t="1538" b="-1538"/>
          <a:stretch>
            <a:fillRect/>
          </a:stretch>
        </p:blipFill>
        <p:spPr>
          <a:xfrm>
            <a:off x="0" y="6119336"/>
            <a:ext cx="12192000" cy="742950"/>
          </a:xfrm>
          <a:prstGeom prst="rect">
            <a:avLst/>
          </a:prstGeom>
        </p:spPr>
      </p:pic>
      <p:sp>
        <p:nvSpPr>
          <p:cNvPr id="1048592"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45728" name="Straight Connector 13"/>
          <p:cNvCxnSpPr>
            <a:cxnSpLocks/>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48593"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594"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5"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C1C976C-675B-4C29-8341-A829CB95863F}" type="datetimeFigureOut">
              <a:rPr lang="en-IN" smtClean="0"/>
              <a:pPr/>
              <a:t>28-04-2021</a:t>
            </a:fld>
            <a:endParaRPr lang="en-IN" dirty="0"/>
          </a:p>
        </p:txBody>
      </p:sp>
      <p:sp>
        <p:nvSpPr>
          <p:cNvPr id="1048596"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dirty="0"/>
          </a:p>
        </p:txBody>
      </p:sp>
      <p:sp>
        <p:nvSpPr>
          <p:cNvPr id="1048597"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74C8DDAE-D52A-4D17-A6B2-CD430D350E05}"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683"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97181" name="Picture 6"/>
          <p:cNvPicPr>
            <a:picLocks noChangeAspect="1"/>
          </p:cNvPicPr>
          <p:nvPr/>
        </p:nvPicPr>
        <p:blipFill rotWithShape="1">
          <a:blip r:embed="rId13"/>
          <a:srcRect t="1538" b="-1538"/>
          <a:stretch>
            <a:fillRect/>
          </a:stretch>
        </p:blipFill>
        <p:spPr bwMode="black">
          <a:xfrm>
            <a:off x="0" y="6126480"/>
            <a:ext cx="12192000" cy="742950"/>
          </a:xfrm>
          <a:prstGeom prst="rect">
            <a:avLst/>
          </a:prstGeom>
        </p:spPr>
      </p:pic>
      <p:sp>
        <p:nvSpPr>
          <p:cNvPr id="1048684"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685"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6"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C1C976C-675B-4C29-8341-A829CB95863F}" type="datetimeFigureOut">
              <a:rPr lang="en-IN" smtClean="0"/>
              <a:pPr/>
              <a:t>28-04-2021</a:t>
            </a:fld>
            <a:endParaRPr lang="en-IN" dirty="0"/>
          </a:p>
        </p:txBody>
      </p:sp>
      <p:sp>
        <p:nvSpPr>
          <p:cNvPr id="1048687"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dirty="0"/>
          </a:p>
        </p:txBody>
      </p:sp>
      <p:sp>
        <p:nvSpPr>
          <p:cNvPr id="1048688"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4C8DDAE-D52A-4D17-A6B2-CD430D350E05}" type="slidenum">
              <a:rPr lang="en-IN" smtClean="0"/>
              <a:pPr/>
              <a:t>‹#›</a:t>
            </a:fld>
            <a:endParaRPr lang="en-IN" dirty="0"/>
          </a:p>
        </p:txBody>
      </p:sp>
      <p:cxnSp>
        <p:nvCxnSpPr>
          <p:cNvPr id="3145730" name="Straight Connector 9"/>
          <p:cNvCxnSpPr>
            <a:cxnSpLocks/>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C1C976C-675B-4C29-8341-A829CB95863F}" type="datetimeFigureOut">
              <a:rPr lang="en-IN" smtClean="0"/>
              <a:pPr/>
              <a:t>28-04-2021</a:t>
            </a:fld>
            <a:endParaRPr lang="en-IN" dirty="0"/>
          </a:p>
        </p:txBody>
      </p:sp>
      <p:sp>
        <p:nvSpPr>
          <p:cNvPr id="1048579"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dirty="0"/>
          </a:p>
        </p:txBody>
      </p:sp>
      <p:sp>
        <p:nvSpPr>
          <p:cNvPr id="1048580"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C8DDAE-D52A-4D17-A6B2-CD430D350E05}"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4C8DDAE-D52A-4D17-A6B2-CD430D350E05}" type="slidenum">
              <a:rPr lang="en-IN" smtClean="0"/>
              <a:pPr/>
              <a:t>‹#›</a:t>
            </a:fld>
            <a:endParaRPr lang="en-IN" dirty="0"/>
          </a:p>
        </p:txBody>
      </p:sp>
    </p:spTree>
    <p:extLst>
      <p:ext uri="{BB962C8B-B14F-4D97-AF65-F5344CB8AC3E}">
        <p14:creationId xmlns:p14="http://schemas.microsoft.com/office/powerpoint/2010/main" xmlns="" val="155852321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C1C976C-675B-4C29-8341-A829CB95863F}" type="datetimeFigureOut">
              <a:rPr lang="en-IN" smtClean="0"/>
              <a:pPr/>
              <a:t>28-04-2021</a:t>
            </a:fld>
            <a:endParaRPr lang="en-IN"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IN"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4C8DDAE-D52A-4D17-A6B2-CD430D350E05}" type="slidenum">
              <a:rPr lang="en-IN" smtClean="0"/>
              <a:pPr/>
              <a:t>‹#›</a:t>
            </a:fld>
            <a:endParaRPr lang="en-IN"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8874724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lumenlearning.com/boundless-accounting/chapter/types-of-intangible-assets/" TargetMode="External"/><Relationship Id="rId2" Type="http://schemas.openxmlformats.org/officeDocument/2006/relationships/image" Target="../media/image25.png"/><Relationship Id="rId1" Type="http://schemas.openxmlformats.org/officeDocument/2006/relationships/slideLayout" Target="../slideLayouts/slideLayout9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mikeblogs/3020966666" TargetMode="External"/><Relationship Id="rId2" Type="http://schemas.openxmlformats.org/officeDocument/2006/relationships/image" Target="../media/image26.jpeg"/><Relationship Id="rId1" Type="http://schemas.openxmlformats.org/officeDocument/2006/relationships/slideLayout" Target="../slideLayouts/slideLayout92.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a:xfrm>
            <a:off x="272565" y="1249100"/>
            <a:ext cx="11786303" cy="1795243"/>
          </a:xfrm>
        </p:spPr>
        <p:txBody>
          <a:bodyPr>
            <a:prstTxWarp prst="textArchUp">
              <a:avLst/>
            </a:prstTxWarp>
            <a:noAutofit/>
          </a:bodyPr>
          <a:lstStyle/>
          <a:p>
            <a:r>
              <a:rPr lang="en-IN" sz="5400" cap="none" dirty="0">
                <a:ln w="9525">
                  <a:solidFill>
                    <a:schemeClr val="bg1"/>
                  </a:solidFill>
                  <a:prstDash val="solid"/>
                </a:ln>
                <a:effectLst/>
                <a:latin typeface="Colonna MT" panose="04020805060202030203" pitchFamily="82" charset="0"/>
              </a:rPr>
              <a:t>FACULTY OF MANAGEMENT STUDIES</a:t>
            </a:r>
          </a:p>
        </p:txBody>
      </p:sp>
      <p:sp>
        <p:nvSpPr>
          <p:cNvPr id="1048587" name="TextBox 3"/>
          <p:cNvSpPr txBox="1"/>
          <p:nvPr/>
        </p:nvSpPr>
        <p:spPr>
          <a:xfrm>
            <a:off x="3083903" y="1960657"/>
            <a:ext cx="6097464" cy="461665"/>
          </a:xfrm>
          <a:prstGeom prst="rect">
            <a:avLst/>
          </a:prstGeom>
          <a:noFill/>
        </p:spPr>
        <p:txBody>
          <a:bodyPr wrap="square">
            <a:spAutoFit/>
          </a:bodyPr>
          <a:lstStyle/>
          <a:p>
            <a:pPr algn="ctr"/>
            <a:r>
              <a:rPr lang="en-US" sz="2400" b="1" dirty="0" smtClean="0">
                <a:ln w="9525">
                  <a:solidFill>
                    <a:schemeClr val="bg1"/>
                  </a:solidFill>
                  <a:prstDash val="solid"/>
                </a:ln>
                <a:effectLst>
                  <a:outerShdw blurRad="12700" dist="38100" dir="2700000" algn="tl" rotWithShape="0">
                    <a:schemeClr val="bg1">
                      <a:lumMod val="50000"/>
                    </a:schemeClr>
                  </a:outerShdw>
                </a:effectLst>
              </a:rPr>
              <a:t>)</a:t>
            </a:r>
            <a:endParaRPr lang="en-IN"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48588" name="TextBox 5"/>
          <p:cNvSpPr txBox="1"/>
          <p:nvPr/>
        </p:nvSpPr>
        <p:spPr>
          <a:xfrm>
            <a:off x="3092692" y="2502500"/>
            <a:ext cx="6097464" cy="461665"/>
          </a:xfrm>
          <a:prstGeom prst="rect">
            <a:avLst/>
          </a:prstGeom>
          <a:noFill/>
        </p:spPr>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ENVIROMENTAL MANGEMENT</a:t>
            </a:r>
            <a:endParaRPr lang="en-IN"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48589" name="TextBox 7"/>
          <p:cNvSpPr txBox="1"/>
          <p:nvPr/>
        </p:nvSpPr>
        <p:spPr>
          <a:xfrm>
            <a:off x="2978403" y="3112449"/>
            <a:ext cx="6097464" cy="1069340"/>
          </a:xfrm>
          <a:prstGeom prst="rect">
            <a:avLst/>
          </a:prstGeom>
          <a:noFill/>
        </p:spPr>
        <p:txBody>
          <a:bodyPr wrap="square">
            <a:spAutoFit/>
          </a:bodyPr>
          <a:lstStyle/>
          <a:p>
            <a:pPr algn="ctr"/>
            <a:r>
              <a:rPr lang="en-US" sz="6600" dirty="0">
                <a:ln w="0"/>
                <a:gradFill>
                  <a:gsLst>
                    <a:gs pos="21000">
                      <a:srgbClr val="53575C"/>
                    </a:gs>
                    <a:gs pos="88000">
                      <a:srgbClr val="C5C7CA"/>
                    </a:gs>
                  </a:gsLst>
                  <a:lin ang="5400000"/>
                </a:gradFill>
                <a:latin typeface="Algerian" panose="04020705040A02060702" pitchFamily="82" charset="0"/>
              </a:rPr>
              <a:t>PATENTS </a:t>
            </a:r>
            <a:endParaRPr lang="en-IN" sz="6600" dirty="0">
              <a:ln w="0"/>
              <a:gradFill>
                <a:gsLst>
                  <a:gs pos="21000">
                    <a:srgbClr val="53575C"/>
                  </a:gs>
                  <a:gs pos="88000">
                    <a:srgbClr val="C5C7CA"/>
                  </a:gs>
                </a:gsLst>
                <a:lin ang="5400000"/>
              </a:gradFill>
              <a:latin typeface="Algerian" panose="04020705040A02060702" pitchFamily="82" charset="0"/>
            </a:endParaRPr>
          </a:p>
        </p:txBody>
      </p:sp>
      <p:sp>
        <p:nvSpPr>
          <p:cNvPr id="1048590" name="TextBox 9"/>
          <p:cNvSpPr txBox="1"/>
          <p:nvPr/>
        </p:nvSpPr>
        <p:spPr>
          <a:xfrm>
            <a:off x="534132" y="5512748"/>
            <a:ext cx="6097464" cy="369332"/>
          </a:xfrm>
          <a:prstGeom prst="rect">
            <a:avLst/>
          </a:prstGeom>
          <a:noFill/>
        </p:spPr>
        <p:txBody>
          <a:bodyPr wrap="square">
            <a:spAutoFit/>
          </a:bodyPr>
          <a:lstStyle/>
          <a:p>
            <a:r>
              <a:rPr lang="en-US" dirty="0" smtClean="0"/>
              <a:t>Dr</a:t>
            </a:r>
            <a:r>
              <a:rPr lang="en-US" dirty="0"/>
              <a:t>. PRERNA BHATI </a:t>
            </a:r>
            <a:endParaRPr lang="en-IN" dirty="0"/>
          </a:p>
        </p:txBody>
      </p:sp>
      <p:sp>
        <p:nvSpPr>
          <p:cNvPr id="1048591" name="TextBox 10"/>
          <p:cNvSpPr txBox="1"/>
          <p:nvPr/>
        </p:nvSpPr>
        <p:spPr>
          <a:xfrm>
            <a:off x="7395059" y="4627656"/>
            <a:ext cx="6097464" cy="646331"/>
          </a:xfrm>
          <a:prstGeom prst="rect">
            <a:avLst/>
          </a:prstGeom>
          <a:noFill/>
        </p:spPr>
        <p:txBody>
          <a:bodyPr wrap="square">
            <a:spAutoFit/>
          </a:bodyPr>
          <a:lstStyle/>
          <a:p>
            <a:endParaRPr lang="en-US" dirty="0"/>
          </a:p>
          <a:p>
            <a:r>
              <a:rPr lang="en-US" dirty="0"/>
              <a:t>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rPr>
              <a:t>Patent Application and Types of Patent</a:t>
            </a:r>
            <a:endParaRPr lang="en-IN"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ndParaRPr>
          </a:p>
        </p:txBody>
      </p:sp>
      <p:pic>
        <p:nvPicPr>
          <p:cNvPr id="2097168" name="Content Placeholder 4"/>
          <p:cNvPicPr>
            <a:picLocks noGrp="1" noChangeAspect="1"/>
          </p:cNvPicPr>
          <p:nvPr>
            <p:ph idx="1"/>
          </p:nvPr>
        </p:nvPicPr>
        <p:blipFill>
          <a:blip r:embed="rId2" cstate="print"/>
          <a:srcRect/>
          <a:stretch>
            <a:fillRect/>
          </a:stretch>
        </p:blipFill>
        <p:spPr>
          <a:xfrm>
            <a:off x="9726931" y="5308023"/>
            <a:ext cx="2346440" cy="1400531"/>
          </a:xfrm>
        </p:spPr>
      </p:pic>
      <p:sp>
        <p:nvSpPr>
          <p:cNvPr id="1048631" name="TextBox 5"/>
          <p:cNvSpPr txBox="1"/>
          <p:nvPr/>
        </p:nvSpPr>
        <p:spPr>
          <a:xfrm>
            <a:off x="752474" y="1785194"/>
            <a:ext cx="10239375" cy="435864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Patent Application</a:t>
            </a:r>
          </a:p>
          <a:p>
            <a:r>
              <a:rPr lang="en-US" sz="2400" dirty="0">
                <a:latin typeface="Times New Roman" panose="02020603050405020304" pitchFamily="18" charset="0"/>
                <a:cs typeface="Times New Roman" panose="02020603050405020304" pitchFamily="18" charset="0"/>
              </a:rPr>
              <a:t>• A patent application is a plea for the grant of a patent for the invention</a:t>
            </a:r>
          </a:p>
          <a:p>
            <a:r>
              <a:rPr lang="en-US" sz="2400" dirty="0">
                <a:latin typeface="Times New Roman" panose="02020603050405020304" pitchFamily="18" charset="0"/>
                <a:cs typeface="Times New Roman" panose="02020603050405020304" pitchFamily="18" charset="0"/>
              </a:rPr>
              <a:t>described and claimed by the applicant. An application for this purpose</a:t>
            </a:r>
          </a:p>
          <a:p>
            <a:r>
              <a:rPr lang="en-US" sz="2400" dirty="0">
                <a:latin typeface="Times New Roman" panose="02020603050405020304" pitchFamily="18" charset="0"/>
                <a:cs typeface="Times New Roman" panose="02020603050405020304" pitchFamily="18" charset="0"/>
              </a:rPr>
              <a:t>generally comprises of a description of the invention, added with official</a:t>
            </a:r>
          </a:p>
          <a:p>
            <a:r>
              <a:rPr lang="en-US" sz="2400" dirty="0">
                <a:latin typeface="Times New Roman" panose="02020603050405020304" pitchFamily="18" charset="0"/>
                <a:cs typeface="Times New Roman" panose="02020603050405020304" pitchFamily="18" charset="0"/>
              </a:rPr>
              <a:t>forms and correspondence relevant to the application. Patent applications</a:t>
            </a:r>
          </a:p>
          <a:p>
            <a:r>
              <a:rPr lang="en-US" sz="2400" dirty="0">
                <a:latin typeface="Times New Roman" panose="02020603050405020304" pitchFamily="18" charset="0"/>
                <a:cs typeface="Times New Roman" panose="02020603050405020304" pitchFamily="18" charset="0"/>
              </a:rPr>
              <a:t>are of several types, and each one of them caters to a unique purpose.</a:t>
            </a:r>
          </a:p>
          <a:p>
            <a:r>
              <a:rPr lang="en-US" sz="2400" dirty="0">
                <a:latin typeface="Times New Roman" panose="02020603050405020304" pitchFamily="18" charset="0"/>
                <a:cs typeface="Times New Roman" panose="02020603050405020304" pitchFamily="18" charset="0"/>
              </a:rPr>
              <a:t>• Types of Patent</a:t>
            </a:r>
          </a:p>
          <a:p>
            <a:r>
              <a:rPr lang="en-US" sz="2400" dirty="0">
                <a:latin typeface="Times New Roman" panose="02020603050405020304" pitchFamily="18" charset="0"/>
                <a:cs typeface="Times New Roman" panose="02020603050405020304" pitchFamily="18" charset="0"/>
              </a:rPr>
              <a:t>• The types of patent application are:</a:t>
            </a:r>
          </a:p>
          <a:p>
            <a:r>
              <a:rPr lang="en-US" sz="2400" dirty="0">
                <a:latin typeface="Times New Roman" panose="02020603050405020304" pitchFamily="18" charset="0"/>
                <a:cs typeface="Times New Roman" panose="02020603050405020304" pitchFamily="18" charset="0"/>
              </a:rPr>
              <a:t>• Provisional Application</a:t>
            </a:r>
          </a:p>
          <a:p>
            <a:r>
              <a:rPr lang="en-US" sz="2400" dirty="0">
                <a:latin typeface="Times New Roman" panose="02020603050405020304" pitchFamily="18" charset="0"/>
                <a:cs typeface="Times New Roman" panose="02020603050405020304" pitchFamily="18" charset="0"/>
              </a:rPr>
              <a:t>• Ordinary or Non-Provisional Application</a:t>
            </a:r>
          </a:p>
          <a:p>
            <a:r>
              <a:rPr lang="en-US" sz="2400" dirty="0">
                <a:latin typeface="Times New Roman" panose="02020603050405020304" pitchFamily="18" charset="0"/>
                <a:cs typeface="Times New Roman" panose="02020603050405020304" pitchFamily="18" charset="0"/>
              </a:rPr>
              <a:t>• Convention Application</a:t>
            </a:r>
          </a:p>
          <a:p>
            <a:r>
              <a:rPr lang="en-US" sz="2400" dirty="0">
                <a:latin typeface="Times New Roman" panose="02020603050405020304" pitchFamily="18" charset="0"/>
                <a:cs typeface="Times New Roman" panose="02020603050405020304" pitchFamily="18" charset="0"/>
              </a:rPr>
              <a:t>• PCT International Application</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rPr>
              <a:t>Provisional Application</a:t>
            </a:r>
            <a:endParaRPr lang="en-IN"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ndParaRPr>
          </a:p>
        </p:txBody>
      </p:sp>
      <p:pic>
        <p:nvPicPr>
          <p:cNvPr id="2097169" name="Content Placeholder 4"/>
          <p:cNvPicPr>
            <a:picLocks noGrp="1" noChangeAspect="1"/>
          </p:cNvPicPr>
          <p:nvPr>
            <p:ph idx="1"/>
          </p:nvPr>
        </p:nvPicPr>
        <p:blipFill>
          <a:blip r:embed="rId2" cstate="print"/>
          <a:srcRect/>
          <a:stretch>
            <a:fillRect/>
          </a:stretch>
        </p:blipFill>
        <p:spPr>
          <a:xfrm>
            <a:off x="9726931" y="5308023"/>
            <a:ext cx="2346440" cy="1400531"/>
          </a:xfrm>
        </p:spPr>
      </p:pic>
      <p:sp>
        <p:nvSpPr>
          <p:cNvPr id="1048633" name="TextBox 5"/>
          <p:cNvSpPr txBox="1"/>
          <p:nvPr/>
        </p:nvSpPr>
        <p:spPr>
          <a:xfrm>
            <a:off x="685800" y="1470869"/>
            <a:ext cx="10763250" cy="547624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 provisional application, also known as a temporary application, is filed when</a:t>
            </a:r>
          </a:p>
          <a:p>
            <a:r>
              <a:rPr lang="en-US" sz="2400" dirty="0">
                <a:latin typeface="Times New Roman" panose="02020603050405020304" pitchFamily="18" charset="0"/>
                <a:cs typeface="Times New Roman" panose="02020603050405020304" pitchFamily="18" charset="0"/>
              </a:rPr>
              <a:t>an invention is under experimentation and isn’t finalized. Moreover, it is a</a:t>
            </a:r>
          </a:p>
          <a:p>
            <a:r>
              <a:rPr lang="en-US" sz="2400" dirty="0">
                <a:latin typeface="Times New Roman" panose="02020603050405020304" pitchFamily="18" charset="0"/>
                <a:cs typeface="Times New Roman" panose="02020603050405020304" pitchFamily="18" charset="0"/>
              </a:rPr>
              <a:t>preliminary application which is filed before the patent office for claiming</a:t>
            </a:r>
          </a:p>
          <a:p>
            <a:r>
              <a:rPr lang="en-US" sz="2400" dirty="0">
                <a:latin typeface="Times New Roman" panose="02020603050405020304" pitchFamily="18" charset="0"/>
                <a:cs typeface="Times New Roman" panose="02020603050405020304" pitchFamily="18" charset="0"/>
              </a:rPr>
              <a:t>priority, as the Indian Patent Office follows the ‘First to File’ system (known</a:t>
            </a:r>
          </a:p>
          <a:p>
            <a:r>
              <a:rPr lang="en-US" sz="2400" dirty="0">
                <a:latin typeface="Times New Roman" panose="02020603050405020304" pitchFamily="18" charset="0"/>
                <a:cs typeface="Times New Roman" panose="02020603050405020304" pitchFamily="18" charset="0"/>
              </a:rPr>
              <a:t>popularly as the First-Come-First-Served-Basis.</a:t>
            </a:r>
          </a:p>
          <a:p>
            <a:endParaRPr lang="en-US" sz="2400" dirty="0">
              <a:latin typeface="Times New Roman" panose="02020603050405020304" pitchFamily="18" charset="0"/>
              <a:cs typeface="Times New Roman" panose="02020603050405020304" pitchFamily="18" charset="0"/>
            </a:endParaRPr>
          </a:p>
          <a:p>
            <a:r>
              <a:rPr lang="en-US" sz="38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Times New Roman" panose="02020603050405020304" pitchFamily="18" charset="0"/>
              </a:rPr>
              <a:t>Ordinary or Non-Provisional Application</a:t>
            </a:r>
          </a:p>
          <a:p>
            <a:endParaRPr lang="en-US" sz="38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This type of application is filed if the applicant doesn’t have any priority to</a:t>
            </a:r>
          </a:p>
          <a:p>
            <a:r>
              <a:rPr lang="en-US" sz="2400" dirty="0">
                <a:latin typeface="Times New Roman" panose="02020603050405020304" pitchFamily="18" charset="0"/>
                <a:cs typeface="Times New Roman" panose="02020603050405020304" pitchFamily="18" charset="0"/>
              </a:rPr>
              <a:t>claim or if the application is not filed in pursuance of any preceding convention</a:t>
            </a:r>
          </a:p>
          <a:p>
            <a:r>
              <a:rPr lang="en-US" sz="2400" dirty="0">
                <a:latin typeface="Times New Roman" panose="02020603050405020304" pitchFamily="18" charset="0"/>
                <a:cs typeface="Times New Roman" panose="02020603050405020304" pitchFamily="18" charset="0"/>
              </a:rPr>
              <a:t>application. It must be supported by a complete specification, the likes of</a:t>
            </a:r>
          </a:p>
          <a:p>
            <a:r>
              <a:rPr lang="en-US" sz="2400" dirty="0">
                <a:latin typeface="Times New Roman" panose="02020603050405020304" pitchFamily="18" charset="0"/>
                <a:cs typeface="Times New Roman" panose="02020603050405020304" pitchFamily="18" charset="0"/>
              </a:rPr>
              <a:t>which must depict the invention in detail.</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cs typeface="Times New Roman" panose="02020603050405020304" pitchFamily="18" charset="0"/>
              </a:rPr>
              <a:t>Convention Application</a:t>
            </a:r>
            <a:endParaRPr lang="en-IN"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cs typeface="Times New Roman" panose="02020603050405020304" pitchFamily="18" charset="0"/>
            </a:endParaRPr>
          </a:p>
        </p:txBody>
      </p:sp>
      <p:pic>
        <p:nvPicPr>
          <p:cNvPr id="2097170" name="Content Placeholder 4"/>
          <p:cNvPicPr>
            <a:picLocks noGrp="1" noChangeAspect="1"/>
          </p:cNvPicPr>
          <p:nvPr>
            <p:ph idx="1"/>
          </p:nvPr>
        </p:nvPicPr>
        <p:blipFill>
          <a:blip r:embed="rId2" cstate="print"/>
          <a:srcRect/>
          <a:stretch>
            <a:fillRect/>
          </a:stretch>
        </p:blipFill>
        <p:spPr>
          <a:xfrm>
            <a:off x="9726931" y="5308023"/>
            <a:ext cx="2346440" cy="1400531"/>
          </a:xfrm>
        </p:spPr>
      </p:pic>
      <p:sp>
        <p:nvSpPr>
          <p:cNvPr id="1048635" name="TextBox 5"/>
          <p:cNvSpPr txBox="1"/>
          <p:nvPr/>
        </p:nvSpPr>
        <p:spPr>
          <a:xfrm>
            <a:off x="723900" y="1853248"/>
            <a:ext cx="9582150" cy="661923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 A convention application is filed for claiming a priority date based on the</a:t>
            </a:r>
          </a:p>
          <a:p>
            <a:r>
              <a:rPr lang="en-US" sz="2400" dirty="0">
                <a:latin typeface="Times New Roman" panose="02020603050405020304" pitchFamily="18" charset="0"/>
                <a:cs typeface="Times New Roman" panose="02020603050405020304" pitchFamily="18" charset="0"/>
              </a:rPr>
              <a:t>same or substantially similar application filed in any of the convention</a:t>
            </a:r>
          </a:p>
          <a:p>
            <a:r>
              <a:rPr lang="en-US" sz="2400" dirty="0">
                <a:latin typeface="Times New Roman" panose="02020603050405020304" pitchFamily="18" charset="0"/>
                <a:cs typeface="Times New Roman" panose="02020603050405020304" pitchFamily="18" charset="0"/>
              </a:rPr>
              <a:t>countries. To avail a status of convention, an applicant is required to file an</a:t>
            </a:r>
          </a:p>
          <a:p>
            <a:r>
              <a:rPr lang="en-US" sz="2400" dirty="0">
                <a:latin typeface="Times New Roman" panose="02020603050405020304" pitchFamily="18" charset="0"/>
                <a:cs typeface="Times New Roman" panose="02020603050405020304" pitchFamily="18" charset="0"/>
              </a:rPr>
              <a:t>application in the Indian Patent Office within a year from the date of the</a:t>
            </a:r>
          </a:p>
          <a:p>
            <a:r>
              <a:rPr lang="en-US" sz="2400" dirty="0">
                <a:latin typeface="Times New Roman" panose="02020603050405020304" pitchFamily="18" charset="0"/>
                <a:cs typeface="Times New Roman" panose="02020603050405020304" pitchFamily="18" charset="0"/>
              </a:rPr>
              <a:t>initial filing of a similar application in the convention country.</a:t>
            </a:r>
          </a:p>
          <a:p>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PCT National Phase Application</a:t>
            </a:r>
          </a:p>
          <a:p>
            <a:r>
              <a:rPr lang="en-US" sz="2400" dirty="0">
                <a:latin typeface="Times New Roman" panose="02020603050405020304" pitchFamily="18" charset="0"/>
                <a:cs typeface="Times New Roman" panose="02020603050405020304" pitchFamily="18" charset="0"/>
              </a:rPr>
              <a:t>• It is considered essential for an applicant to file a national phase</a:t>
            </a:r>
          </a:p>
          <a:p>
            <a:r>
              <a:rPr lang="en-US" sz="2400" dirty="0">
                <a:latin typeface="Times New Roman" panose="02020603050405020304" pitchFamily="18" charset="0"/>
                <a:cs typeface="Times New Roman" panose="02020603050405020304" pitchFamily="18" charset="0"/>
              </a:rPr>
              <a:t>application in each of the country wherein protection is sought for. The</a:t>
            </a:r>
          </a:p>
          <a:p>
            <a:r>
              <a:rPr lang="en-US" sz="2400" dirty="0">
                <a:latin typeface="Times New Roman" panose="02020603050405020304" pitchFamily="18" charset="0"/>
                <a:cs typeface="Times New Roman" panose="02020603050405020304" pitchFamily="18" charset="0"/>
              </a:rPr>
              <a:t>time-frame for filing the same is scheduled within 31 months from the</a:t>
            </a:r>
          </a:p>
          <a:p>
            <a:r>
              <a:rPr lang="en-US" sz="2400" dirty="0">
                <a:latin typeface="Times New Roman" panose="02020603050405020304" pitchFamily="18" charset="0"/>
                <a:cs typeface="Times New Roman" panose="02020603050405020304" pitchFamily="18" charset="0"/>
              </a:rPr>
              <a:t>priority date or the international filing date, whichever is earlier. The </a:t>
            </a:r>
            <a:r>
              <a:rPr lang="en-US" sz="2400" dirty="0" err="1">
                <a:latin typeface="Times New Roman" panose="02020603050405020304" pitchFamily="18" charset="0"/>
                <a:cs typeface="Times New Roman" panose="02020603050405020304" pitchFamily="18" charset="0"/>
              </a:rPr>
              <a:t>timelimit</a:t>
            </a:r>
            <a:r>
              <a:rPr lang="en-US" sz="2400" dirty="0">
                <a:latin typeface="Times New Roman" panose="02020603050405020304" pitchFamily="18" charset="0"/>
                <a:cs typeface="Times New Roman" panose="02020603050405020304" pitchFamily="18" charset="0"/>
              </a:rPr>
              <a:t> could be enhanced through National Laws by each member country.</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ctrTitle"/>
          </p:nvPr>
        </p:nvSpPr>
        <p:spPr>
          <a:xfrm>
            <a:off x="3914775" y="795671"/>
            <a:ext cx="7772400" cy="880729"/>
          </a:xfrm>
        </p:spPr>
        <p:txBody>
          <a:bodyPr>
            <a:normAutofit fontScale="90000"/>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TYPES OF PATENTS</a:t>
            </a:r>
          </a:p>
        </p:txBody>
      </p:sp>
      <p:sp>
        <p:nvSpPr>
          <p:cNvPr id="1048647" name="Subtitle 2"/>
          <p:cNvSpPr>
            <a:spLocks noGrp="1"/>
          </p:cNvSpPr>
          <p:nvPr>
            <p:ph type="subTitle" idx="1"/>
          </p:nvPr>
        </p:nvSpPr>
        <p:spPr>
          <a:xfrm>
            <a:off x="1762124" y="2105025"/>
            <a:ext cx="9344025" cy="5562600"/>
          </a:xfrm>
        </p:spPr>
        <p:txBody>
          <a:bodyPr>
            <a:normAutofit/>
          </a:bodyPr>
          <a:lstStyle/>
          <a:p>
            <a:r>
              <a:rPr lang="en-US" sz="2500" dirty="0">
                <a:latin typeface="Times New Roman" panose="02020603050405020304" pitchFamily="18" charset="0"/>
                <a:cs typeface="Times New Roman" panose="02020603050405020304" pitchFamily="18" charset="0"/>
              </a:rPr>
              <a:t>There are 4 types of patents:-</a:t>
            </a:r>
            <a:endParaRPr lang="zh-CN" altLang="en-US"/>
          </a:p>
          <a:p>
            <a:pPr marL="457200" indent="-457200">
              <a:buFont typeface="Arial" panose="020B0604020202020204" pitchFamily="34" charset="0"/>
              <a:buChar char="•"/>
            </a:pPr>
            <a:r>
              <a:rPr lang="en-US" sz="2500" b="1" dirty="0">
                <a:solidFill>
                  <a:srgbClr val="FF0000"/>
                </a:solidFill>
                <a:latin typeface="Times New Roman" panose="02020603050405020304" pitchFamily="18" charset="0"/>
                <a:cs typeface="Times New Roman" panose="02020603050405020304" pitchFamily="18" charset="0"/>
              </a:rPr>
              <a:t>Utility Patents  </a:t>
            </a:r>
            <a:r>
              <a:rPr lang="en-US" sz="2500" b="0" dirty="0">
                <a:solidFill>
                  <a:srgbClr val="FFFFFF"/>
                </a:solidFill>
                <a:latin typeface="Times New Roman" panose="02020603050405020304" pitchFamily="18" charset="0"/>
                <a:cs typeface="Times New Roman" panose="02020603050405020304" pitchFamily="18" charset="0"/>
              </a:rPr>
              <a:t>m</a:t>
            </a:r>
            <a:r>
              <a:rPr lang="en-US" sz="2500" dirty="0">
                <a:latin typeface="Times New Roman" panose="02020603050405020304" pitchFamily="18" charset="0"/>
                <a:cs typeface="Times New Roman" panose="02020603050405020304" pitchFamily="18" charset="0"/>
              </a:rPr>
              <a:t>ay be granted to anyome who invents a useful process,machine ,an article of manufacture.        Example:- computer hardware,medications</a:t>
            </a:r>
            <a:endParaRPr/>
          </a:p>
          <a:p>
            <a:pPr marL="457200" indent="-457200">
              <a:buFont typeface="Arial" panose="020B0604020202020204" pitchFamily="34" charset="0"/>
              <a:buChar char="•"/>
            </a:pPr>
            <a:r>
              <a:rPr lang="en-US" sz="2500" b="1" dirty="0">
                <a:solidFill>
                  <a:srgbClr val="FF0000"/>
                </a:solidFill>
                <a:latin typeface="Times New Roman" panose="02020603050405020304" pitchFamily="18" charset="0"/>
                <a:cs typeface="Times New Roman" panose="02020603050405020304" pitchFamily="18" charset="0"/>
              </a:rPr>
              <a:t>Design Patent </a:t>
            </a:r>
            <a:r>
              <a:rPr lang="en-US" sz="2500" dirty="0">
                <a:latin typeface="Times New Roman" panose="02020603050405020304" pitchFamily="18" charset="0"/>
                <a:cs typeface="Times New Roman" panose="02020603050405020304" pitchFamily="18" charset="0"/>
              </a:rPr>
              <a:t>may be granted to anyone who invents a new ,original,and ornamental design for an article of manufacture.Example:- look of athletic shoe ,a bicycle helmet</a:t>
            </a:r>
            <a:endParaRPr/>
          </a:p>
          <a:p>
            <a:pPr marL="457200" indent="-457200">
              <a:buFont typeface="Arial" panose="020B0604020202020204" pitchFamily="34" charset="0"/>
              <a:buChar char="•"/>
            </a:pPr>
            <a:r>
              <a:rPr lang="en-US" sz="2500" b="1" dirty="0">
                <a:solidFill>
                  <a:srgbClr val="FF0000"/>
                </a:solidFill>
                <a:latin typeface="Times New Roman" panose="02020603050405020304" pitchFamily="18" charset="0"/>
                <a:cs typeface="Times New Roman" panose="02020603050405020304" pitchFamily="18" charset="0"/>
              </a:rPr>
              <a:t>Plant Patent </a:t>
            </a:r>
            <a:r>
              <a:rPr lang="en-US" sz="2500" dirty="0">
                <a:latin typeface="Times New Roman" panose="02020603050405020304" pitchFamily="18" charset="0"/>
                <a:cs typeface="Times New Roman" panose="02020603050405020304" pitchFamily="18" charset="0"/>
              </a:rPr>
              <a:t>may be granted to anyone who invents or discover and asexually reproduces any distinct and new variety of plants.                                                                   Examples:- Hybrid tea roses</a:t>
            </a:r>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a:xfrm>
            <a:off x="2476500" y="307172"/>
            <a:ext cx="8610600" cy="1293028"/>
          </a:xfrm>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TYPES OF PATENTS</a:t>
            </a:r>
          </a:p>
        </p:txBody>
      </p:sp>
      <p:sp>
        <p:nvSpPr>
          <p:cNvPr id="1048654" name="Content Placeholder 2"/>
          <p:cNvSpPr>
            <a:spLocks noGrp="1"/>
          </p:cNvSpPr>
          <p:nvPr>
            <p:ph idx="1"/>
          </p:nvPr>
        </p:nvSpPr>
        <p:spPr>
          <a:xfrm>
            <a:off x="1981200" y="1600200"/>
            <a:ext cx="9448800" cy="4953000"/>
          </a:xfrm>
        </p:spPr>
        <p:txBody>
          <a:bodyPr>
            <a:normAutofit/>
          </a:bodyPr>
          <a:lstStyle/>
          <a:p>
            <a:pPr marL="0" indent="0">
              <a:buNone/>
            </a:pPr>
            <a:endParaRPr lang="zh-CN" altLang="en-US"/>
          </a:p>
          <a:p>
            <a:r>
              <a:rPr lang="en-US" sz="2400" b="1" dirty="0">
                <a:solidFill>
                  <a:srgbClr val="FF0000"/>
                </a:solidFill>
                <a:latin typeface="Times New Roman" panose="02020603050405020304" pitchFamily="18" charset="0"/>
                <a:cs typeface="Times New Roman" panose="02020603050405020304" pitchFamily="18" charset="0"/>
              </a:rPr>
              <a:t>Reissue Patent</a:t>
            </a:r>
            <a:r>
              <a:rPr lang="en-US" sz="2400" dirty="0">
                <a:latin typeface="Times New Roman" panose="02020603050405020304" pitchFamily="18" charset="0"/>
                <a:cs typeface="Times New Roman" panose="02020603050405020304" pitchFamily="18" charset="0"/>
              </a:rPr>
              <a:t> A reissue patent is a patent issued by the U.S. Patent and Trademark Office (PTO) to correct a significant error in an already issued patent. A reissue patent may be issued for utility, design, or plant patents. A reissue patent does not change the term of the original patent. It only corrects the error in the original patent.</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CAN BE PATENTED</a:t>
            </a:r>
          </a:p>
        </p:txBody>
      </p:sp>
      <p:sp>
        <p:nvSpPr>
          <p:cNvPr id="1048656" name="Content Placeholder 2"/>
          <p:cNvSpPr>
            <a:spLocks noGrp="1"/>
          </p:cNvSpPr>
          <p:nvPr>
            <p:ph idx="1"/>
          </p:nvPr>
        </p:nvSpPr>
        <p:spPr>
          <a:xfrm>
            <a:off x="685800" y="2194560"/>
            <a:ext cx="10820400" cy="4495868"/>
          </a:xfrm>
        </p:spPr>
        <p:txBody>
          <a:bodyPr>
            <a:normAutofit/>
          </a:bodyPr>
          <a:lstStyle/>
          <a:p>
            <a:r>
              <a:rPr lang="en-US" sz="2800" dirty="0">
                <a:latin typeface="Times New Roman" panose="02020603050405020304" pitchFamily="18" charset="0"/>
                <a:cs typeface="Times New Roman" panose="02020603050405020304" pitchFamily="18" charset="0"/>
              </a:rPr>
              <a:t>An Invention must be:</a:t>
            </a:r>
            <a:endParaRPr lang="zh-CN" altLang="en-US"/>
          </a:p>
          <a:p>
            <a:pPr marL="514350" indent="-514350">
              <a:buFont typeface="+mj-lt"/>
              <a:buAutoNum type="arabicPeriod"/>
            </a:pPr>
            <a:r>
              <a:rPr lang="zh-CN" altLang="en-US"/>
              <a:t>A process or method (such as a new way to manufacture concrete)</a:t>
            </a:r>
          </a:p>
          <a:p>
            <a:pPr marL="514350" indent="-514350">
              <a:buFont typeface="+mj-lt"/>
              <a:buAutoNum type="arabicPeriod"/>
            </a:pPr>
            <a:r>
              <a:rPr lang="zh-CN" altLang="en-US"/>
              <a:t>A machine (something with moving parts or circuitry)</a:t>
            </a:r>
          </a:p>
          <a:p>
            <a:pPr marL="514350" indent="-514350">
              <a:buFont typeface="+mj-lt"/>
              <a:buAutoNum type="arabicPeriod"/>
            </a:pPr>
            <a:r>
              <a:rPr lang="zh-CN" altLang="en-US"/>
              <a:t>A manufactured article (such as a tool or another object that accomplishes a result with few or no moving parts, such as a pencil)</a:t>
            </a:r>
          </a:p>
          <a:p>
            <a:pPr marL="514350" indent="-514350">
              <a:buFont typeface="+mj-lt"/>
              <a:buAutoNum type="arabicPeriod"/>
            </a:pPr>
            <a:r>
              <a:rPr lang="zh-CN" altLang="en-US"/>
              <a:t>A new composition (such as a new pharmaceutical)</a:t>
            </a:r>
          </a:p>
          <a:p>
            <a:pPr marL="514350" indent="-514350">
              <a:buFont typeface="+mj-lt"/>
              <a:buAutoNum type="arabicPeriod"/>
            </a:pPr>
            <a:r>
              <a:rPr lang="zh-CN" altLang="en-US"/>
              <a:t>An asexually reproduced and new variety of plant</a:t>
            </a:r>
          </a:p>
          <a:p>
            <a:pPr marL="514350" indent="-514350">
              <a:buFont typeface="+mj-lt"/>
              <a:buAutoNum type="arabicPeriod"/>
            </a:pPr>
            <a:r>
              <a:rPr lang="en-US" sz="2100" dirty="0">
                <a:latin typeface="Times New Roman" panose="02020603050405020304" pitchFamily="18" charset="0"/>
                <a:cs typeface="Times New Roman" panose="02020603050405020304" pitchFamily="18" charset="0"/>
              </a:rPr>
              <a:t>Must not be declared as non patentable under the  PATENT ACT</a:t>
            </a:r>
            <a:endParaRPr lang="zh-CN" altLang="en-US" sz="2100"/>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CANNOT BE PATENTED</a:t>
            </a:r>
          </a:p>
        </p:txBody>
      </p:sp>
      <p:sp>
        <p:nvSpPr>
          <p:cNvPr id="1048658"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Any artistic creation</a:t>
            </a:r>
          </a:p>
          <a:p>
            <a:r>
              <a:rPr lang="en-US" sz="2800" dirty="0">
                <a:latin typeface="Times New Roman" panose="02020603050405020304" pitchFamily="18" charset="0"/>
                <a:cs typeface="Times New Roman" panose="02020603050405020304" pitchFamily="18" charset="0"/>
              </a:rPr>
              <a:t>Mathematical methods</a:t>
            </a:r>
          </a:p>
          <a:p>
            <a:r>
              <a:rPr lang="en-US" sz="2800" dirty="0">
                <a:latin typeface="Times New Roman" panose="02020603050405020304" pitchFamily="18" charset="0"/>
                <a:cs typeface="Times New Roman" panose="02020603050405020304" pitchFamily="18" charset="0"/>
              </a:rPr>
              <a:t>Business schemes</a:t>
            </a:r>
          </a:p>
          <a:p>
            <a:r>
              <a:rPr lang="en-US" sz="2800" dirty="0">
                <a:latin typeface="Times New Roman" panose="02020603050405020304" pitchFamily="18" charset="0"/>
                <a:cs typeface="Times New Roman" panose="02020603050405020304" pitchFamily="18" charset="0"/>
              </a:rPr>
              <a:t>Anything against universal law</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3"/>
          <p:cNvGraphicFramePr>
            <a:graphicFrameLocks noGrp="1"/>
          </p:cNvGraphicFramePr>
          <p:nvPr/>
        </p:nvGraphicFramePr>
        <p:xfrm>
          <a:off x="2105024" y="1466850"/>
          <a:ext cx="9153526" cy="4895851"/>
        </p:xfrm>
        <a:graphic>
          <a:graphicData uri="http://schemas.openxmlformats.org/drawingml/2006/table">
            <a:tbl>
              <a:tblPr>
                <a:tableStyleId>{3C2FFA5D-87B4-456A-9821-1D502468CF0F}</a:tableStyleId>
              </a:tblPr>
              <a:tblGrid>
                <a:gridCol w="4576763">
                  <a:extLst>
                    <a:ext uri="{9D8B030D-6E8A-4147-A177-3AD203B41FA5}">
                      <a16:colId xmlns:a16="http://schemas.microsoft.com/office/drawing/2014/main" xmlns="" val="20000"/>
                    </a:ext>
                  </a:extLst>
                </a:gridCol>
                <a:gridCol w="4576763">
                  <a:extLst>
                    <a:ext uri="{9D8B030D-6E8A-4147-A177-3AD203B41FA5}">
                      <a16:colId xmlns:a16="http://schemas.microsoft.com/office/drawing/2014/main" xmlns="" val="20001"/>
                    </a:ext>
                  </a:extLst>
                </a:gridCol>
              </a:tblGrid>
              <a:tr h="678632">
                <a:tc>
                  <a:txBody>
                    <a:bodyPr/>
                    <a:lstStyle/>
                    <a:p>
                      <a:pPr algn="l" fontAlgn="t"/>
                      <a:r>
                        <a:rPr lang="en-US" sz="2000">
                          <a:solidFill>
                            <a:srgbClr val="FFFFFF"/>
                          </a:solidFill>
                          <a:effectLst/>
                          <a:latin typeface="Times New Roman" panose="02020603050405020304" pitchFamily="18" charset="0"/>
                          <a:cs typeface="Times New Roman" panose="02020603050405020304" pitchFamily="18" charset="0"/>
                        </a:rPr>
                        <a:t>Patentable</a:t>
                      </a:r>
                    </a:p>
                  </a:txBody>
                  <a:tcPr marL="76200" marR="76200" marT="76200" marB="76200">
                    <a:solidFill>
                      <a:schemeClr val="accent1">
                        <a:lumMod val="75000"/>
                      </a:schemeClr>
                    </a:solidFill>
                  </a:tcPr>
                </a:tc>
                <a:tc>
                  <a:txBody>
                    <a:bodyPr/>
                    <a:lstStyle/>
                    <a:p>
                      <a:pPr algn="l" fontAlgn="t"/>
                      <a:r>
                        <a:rPr lang="en-US" sz="2000" dirty="0">
                          <a:solidFill>
                            <a:srgbClr val="FFFFFF"/>
                          </a:solidFill>
                          <a:effectLst/>
                          <a:latin typeface="Times New Roman" panose="02020603050405020304" pitchFamily="18" charset="0"/>
                          <a:cs typeface="Times New Roman" panose="02020603050405020304" pitchFamily="18" charset="0"/>
                        </a:rPr>
                        <a:t>Non-patentable</a:t>
                      </a:r>
                    </a:p>
                  </a:txBody>
                  <a:tcPr marL="76200" marR="76200" marT="76200" marB="76200">
                    <a:solidFill>
                      <a:schemeClr val="accent1">
                        <a:lumMod val="75000"/>
                      </a:schemeClr>
                    </a:solidFill>
                  </a:tcPr>
                </a:tc>
                <a:extLst>
                  <a:ext uri="{0D108BD9-81ED-4DB2-BD59-A6C34878D82A}">
                    <a16:rowId xmlns:a16="http://schemas.microsoft.com/office/drawing/2014/main" xmlns="" val="10000"/>
                  </a:ext>
                </a:extLst>
              </a:tr>
              <a:tr h="1987425">
                <a:tc>
                  <a:txBody>
                    <a:bodyPr/>
                    <a:lstStyle/>
                    <a:p>
                      <a:pPr fontAlgn="t"/>
                      <a:r>
                        <a:rPr lang="en-US" sz="2000" dirty="0">
                          <a:effectLst/>
                          <a:latin typeface="Times New Roman" panose="02020603050405020304" pitchFamily="18" charset="0"/>
                          <a:cs typeface="Times New Roman" panose="02020603050405020304" pitchFamily="18" charset="0"/>
                        </a:rPr>
                        <a:t>A new generator (the technical solution)</a:t>
                      </a:r>
                    </a:p>
                  </a:txBody>
                  <a:tcPr marL="76200" marR="76200" marT="76200" marB="76200"/>
                </a:tc>
                <a:tc>
                  <a:txBody>
                    <a:bodyPr/>
                    <a:lstStyle/>
                    <a:p>
                      <a:pPr fontAlgn="t"/>
                      <a:r>
                        <a:rPr lang="en-US" sz="2000" dirty="0">
                          <a:effectLst/>
                          <a:latin typeface="Times New Roman" panose="02020603050405020304" pitchFamily="18" charset="0"/>
                          <a:cs typeface="Times New Roman" panose="02020603050405020304" pitchFamily="18" charset="0"/>
                        </a:rPr>
                        <a:t>The mathematical formula for how the generator produces electricity</a:t>
                      </a:r>
                    </a:p>
                  </a:txBody>
                  <a:tcPr marL="76200" marR="76200" marT="76200" marB="76200"/>
                </a:tc>
                <a:extLst>
                  <a:ext uri="{0D108BD9-81ED-4DB2-BD59-A6C34878D82A}">
                    <a16:rowId xmlns:a16="http://schemas.microsoft.com/office/drawing/2014/main" xmlns="" val="10001"/>
                  </a:ext>
                </a:extLst>
              </a:tr>
              <a:tr h="1114897">
                <a:tc>
                  <a:txBody>
                    <a:bodyPr/>
                    <a:lstStyle/>
                    <a:p>
                      <a:pPr fontAlgn="t"/>
                      <a:r>
                        <a:rPr lang="en-US" sz="2000">
                          <a:effectLst/>
                          <a:latin typeface="Times New Roman" panose="02020603050405020304" pitchFamily="18" charset="0"/>
                          <a:cs typeface="Times New Roman" panose="02020603050405020304" pitchFamily="18" charset="0"/>
                        </a:rPr>
                        <a:t>Use of the generator on a bicycle</a:t>
                      </a:r>
                    </a:p>
                  </a:txBody>
                  <a:tcPr marL="76200" marR="76200" marT="76200" marB="76200"/>
                </a:tc>
                <a:tc>
                  <a:txBody>
                    <a:bodyPr/>
                    <a:lstStyle/>
                    <a:p>
                      <a:pPr fontAlgn="t"/>
                      <a:r>
                        <a:rPr lang="en-US" sz="2000" dirty="0">
                          <a:effectLst/>
                          <a:latin typeface="Times New Roman" panose="02020603050405020304" pitchFamily="18" charset="0"/>
                          <a:cs typeface="Times New Roman" panose="02020603050405020304" pitchFamily="18" charset="0"/>
                        </a:rPr>
                        <a:t>A scheme for how to sell the generator</a:t>
                      </a:r>
                    </a:p>
                  </a:txBody>
                  <a:tcPr marL="76200" marR="76200" marT="76200" marB="76200"/>
                </a:tc>
                <a:extLst>
                  <a:ext uri="{0D108BD9-81ED-4DB2-BD59-A6C34878D82A}">
                    <a16:rowId xmlns:a16="http://schemas.microsoft.com/office/drawing/2014/main" xmlns="" val="10002"/>
                  </a:ext>
                </a:extLst>
              </a:tr>
              <a:tr h="1114897">
                <a:tc>
                  <a:txBody>
                    <a:bodyPr/>
                    <a:lstStyle/>
                    <a:p>
                      <a:pPr fontAlgn="t"/>
                      <a:r>
                        <a:rPr lang="en-US" sz="2000">
                          <a:effectLst/>
                          <a:latin typeface="Times New Roman" panose="02020603050405020304" pitchFamily="18" charset="0"/>
                          <a:cs typeface="Times New Roman" panose="02020603050405020304" pitchFamily="18" charset="0"/>
                        </a:rPr>
                        <a:t>A method of manufacturing the generator</a:t>
                      </a:r>
                    </a:p>
                  </a:txBody>
                  <a:tcPr marL="76200" marR="76200" marT="76200" marB="76200"/>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a:xfrm>
            <a:off x="1295402" y="867832"/>
            <a:ext cx="9601196" cy="1303867"/>
          </a:xfrm>
        </p:spPr>
        <p:txBody>
          <a:bodyPr>
            <a:normAutofit fontScale="90000"/>
          </a:bodyPr>
          <a:lstStyle/>
          <a:p>
            <a:r>
              <a:rPr lang="en-US" dirty="0"/>
              <a:t>Procedure for obtaining</a:t>
            </a:r>
            <a:br>
              <a:rPr lang="en-US" dirty="0"/>
            </a:br>
            <a:r>
              <a:rPr lang="en-US" dirty="0"/>
              <a:t>patents in India</a:t>
            </a:r>
            <a:br>
              <a:rPr lang="en-US" dirty="0"/>
            </a:br>
            <a:endParaRPr lang="en-IN" dirty="0"/>
          </a:p>
        </p:txBody>
      </p:sp>
      <p:pic>
        <p:nvPicPr>
          <p:cNvPr id="2097176" name="Content Placeholder 4"/>
          <p:cNvPicPr>
            <a:picLocks noGrp="1" noChangeAspect="1"/>
          </p:cNvPicPr>
          <p:nvPr>
            <p:ph idx="1"/>
          </p:nvPr>
        </p:nvPicPr>
        <p:blipFill>
          <a:blip r:embed="rId2" cstate="print"/>
          <a:stretch>
            <a:fillRect/>
          </a:stretch>
        </p:blipFill>
        <p:spPr>
          <a:xfrm>
            <a:off x="9093149" y="-52754"/>
            <a:ext cx="2916652" cy="1740877"/>
          </a:xfrm>
        </p:spPr>
      </p:pic>
      <p:sp>
        <p:nvSpPr>
          <p:cNvPr id="1048674" name="TextBox 5"/>
          <p:cNvSpPr txBox="1"/>
          <p:nvPr/>
        </p:nvSpPr>
        <p:spPr>
          <a:xfrm>
            <a:off x="1252486" y="2029846"/>
            <a:ext cx="9601196" cy="4358640"/>
          </a:xfrm>
          <a:prstGeom prst="rect">
            <a:avLst/>
          </a:prstGeom>
          <a:solidFill>
            <a:schemeClr val="bg2"/>
          </a:solidFill>
        </p:spPr>
        <p:txBody>
          <a:bodyPr wrap="square">
            <a:spAutoFit/>
          </a:bodyPr>
          <a:lstStyle/>
          <a:p>
            <a:r>
              <a:rPr lang="en-US" sz="2000" dirty="0">
                <a:latin typeface="Times New Roman" panose="02020603050405020304" pitchFamily="18" charset="0"/>
                <a:cs typeface="Times New Roman" panose="02020603050405020304" pitchFamily="18" charset="0"/>
              </a:rPr>
              <a:t>Step 1 – Writing and filling patent</a:t>
            </a:r>
          </a:p>
          <a:p>
            <a:r>
              <a:rPr lang="en-US" sz="2000" dirty="0">
                <a:latin typeface="Times New Roman" panose="02020603050405020304" pitchFamily="18" charset="0"/>
                <a:cs typeface="Times New Roman" panose="02020603050405020304" pitchFamily="18" charset="0"/>
              </a:rPr>
              <a:t>application</a:t>
            </a:r>
          </a:p>
          <a:p>
            <a:r>
              <a:rPr lang="en-US" sz="2000" dirty="0">
                <a:latin typeface="Times New Roman" panose="02020603050405020304" pitchFamily="18" charset="0"/>
                <a:cs typeface="Times New Roman" panose="02020603050405020304" pitchFamily="18" charset="0"/>
              </a:rPr>
              <a:t>The patent writing is a specialized skill and requires years of practice and knowledge of the patent law as well as the technical knowledge hence called techno-legal.</a:t>
            </a:r>
          </a:p>
          <a:p>
            <a:r>
              <a:rPr lang="en-US" sz="2000" dirty="0">
                <a:latin typeface="Times New Roman" panose="02020603050405020304" pitchFamily="18" charset="0"/>
                <a:cs typeface="Times New Roman" panose="02020603050405020304" pitchFamily="18" charset="0"/>
              </a:rPr>
              <a:t>There are two ways to proceed about patent filling :</a:t>
            </a:r>
          </a:p>
          <a:p>
            <a:r>
              <a:rPr lang="en-US" sz="2000" dirty="0">
                <a:latin typeface="Times New Roman" panose="02020603050405020304" pitchFamily="18" charset="0"/>
                <a:cs typeface="Times New Roman" panose="02020603050405020304" pitchFamily="18" charset="0"/>
              </a:rPr>
              <a:t>1. Provisional patent application</a:t>
            </a:r>
          </a:p>
          <a:p>
            <a:r>
              <a:rPr lang="en-US" sz="2000" dirty="0">
                <a:latin typeface="Times New Roman" panose="02020603050405020304" pitchFamily="18" charset="0"/>
                <a:cs typeface="Times New Roman" panose="02020603050405020304" pitchFamily="18" charset="0"/>
              </a:rPr>
              <a:t>2. Complete patent application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1.Provisional patent application – It is a case used when you are in very early stage in the research and development for your invention. It gives you 12 months of time to file complete specification.</a:t>
            </a:r>
          </a:p>
          <a:p>
            <a:r>
              <a:rPr lang="en-US" sz="2000" dirty="0">
                <a:latin typeface="Times New Roman" panose="02020603050405020304" pitchFamily="18" charset="0"/>
                <a:cs typeface="Times New Roman" panose="02020603050405020304" pitchFamily="18" charset="0"/>
              </a:rPr>
              <a:t>2.Complete patent application – The complete patent application includes</a:t>
            </a:r>
          </a:p>
          <a:p>
            <a:r>
              <a:rPr lang="en-US" sz="2000" dirty="0">
                <a:latin typeface="Times New Roman" panose="02020603050405020304" pitchFamily="18" charset="0"/>
                <a:cs typeface="Times New Roman" panose="02020603050405020304" pitchFamily="18" charset="0"/>
              </a:rPr>
              <a:t>entire description of the invention, diagrams and claims.</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
          <p:cNvSpPr>
            <a:spLocks noGrp="1"/>
          </p:cNvSpPr>
          <p:nvPr>
            <p:ph type="title"/>
          </p:nvPr>
        </p:nvSpPr>
        <p:spPr/>
        <p:txBody>
          <a:bodyPr>
            <a:normAutofit fontScale="90000"/>
          </a:bodyPr>
          <a:lstStyle/>
          <a:p>
            <a:r>
              <a:rPr lang="en-US" dirty="0"/>
              <a:t>Procedure for obtaining</a:t>
            </a:r>
            <a:br>
              <a:rPr lang="en-US" dirty="0"/>
            </a:br>
            <a:r>
              <a:rPr lang="en-US" dirty="0"/>
              <a:t>patents in India</a:t>
            </a:r>
            <a:br>
              <a:rPr lang="en-US" dirty="0"/>
            </a:br>
            <a:endParaRPr lang="en-IN" dirty="0"/>
          </a:p>
        </p:txBody>
      </p:sp>
      <p:pic>
        <p:nvPicPr>
          <p:cNvPr id="2097177" name="Content Placeholder 4"/>
          <p:cNvPicPr>
            <a:picLocks noGrp="1" noChangeAspect="1"/>
          </p:cNvPicPr>
          <p:nvPr>
            <p:ph idx="1"/>
          </p:nvPr>
        </p:nvPicPr>
        <p:blipFill>
          <a:blip r:embed="rId2" cstate="print"/>
          <a:stretch>
            <a:fillRect/>
          </a:stretch>
        </p:blipFill>
        <p:spPr>
          <a:xfrm>
            <a:off x="9093149" y="-52754"/>
            <a:ext cx="2916652" cy="1740877"/>
          </a:xfrm>
        </p:spPr>
      </p:pic>
      <p:sp>
        <p:nvSpPr>
          <p:cNvPr id="1048676" name="TextBox 6"/>
          <p:cNvSpPr txBox="1"/>
          <p:nvPr/>
        </p:nvSpPr>
        <p:spPr>
          <a:xfrm>
            <a:off x="1744856" y="2621162"/>
            <a:ext cx="8528224" cy="3025140"/>
          </a:xfrm>
          <a:prstGeom prst="rect">
            <a:avLst/>
          </a:prstGeom>
          <a:solidFill>
            <a:schemeClr val="bg2"/>
          </a:solidFill>
        </p:spPr>
        <p:txBody>
          <a:bodyPr wrap="square">
            <a:spAutoFit/>
          </a:bodyPr>
          <a:lstStyle/>
          <a:p>
            <a:r>
              <a:rPr lang="en-US" sz="2800" dirty="0">
                <a:latin typeface="Times New Roman" panose="02020603050405020304" pitchFamily="18" charset="0"/>
                <a:cs typeface="Times New Roman" panose="02020603050405020304" pitchFamily="18" charset="0"/>
              </a:rPr>
              <a:t>Step 2 – Publication of the application</a:t>
            </a:r>
          </a:p>
          <a:p>
            <a:r>
              <a:rPr lang="en-US" sz="2800" dirty="0">
                <a:latin typeface="Times New Roman" panose="02020603050405020304" pitchFamily="18" charset="0"/>
                <a:cs typeface="Times New Roman" panose="02020603050405020304" pitchFamily="18" charset="0"/>
              </a:rPr>
              <a:t> Application is published after 18 months from the filling date. To speed up this process, optionally an early publication request can be made if you do not wish to</a:t>
            </a:r>
          </a:p>
          <a:p>
            <a:r>
              <a:rPr lang="en-US" sz="2800" dirty="0">
                <a:latin typeface="Times New Roman" panose="02020603050405020304" pitchFamily="18" charset="0"/>
                <a:cs typeface="Times New Roman" panose="02020603050405020304" pitchFamily="18" charset="0"/>
              </a:rPr>
              <a:t>wait till the expiry of 18 months from the  date of filling for publishing your patent application. </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Content Placeholder 4"/>
          <p:cNvPicPr>
            <a:picLocks noGrp="1" noChangeAspect="1"/>
          </p:cNvPicPr>
          <p:nvPr>
            <p:ph idx="1"/>
          </p:nvPr>
        </p:nvPicPr>
        <p:blipFill>
          <a:blip r:embed="rId2"/>
          <a:stretch>
            <a:fillRect/>
          </a:stretch>
        </p:blipFill>
        <p:spPr>
          <a:xfrm>
            <a:off x="9525227" y="1924050"/>
            <a:ext cx="1662160" cy="1515336"/>
          </a:xfrm>
        </p:spPr>
      </p:pic>
      <p:pic>
        <p:nvPicPr>
          <p:cNvPr id="2097155" name="Picture 5"/>
          <p:cNvPicPr>
            <a:picLocks noChangeAspect="1"/>
          </p:cNvPicPr>
          <p:nvPr/>
        </p:nvPicPr>
        <p:blipFill>
          <a:blip r:embed="rId3"/>
          <a:srcRect/>
          <a:stretch>
            <a:fillRect/>
          </a:stretch>
        </p:blipFill>
        <p:spPr>
          <a:xfrm>
            <a:off x="3466872" y="1729160"/>
            <a:ext cx="5581877" cy="4186408"/>
          </a:xfrm>
          <a:prstGeom prst="rect">
            <a:avLst/>
          </a:prstGeom>
        </p:spPr>
      </p:pic>
      <p:pic>
        <p:nvPicPr>
          <p:cNvPr id="2097156" name="Content Placeholder 4"/>
          <p:cNvPicPr>
            <a:picLocks noChangeAspect="1"/>
          </p:cNvPicPr>
          <p:nvPr/>
        </p:nvPicPr>
        <p:blipFill>
          <a:blip r:embed="rId2"/>
          <a:stretch>
            <a:fillRect/>
          </a:stretch>
        </p:blipFill>
        <p:spPr>
          <a:xfrm>
            <a:off x="1233213" y="1952625"/>
            <a:ext cx="1662160" cy="1515336"/>
          </a:xfrm>
          <a:prstGeom prst="rect">
            <a:avLst/>
          </a:prstGeom>
        </p:spPr>
      </p:pic>
      <p:sp>
        <p:nvSpPr>
          <p:cNvPr id="1048603" name="TextBox 7"/>
          <p:cNvSpPr txBox="1"/>
          <p:nvPr/>
        </p:nvSpPr>
        <p:spPr>
          <a:xfrm>
            <a:off x="1321592" y="838872"/>
            <a:ext cx="7822408" cy="828040"/>
          </a:xfrm>
          <a:prstGeom prst="rect">
            <a:avLst/>
          </a:prstGeom>
          <a:noFill/>
        </p:spPr>
        <p:txBody>
          <a:bodyPr wrap="square" rtlCol="0">
            <a:spAutoFit/>
          </a:bodyPr>
          <a:lstStyle/>
          <a:p>
            <a:r>
              <a:rPr lang="en-US" sz="5000" dirty="0"/>
              <a:t>WHAT IS </a:t>
            </a:r>
            <a:r>
              <a:rPr lang="en-US" sz="5000" dirty="0">
                <a:ln w="0"/>
                <a:solidFill>
                  <a:schemeClr val="accent1"/>
                </a:solidFill>
                <a:effectLst>
                  <a:outerShdw blurRad="38100" dist="25400" dir="5400000" algn="ctr" rotWithShape="0">
                    <a:srgbClr val="6E747A">
                      <a:alpha val="43000"/>
                    </a:srgbClr>
                  </a:outerShdw>
                </a:effectLst>
              </a:rPr>
              <a:t>PATENT</a:t>
            </a:r>
            <a:r>
              <a:rPr lang="en-US" sz="5000" dirty="0"/>
              <a:t> ?</a:t>
            </a:r>
            <a:endParaRPr lang="en-IN" sz="5000"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p:txBody>
          <a:bodyPr>
            <a:normAutofit fontScale="90000"/>
          </a:bodyPr>
          <a:lstStyle/>
          <a:p>
            <a:r>
              <a:rPr lang="en-US" dirty="0"/>
              <a:t>Procedure for obtaining</a:t>
            </a:r>
            <a:br>
              <a:rPr lang="en-US" dirty="0"/>
            </a:br>
            <a:r>
              <a:rPr lang="en-US" dirty="0"/>
              <a:t>patents in India</a:t>
            </a:r>
            <a:br>
              <a:rPr lang="en-US" dirty="0"/>
            </a:br>
            <a:endParaRPr lang="en-IN" dirty="0"/>
          </a:p>
        </p:txBody>
      </p:sp>
      <p:pic>
        <p:nvPicPr>
          <p:cNvPr id="2097178" name="Content Placeholder 4"/>
          <p:cNvPicPr>
            <a:picLocks noGrp="1" noChangeAspect="1"/>
          </p:cNvPicPr>
          <p:nvPr>
            <p:ph idx="1"/>
          </p:nvPr>
        </p:nvPicPr>
        <p:blipFill>
          <a:blip r:embed="rId2" cstate="print"/>
          <a:stretch>
            <a:fillRect/>
          </a:stretch>
        </p:blipFill>
        <p:spPr>
          <a:xfrm>
            <a:off x="9093149" y="-52754"/>
            <a:ext cx="2916652" cy="1740877"/>
          </a:xfrm>
        </p:spPr>
      </p:pic>
      <p:sp>
        <p:nvSpPr>
          <p:cNvPr id="1048678" name="TextBox 6"/>
          <p:cNvSpPr txBox="1"/>
          <p:nvPr/>
        </p:nvSpPr>
        <p:spPr>
          <a:xfrm>
            <a:off x="1006301" y="2712031"/>
            <a:ext cx="9718849" cy="3291840"/>
          </a:xfrm>
          <a:prstGeom prst="rect">
            <a:avLst/>
          </a:prstGeom>
          <a:solidFill>
            <a:schemeClr val="bg2"/>
          </a:solidFill>
        </p:spPr>
        <p:txBody>
          <a:bodyPr wrap="square">
            <a:spAutoFit/>
          </a:bodyPr>
          <a:lstStyle/>
          <a:p>
            <a:r>
              <a:rPr lang="en-US" sz="2400" dirty="0">
                <a:latin typeface="Times New Roman" panose="02020603050405020304" pitchFamily="18" charset="0"/>
                <a:cs typeface="Times New Roman" panose="02020603050405020304" pitchFamily="18" charset="0"/>
              </a:rPr>
              <a:t>Step 3 – Request for examination</a:t>
            </a:r>
          </a:p>
          <a:p>
            <a:r>
              <a:rPr lang="en-US" sz="2400" dirty="0">
                <a:latin typeface="Times New Roman" panose="02020603050405020304" pitchFamily="18" charset="0"/>
                <a:cs typeface="Times New Roman" panose="02020603050405020304" pitchFamily="18" charset="0"/>
              </a:rPr>
              <a:t>The patent application is examined at patent office only after receiving request for examination that is RFE . Ideally the RFE is filled along with the application for the patent.</a:t>
            </a:r>
          </a:p>
          <a:p>
            <a:r>
              <a:rPr lang="en-US" sz="2400" dirty="0">
                <a:latin typeface="Times New Roman" panose="02020603050405020304" pitchFamily="18" charset="0"/>
                <a:cs typeface="Times New Roman" panose="02020603050405020304" pitchFamily="18" charset="0"/>
              </a:rPr>
              <a:t> Upon receiving this request the controller gives your application to a patent</a:t>
            </a:r>
          </a:p>
          <a:p>
            <a:r>
              <a:rPr lang="en-US" sz="2400" dirty="0">
                <a:latin typeface="Times New Roman" panose="02020603050405020304" pitchFamily="18" charset="0"/>
                <a:cs typeface="Times New Roman" panose="02020603050405020304" pitchFamily="18" charset="0"/>
              </a:rPr>
              <a:t>examiner who examines the patent application with different patentability</a:t>
            </a:r>
          </a:p>
          <a:p>
            <a:r>
              <a:rPr lang="en-US" sz="2400" dirty="0">
                <a:latin typeface="Times New Roman" panose="02020603050405020304" pitchFamily="18" charset="0"/>
                <a:cs typeface="Times New Roman" panose="02020603050405020304" pitchFamily="18" charset="0"/>
              </a:rPr>
              <a:t>criteria.</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normAutofit fontScale="90000"/>
          </a:bodyPr>
          <a:lstStyle/>
          <a:p>
            <a:r>
              <a:rPr lang="en-US" dirty="0"/>
              <a:t>Procedure for obtaining</a:t>
            </a:r>
            <a:br>
              <a:rPr lang="en-US" dirty="0"/>
            </a:br>
            <a:r>
              <a:rPr lang="en-US" dirty="0"/>
              <a:t>patents in India</a:t>
            </a:r>
            <a:br>
              <a:rPr lang="en-US" dirty="0"/>
            </a:br>
            <a:endParaRPr lang="en-IN" dirty="0"/>
          </a:p>
        </p:txBody>
      </p:sp>
      <p:pic>
        <p:nvPicPr>
          <p:cNvPr id="2097179" name="Content Placeholder 4"/>
          <p:cNvPicPr>
            <a:picLocks noGrp="1" noChangeAspect="1"/>
          </p:cNvPicPr>
          <p:nvPr>
            <p:ph idx="1"/>
          </p:nvPr>
        </p:nvPicPr>
        <p:blipFill>
          <a:blip r:embed="rId2" cstate="print"/>
          <a:stretch>
            <a:fillRect/>
          </a:stretch>
        </p:blipFill>
        <p:spPr>
          <a:xfrm>
            <a:off x="9093149" y="-52754"/>
            <a:ext cx="2916652" cy="1740877"/>
          </a:xfrm>
        </p:spPr>
      </p:pic>
      <p:sp>
        <p:nvSpPr>
          <p:cNvPr id="1048680" name="TextBox 5"/>
          <p:cNvSpPr txBox="1"/>
          <p:nvPr/>
        </p:nvSpPr>
        <p:spPr>
          <a:xfrm>
            <a:off x="771524" y="2748594"/>
            <a:ext cx="10563225" cy="1767841"/>
          </a:xfrm>
          <a:prstGeom prst="rect">
            <a:avLst/>
          </a:prstGeom>
          <a:solidFill>
            <a:schemeClr val="bg2"/>
          </a:solidFill>
        </p:spPr>
        <p:txBody>
          <a:bodyPr wrap="square">
            <a:spAutoFit/>
          </a:bodyPr>
          <a:lstStyle/>
          <a:p>
            <a:r>
              <a:rPr lang="en-US" sz="2800" dirty="0">
                <a:latin typeface="Times New Roman" panose="02020603050405020304" pitchFamily="18" charset="0"/>
                <a:cs typeface="Times New Roman" panose="02020603050405020304" pitchFamily="18" charset="0"/>
              </a:rPr>
              <a:t>Step 4 – Respond to objections in examination report</a:t>
            </a:r>
          </a:p>
          <a:p>
            <a:r>
              <a:rPr lang="en-US" sz="2800" dirty="0">
                <a:latin typeface="Times New Roman" panose="02020603050405020304" pitchFamily="18" charset="0"/>
                <a:cs typeface="Times New Roman" panose="02020603050405020304" pitchFamily="18" charset="0"/>
              </a:rPr>
              <a:t> In this step majority of patent applicants will receive some kind of objections based on examination report here you need to</a:t>
            </a:r>
          </a:p>
          <a:p>
            <a:r>
              <a:rPr lang="en-US" sz="2800" dirty="0">
                <a:latin typeface="Times New Roman" panose="02020603050405020304" pitchFamily="18" charset="0"/>
                <a:cs typeface="Times New Roman" panose="02020603050405020304" pitchFamily="18" charset="0"/>
              </a:rPr>
              <a:t>analyze the objection and respond to it.</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normAutofit fontScale="90000"/>
          </a:bodyPr>
          <a:lstStyle/>
          <a:p>
            <a:r>
              <a:rPr lang="en-US" dirty="0"/>
              <a:t>Procedure for obtaining</a:t>
            </a:r>
            <a:br>
              <a:rPr lang="en-US" dirty="0"/>
            </a:br>
            <a:r>
              <a:rPr lang="en-US" dirty="0"/>
              <a:t>patents in India</a:t>
            </a:r>
            <a:br>
              <a:rPr lang="en-US" dirty="0"/>
            </a:br>
            <a:endParaRPr lang="en-IN" dirty="0"/>
          </a:p>
        </p:txBody>
      </p:sp>
      <p:pic>
        <p:nvPicPr>
          <p:cNvPr id="2097180" name="Content Placeholder 4"/>
          <p:cNvPicPr>
            <a:picLocks noGrp="1" noChangeAspect="1"/>
          </p:cNvPicPr>
          <p:nvPr>
            <p:ph idx="1"/>
          </p:nvPr>
        </p:nvPicPr>
        <p:blipFill>
          <a:blip r:embed="rId2" cstate="print"/>
          <a:stretch>
            <a:fillRect/>
          </a:stretch>
        </p:blipFill>
        <p:spPr>
          <a:xfrm>
            <a:off x="9093149" y="-52754"/>
            <a:ext cx="2916652" cy="1740877"/>
          </a:xfrm>
        </p:spPr>
      </p:pic>
      <p:sp>
        <p:nvSpPr>
          <p:cNvPr id="1048682" name="TextBox 5"/>
          <p:cNvSpPr txBox="1"/>
          <p:nvPr/>
        </p:nvSpPr>
        <p:spPr>
          <a:xfrm>
            <a:off x="1257300" y="2548570"/>
            <a:ext cx="9410700" cy="3539430"/>
          </a:xfrm>
          <a:prstGeom prst="rect">
            <a:avLst/>
          </a:prstGeom>
          <a:solidFill>
            <a:schemeClr val="bg2"/>
          </a:solidFill>
        </p:spPr>
        <p:txBody>
          <a:bodyPr wrap="square">
            <a:spAutoFit/>
          </a:bodyPr>
          <a:lstStyle/>
          <a:p>
            <a:r>
              <a:rPr lang="en-US" sz="2800" dirty="0">
                <a:latin typeface="Times New Roman" panose="02020603050405020304" pitchFamily="18" charset="0"/>
                <a:cs typeface="Times New Roman" panose="02020603050405020304" pitchFamily="18" charset="0"/>
              </a:rPr>
              <a:t>Step 5 – Grant of patent</a:t>
            </a:r>
          </a:p>
          <a:p>
            <a:r>
              <a:rPr lang="en-US" sz="2800" dirty="0">
                <a:latin typeface="Times New Roman" panose="02020603050405020304" pitchFamily="18" charset="0"/>
                <a:cs typeface="Times New Roman" panose="02020603050405020304" pitchFamily="18" charset="0"/>
              </a:rPr>
              <a:t> The Controller will grant the application upon satisfactory response by the applicant to overcome all of The objections raised in the FER.</a:t>
            </a:r>
          </a:p>
          <a:p>
            <a:r>
              <a:rPr lang="en-US" sz="2800" dirty="0">
                <a:latin typeface="Times New Roman" panose="02020603050405020304" pitchFamily="18" charset="0"/>
                <a:cs typeface="Times New Roman" panose="02020603050405020304" pitchFamily="18" charset="0"/>
              </a:rPr>
              <a:t> On the grant of a patent, the application will be accorded a number, called serial number in the series of Numbers</a:t>
            </a:r>
          </a:p>
          <a:p>
            <a:r>
              <a:rPr lang="en-US" sz="2800" dirty="0">
                <a:latin typeface="Times New Roman" panose="02020603050405020304" pitchFamily="18" charset="0"/>
                <a:cs typeface="Times New Roman" panose="02020603050405020304" pitchFamily="18" charset="0"/>
              </a:rPr>
              <a:t>accorded to patents under the Indian</a:t>
            </a:r>
          </a:p>
          <a:p>
            <a:r>
              <a:rPr lang="en-US" sz="2800" dirty="0">
                <a:latin typeface="Times New Roman" panose="02020603050405020304" pitchFamily="18" charset="0"/>
                <a:cs typeface="Times New Roman" panose="02020603050405020304" pitchFamily="18" charset="0"/>
              </a:rPr>
              <a:t>Patents Act, 1970.</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lstStyle/>
          <a:p>
            <a:r>
              <a:rPr lang="en-US" b="1" dirty="0">
                <a:latin typeface="Bradley Hand ITC" panose="03070402050302030203" pitchFamily="66" charset="0"/>
              </a:rPr>
              <a:t>Sources of patent information</a:t>
            </a:r>
            <a:endParaRPr lang="en-IN" b="1" dirty="0">
              <a:latin typeface="Bradley Hand ITC" panose="03070402050302030203" pitchFamily="66" charset="0"/>
            </a:endParaRPr>
          </a:p>
        </p:txBody>
      </p:sp>
      <p:sp>
        <p:nvSpPr>
          <p:cNvPr id="1048695" name="Content Placeholder 2"/>
          <p:cNvSpPr>
            <a:spLocks noGrp="1"/>
          </p:cNvSpPr>
          <p:nvPr>
            <p:ph idx="1"/>
          </p:nvPr>
        </p:nvSpPr>
        <p:spPr/>
        <p:txBody>
          <a:bodyPr>
            <a:normAutofit fontScale="95000"/>
          </a:bodyPr>
          <a:lstStyle/>
          <a:p>
            <a:r>
              <a:rPr lang="en-US" dirty="0">
                <a:latin typeface="Times New Roman" panose="02020603050405020304" pitchFamily="18" charset="0"/>
                <a:cs typeface="Times New Roman" panose="02020603050405020304" pitchFamily="18" charset="0"/>
              </a:rPr>
              <a:t>Technical information: Patents contain a wealth of technical information, which is often unavailable in journal articles and conference papers. Researchers who ignore the patent literature run a serious risk that they will miss important documents and waste time and money by duplicating previous research., Novelty or patentability of a new invention, i.e. whether it can be patented Freedom to operate or infringement: Before a company starts using a new process, staff should check whether it infringes another company’s patent.</a:t>
            </a:r>
          </a:p>
          <a:p>
            <a:r>
              <a:rPr lang="en-US" dirty="0"/>
              <a:t> </a:t>
            </a:r>
            <a:r>
              <a:rPr lang="en-US" dirty="0">
                <a:latin typeface="Times New Roman" panose="02020603050405020304" pitchFamily="18" charset="0"/>
                <a:cs typeface="Times New Roman" panose="02020603050405020304" pitchFamily="18" charset="0"/>
              </a:rPr>
              <a:t>Competitive intelligence: For example, by analyzing a rival company’s patent activity over several years, it’s possible to detect changes in its research direction.</a:t>
            </a:r>
            <a:endParaRPr lang="en-I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p:txBody>
          <a:bodyPr/>
          <a:lstStyle/>
          <a:p>
            <a:r>
              <a:rPr lang="en-US" dirty="0"/>
              <a:t>Trademark</a:t>
            </a:r>
            <a:endParaRPr lang="en-IN" dirty="0"/>
          </a:p>
        </p:txBody>
      </p:sp>
      <p:sp>
        <p:nvSpPr>
          <p:cNvPr id="1048697" name="Content Placeholder 2"/>
          <p:cNvSpPr>
            <a:spLocks noGrp="1"/>
          </p:cNvSpPr>
          <p:nvPr>
            <p:ph idx="1"/>
          </p:nvPr>
        </p:nvSpPr>
        <p:spPr/>
        <p:txBody>
          <a:bodyPr>
            <a:normAutofit fontScale="90000"/>
          </a:bodyPr>
          <a:lstStyle/>
          <a:p>
            <a:r>
              <a:rPr lang="en-US" dirty="0"/>
              <a:t> What is a trademark? A trademark is the right to use a specific name, word, phrase, symbol, logo, design, sound or color (or a combination of elements) to identify your products and distinguish them from other products. The name must be sufficiently unique—you can’t obtain trademark rights to a generic term like “computers” or “coffee.” A service mark is similar, but refers to the right to use a name to identify the source of services, and distinguish that source from other service providers. • How do you register a trademark? Common law usage of a name or logo begins as soon as you start using it in commerce (using the ™ symbol), but protection for common law marks is limited. In order to register a trademark, you must undertake a filing with the USPTO. Pricing is $375 per class for paper filings and $325 per class for electronic filings. Once your registration has been approved, you can begin using the ® symbol.</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IN" dirty="0"/>
              <a:t>Copyright</a:t>
            </a:r>
          </a:p>
        </p:txBody>
      </p:sp>
      <p:sp>
        <p:nvSpPr>
          <p:cNvPr id="1048699" name="Content Placeholder 2"/>
          <p:cNvSpPr>
            <a:spLocks noGrp="1"/>
          </p:cNvSpPr>
          <p:nvPr>
            <p:ph idx="1"/>
          </p:nvPr>
        </p:nvSpPr>
        <p:spPr/>
        <p:txBody>
          <a:bodyPr>
            <a:normAutofit fontScale="95000"/>
          </a:bodyPr>
          <a:lstStyle/>
          <a:p>
            <a:r>
              <a:rPr lang="en-US" dirty="0"/>
              <a:t>What is a copyright? A copyright is a form of protection provided to authors of original works of authorship, including literary, dramatic, musical, artistic, and certain other intellectual works. Copyright protection is available both on published and unpublished works, including works transmitted online. You don’t need to register a copyright to have copyright protection. A copyright is secured automatically when the work is created. Using the copyright symbol © along with the year of first publication (or creation for unpublished works), and the author’s name signify the copyright. For example, © 2010 </a:t>
            </a:r>
            <a:r>
              <a:rPr lang="en-US" dirty="0" err="1"/>
              <a:t>BizFilings</a:t>
            </a:r>
            <a:r>
              <a:rPr lang="en-US" dirty="0"/>
              <a:t>. Copyright infringement can be avoided by showing that the work in question was created independently of the copyrighted work.</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dirty="0"/>
              <a:t>How do you register a copyright?</a:t>
            </a:r>
            <a:endParaRPr lang="en-IN" dirty="0"/>
          </a:p>
        </p:txBody>
      </p:sp>
      <p:sp>
        <p:nvSpPr>
          <p:cNvPr id="1048701" name="Content Placeholder 2"/>
          <p:cNvSpPr>
            <a:spLocks noGrp="1"/>
          </p:cNvSpPr>
          <p:nvPr>
            <p:ph idx="1"/>
          </p:nvPr>
        </p:nvSpPr>
        <p:spPr/>
        <p:txBody>
          <a:bodyPr/>
          <a:lstStyle/>
          <a:p>
            <a:r>
              <a:rPr lang="en-US" dirty="0"/>
              <a:t> While copyright registration is not necessary, copyright law provides advantages to those who have filed a legal copyright. For example, in order to file a copyright infringement lawsuit in court, registration is necessary. • How do you search for copyrights already registered? There is not a way to perform a copyright search like there is patents and trademarks; however, in today’s world, doing a Google search for particular text or creations will, in many cases show if such a work already exists.</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F393A-52FE-45EC-86AA-C12507547C8F}"/>
              </a:ext>
            </a:extLst>
          </p:cNvPr>
          <p:cNvSpPr>
            <a:spLocks noGrp="1"/>
          </p:cNvSpPr>
          <p:nvPr>
            <p:ph type="title"/>
          </p:nvPr>
        </p:nvSpPr>
        <p:spPr/>
        <p:txBody>
          <a:bodyPr/>
          <a:lstStyle/>
          <a:p>
            <a:r>
              <a:rPr lang="en-US" sz="3600" dirty="0"/>
              <a:t>The Indian patent act </a:t>
            </a:r>
            <a:r>
              <a:rPr lang="en-IN" sz="1600" dirty="0">
                <a:solidFill>
                  <a:srgbClr val="FFFFFF"/>
                </a:solidFill>
              </a:rPr>
              <a:t/>
            </a:r>
            <a:br>
              <a:rPr lang="en-IN" sz="1600" dirty="0">
                <a:solidFill>
                  <a:srgbClr val="FFFFFF"/>
                </a:solidFill>
              </a:rPr>
            </a:br>
            <a:endParaRPr lang="en-IN" dirty="0"/>
          </a:p>
        </p:txBody>
      </p:sp>
      <p:sp>
        <p:nvSpPr>
          <p:cNvPr id="3" name="Content Placeholder 2">
            <a:extLst>
              <a:ext uri="{FF2B5EF4-FFF2-40B4-BE49-F238E27FC236}">
                <a16:creationId xmlns:a16="http://schemas.microsoft.com/office/drawing/2014/main" xmlns="" id="{E6A0FB46-CDE0-461A-8403-59B8A1F7DE51}"/>
              </a:ext>
            </a:extLst>
          </p:cNvPr>
          <p:cNvSpPr>
            <a:spLocks noGrp="1"/>
          </p:cNvSpPr>
          <p:nvPr>
            <p:ph idx="1"/>
          </p:nvPr>
        </p:nvSpPr>
        <p:spPr/>
        <p:txBody>
          <a:bodyPr>
            <a:normAutofit fontScale="92500"/>
          </a:bodyPr>
          <a:lstStyle/>
          <a:p>
            <a:r>
              <a:rPr lang="en-US" sz="2400" dirty="0">
                <a:solidFill>
                  <a:srgbClr val="FFFFFF"/>
                </a:solidFill>
                <a:latin typeface="Arial" panose="020B0604020202020204" pitchFamily="34" charset="0"/>
                <a:cs typeface="Arial" panose="020B0604020202020204" pitchFamily="34" charset="0"/>
              </a:rPr>
              <a:t>In </a:t>
            </a:r>
            <a:r>
              <a:rPr lang="en-US" sz="2400" dirty="0" err="1">
                <a:solidFill>
                  <a:srgbClr val="FFFFFF"/>
                </a:solidFill>
                <a:latin typeface="Arial" panose="020B0604020202020204" pitchFamily="34" charset="0"/>
                <a:cs typeface="Arial" panose="020B0604020202020204" pitchFamily="34" charset="0"/>
              </a:rPr>
              <a:t>india</a:t>
            </a:r>
            <a:r>
              <a:rPr lang="en-US" sz="2400" dirty="0">
                <a:solidFill>
                  <a:srgbClr val="FFFFFF"/>
                </a:solidFill>
                <a:latin typeface="Arial" panose="020B0604020202020204" pitchFamily="34" charset="0"/>
                <a:cs typeface="Arial" panose="020B0604020202020204" pitchFamily="34" charset="0"/>
              </a:rPr>
              <a:t> grant of patents is governed by the patent act 1970 and rules 1972</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The patentee granted under the act are operative in the whole of </a:t>
            </a:r>
            <a:r>
              <a:rPr lang="en-US" sz="2400" dirty="0" err="1">
                <a:solidFill>
                  <a:srgbClr val="FFFFFF"/>
                </a:solidFill>
                <a:latin typeface="Arial" panose="020B0604020202020204" pitchFamily="34" charset="0"/>
                <a:cs typeface="Arial" panose="020B0604020202020204" pitchFamily="34" charset="0"/>
              </a:rPr>
              <a:t>india</a:t>
            </a:r>
            <a:r>
              <a:rPr lang="en-US" sz="2400" dirty="0">
                <a:solidFill>
                  <a:srgbClr val="FFFFFF"/>
                </a:solidFill>
                <a:latin typeface="Arial" panose="020B0604020202020204" pitchFamily="34" charset="0"/>
                <a:cs typeface="Arial" panose="020B0604020202020204" pitchFamily="34" charset="0"/>
              </a:rPr>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patent right various from country to country  . In </a:t>
            </a:r>
            <a:r>
              <a:rPr lang="en-US" sz="2400" dirty="0" err="1">
                <a:solidFill>
                  <a:srgbClr val="FFFFFF"/>
                </a:solidFill>
                <a:latin typeface="Arial" panose="020B0604020202020204" pitchFamily="34" charset="0"/>
                <a:cs typeface="Arial" panose="020B0604020202020204" pitchFamily="34" charset="0"/>
              </a:rPr>
              <a:t>india</a:t>
            </a:r>
            <a:r>
              <a:rPr lang="en-US" sz="2400" dirty="0">
                <a:solidFill>
                  <a:srgbClr val="FFFFFF"/>
                </a:solidFill>
                <a:latin typeface="Arial" panose="020B0604020202020204" pitchFamily="34" charset="0"/>
                <a:cs typeface="Arial" panose="020B0604020202020204" pitchFamily="34" charset="0"/>
              </a:rPr>
              <a:t> the low which govern patent right is “ Indian Patent act 1970”. </a:t>
            </a:r>
          </a:p>
          <a:p>
            <a:r>
              <a:rPr lang="en-US" sz="2400" dirty="0">
                <a:solidFill>
                  <a:srgbClr val="FFFFFF"/>
                </a:solidFill>
                <a:latin typeface="Arial" panose="020B0604020202020204" pitchFamily="34" charset="0"/>
                <a:cs typeface="Arial" panose="020B0604020202020204" pitchFamily="34" charset="0"/>
              </a:rPr>
              <a:t>Indian patent act grand exclusive right to the investor for his invention for limited period of time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There are several authority helping investor in patent registration by providing them best well informed knowledge.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In </a:t>
            </a:r>
            <a:r>
              <a:rPr lang="en-US" sz="2400" dirty="0" err="1">
                <a:solidFill>
                  <a:srgbClr val="FFFFFF"/>
                </a:solidFill>
                <a:latin typeface="Arial" panose="020B0604020202020204" pitchFamily="34" charset="0"/>
                <a:cs typeface="Arial" panose="020B0604020202020204" pitchFamily="34" charset="0"/>
              </a:rPr>
              <a:t>india</a:t>
            </a:r>
            <a:r>
              <a:rPr lang="en-US" sz="2400" dirty="0">
                <a:solidFill>
                  <a:srgbClr val="FFFFFF"/>
                </a:solidFill>
                <a:latin typeface="Arial" panose="020B0604020202020204" pitchFamily="34" charset="0"/>
                <a:cs typeface="Arial" panose="020B0604020202020204" pitchFamily="34" charset="0"/>
              </a:rPr>
              <a:t> patent registration can be failed individually or jointly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 </a:t>
            </a:r>
            <a:endParaRPr lang="en-IN" dirty="0"/>
          </a:p>
        </p:txBody>
      </p:sp>
    </p:spTree>
    <p:extLst>
      <p:ext uri="{BB962C8B-B14F-4D97-AF65-F5344CB8AC3E}">
        <p14:creationId xmlns:p14="http://schemas.microsoft.com/office/powerpoint/2010/main" xmlns="" val="58949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24CC1-03D6-4FF0-8041-9B37BB050546}"/>
              </a:ext>
            </a:extLst>
          </p:cNvPr>
          <p:cNvSpPr>
            <a:spLocks noGrp="1"/>
          </p:cNvSpPr>
          <p:nvPr>
            <p:ph type="title"/>
          </p:nvPr>
        </p:nvSpPr>
        <p:spPr/>
        <p:txBody>
          <a:bodyPr/>
          <a:lstStyle/>
          <a:p>
            <a:r>
              <a:rPr lang="en-US" sz="3600" dirty="0"/>
              <a:t>The Indian patent act </a:t>
            </a:r>
            <a:r>
              <a:rPr lang="en-IN" sz="1600" dirty="0">
                <a:solidFill>
                  <a:srgbClr val="FFFFFF"/>
                </a:solidFill>
              </a:rPr>
              <a:t/>
            </a:r>
            <a:br>
              <a:rPr lang="en-IN" sz="1600" dirty="0">
                <a:solidFill>
                  <a:srgbClr val="FFFFFF"/>
                </a:solidFill>
              </a:rPr>
            </a:br>
            <a:endParaRPr lang="en-IN" dirty="0"/>
          </a:p>
        </p:txBody>
      </p:sp>
      <p:sp>
        <p:nvSpPr>
          <p:cNvPr id="3" name="Content Placeholder 2">
            <a:extLst>
              <a:ext uri="{FF2B5EF4-FFF2-40B4-BE49-F238E27FC236}">
                <a16:creationId xmlns:a16="http://schemas.microsoft.com/office/drawing/2014/main" xmlns="" id="{614BB552-3529-4EAB-9B6A-E41C87EDDB53}"/>
              </a:ext>
            </a:extLst>
          </p:cNvPr>
          <p:cNvSpPr>
            <a:spLocks noGrp="1"/>
          </p:cNvSpPr>
          <p:nvPr>
            <p:ph idx="1"/>
          </p:nvPr>
        </p:nvSpPr>
        <p:spPr>
          <a:xfrm>
            <a:off x="680321" y="2099481"/>
            <a:ext cx="9613861" cy="3599316"/>
          </a:xfrm>
        </p:spPr>
        <p:txBody>
          <a:bodyPr/>
          <a:lstStyle/>
          <a:p>
            <a:r>
              <a:rPr lang="en-US" sz="2400" dirty="0">
                <a:solidFill>
                  <a:srgbClr val="FFFFFF"/>
                </a:solidFill>
                <a:latin typeface="Arial" panose="020B0604020202020204" pitchFamily="34" charset="0"/>
                <a:cs typeface="Arial" panose="020B0604020202020204" pitchFamily="34" charset="0"/>
              </a:rPr>
              <a:t>In case of deceased investor this can be done by his legal representative on behalf of him. All required document need to be filed along with the application form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Only after verification registration certificate is provided to the applicant .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generally 20 years time has been generated to the patent holder but in case of the inventions related to manufacturing of food and drugs or medicine it is for seven years from the date of patent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There is a certain legal procedure which need to be  followed in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 order to register.</a:t>
            </a:r>
            <a:endParaRPr lang="en-IN" dirty="0"/>
          </a:p>
        </p:txBody>
      </p:sp>
    </p:spTree>
    <p:extLst>
      <p:ext uri="{BB962C8B-B14F-4D97-AF65-F5344CB8AC3E}">
        <p14:creationId xmlns:p14="http://schemas.microsoft.com/office/powerpoint/2010/main" xmlns="" val="1666531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6B71-E4EF-4D8B-9253-F67154B0194B}"/>
              </a:ext>
            </a:extLst>
          </p:cNvPr>
          <p:cNvSpPr>
            <a:spLocks noGrp="1"/>
          </p:cNvSpPr>
          <p:nvPr>
            <p:ph type="title"/>
          </p:nvPr>
        </p:nvSpPr>
        <p:spPr/>
        <p:txBody>
          <a:bodyPr/>
          <a:lstStyle/>
          <a:p>
            <a:r>
              <a:rPr lang="en-US" sz="3600" dirty="0">
                <a:solidFill>
                  <a:srgbClr val="FFFFFF"/>
                </a:solidFill>
              </a:rPr>
              <a:t>Trademark act India </a:t>
            </a:r>
            <a:r>
              <a:rPr lang="en-IN" sz="3600" dirty="0">
                <a:solidFill>
                  <a:srgbClr val="FFFFFF"/>
                </a:solidFill>
              </a:rPr>
              <a:t/>
            </a:r>
            <a:br>
              <a:rPr lang="en-IN" sz="3600" dirty="0">
                <a:solidFill>
                  <a:srgbClr val="FFFFFF"/>
                </a:solidFill>
              </a:rPr>
            </a:br>
            <a:endParaRPr lang="en-IN" dirty="0"/>
          </a:p>
        </p:txBody>
      </p:sp>
      <p:sp>
        <p:nvSpPr>
          <p:cNvPr id="3" name="Content Placeholder 2">
            <a:extLst>
              <a:ext uri="{FF2B5EF4-FFF2-40B4-BE49-F238E27FC236}">
                <a16:creationId xmlns:a16="http://schemas.microsoft.com/office/drawing/2014/main" xmlns="" id="{38868432-DCC1-453F-85FF-EF17C9EE4381}"/>
              </a:ext>
            </a:extLst>
          </p:cNvPr>
          <p:cNvSpPr>
            <a:spLocks noGrp="1"/>
          </p:cNvSpPr>
          <p:nvPr>
            <p:ph idx="1"/>
          </p:nvPr>
        </p:nvSpPr>
        <p:spPr/>
        <p:txBody>
          <a:bodyPr/>
          <a:lstStyle/>
          <a:p>
            <a:r>
              <a:rPr lang="en-US" sz="2400" dirty="0">
                <a:solidFill>
                  <a:srgbClr val="FFFFFF"/>
                </a:solidFill>
                <a:latin typeface="Arial" panose="020B0604020202020204" pitchFamily="34" charset="0"/>
                <a:cs typeface="Arial" panose="020B0604020202020204" pitchFamily="34" charset="0"/>
              </a:rPr>
              <a:t>Indian trademark act provide protections to trademarks under the trade mark act 1999 it is a </a:t>
            </a:r>
            <a:r>
              <a:rPr lang="en-US" sz="2400" dirty="0" err="1">
                <a:solidFill>
                  <a:srgbClr val="FFFFFF"/>
                </a:solidFill>
                <a:latin typeface="Arial" panose="020B0604020202020204" pitchFamily="34" charset="0"/>
                <a:cs typeface="Arial" panose="020B0604020202020204" pitchFamily="34" charset="0"/>
              </a:rPr>
              <a:t>amandment</a:t>
            </a:r>
            <a:r>
              <a:rPr lang="en-US" sz="2400" dirty="0">
                <a:solidFill>
                  <a:srgbClr val="FFFFFF"/>
                </a:solidFill>
                <a:latin typeface="Arial" panose="020B0604020202020204" pitchFamily="34" charset="0"/>
                <a:cs typeface="Arial" panose="020B0604020202020204" pitchFamily="34" charset="0"/>
              </a:rPr>
              <a:t> of patent act 1970.</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According to trademark act 1999 section 2 (</a:t>
            </a:r>
            <a:r>
              <a:rPr lang="en-US" sz="2400" dirty="0" err="1">
                <a:solidFill>
                  <a:srgbClr val="FFFFFF"/>
                </a:solidFill>
                <a:latin typeface="Arial" panose="020B0604020202020204" pitchFamily="34" charset="0"/>
                <a:cs typeface="Arial" panose="020B0604020202020204" pitchFamily="34" charset="0"/>
              </a:rPr>
              <a:t>zb</a:t>
            </a:r>
            <a:r>
              <a:rPr lang="en-US" sz="2400" dirty="0">
                <a:solidFill>
                  <a:srgbClr val="FFFFFF"/>
                </a:solidFill>
                <a:latin typeface="Arial" panose="020B0604020202020204" pitchFamily="34" charset="0"/>
                <a:cs typeface="Arial" panose="020B0604020202020204" pitchFamily="34" charset="0"/>
              </a:rPr>
              <a:t>) “ a trademark can include a device, brand, heading , label , tickets, name, signature, word, letter, </a:t>
            </a:r>
            <a:r>
              <a:rPr lang="en-US" sz="2400" dirty="0" err="1">
                <a:solidFill>
                  <a:srgbClr val="FFFFFF"/>
                </a:solidFill>
                <a:latin typeface="Arial" panose="020B0604020202020204" pitchFamily="34" charset="0"/>
                <a:cs typeface="Arial" panose="020B0604020202020204" pitchFamily="34" charset="0"/>
              </a:rPr>
              <a:t>nmericle</a:t>
            </a:r>
            <a:r>
              <a:rPr lang="en-US" sz="2400" dirty="0">
                <a:solidFill>
                  <a:srgbClr val="FFFFFF"/>
                </a:solidFill>
                <a:latin typeface="Arial" panose="020B0604020202020204" pitchFamily="34" charset="0"/>
                <a:cs typeface="Arial" panose="020B0604020202020204" pitchFamily="34" charset="0"/>
              </a:rPr>
              <a:t>, shape of goods ,packaging or combination of colors or any such combination. </a:t>
            </a:r>
            <a:endParaRPr lang="en-IN" dirty="0"/>
          </a:p>
        </p:txBody>
      </p:sp>
      <p:pic>
        <p:nvPicPr>
          <p:cNvPr id="4" name="Picture 3">
            <a:extLst>
              <a:ext uri="{FF2B5EF4-FFF2-40B4-BE49-F238E27FC236}">
                <a16:creationId xmlns:a16="http://schemas.microsoft.com/office/drawing/2014/main" xmlns="" id="{35D4C5FA-AA18-449B-8D91-F8168F64107C}"/>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10788164" y="685799"/>
            <a:ext cx="1209544" cy="1209544"/>
          </a:xfrm>
          <a:prstGeom prst="rect">
            <a:avLst/>
          </a:prstGeom>
        </p:spPr>
      </p:pic>
      <p:sp>
        <p:nvSpPr>
          <p:cNvPr id="5" name="TextBox 4">
            <a:extLst>
              <a:ext uri="{FF2B5EF4-FFF2-40B4-BE49-F238E27FC236}">
                <a16:creationId xmlns:a16="http://schemas.microsoft.com/office/drawing/2014/main" xmlns="" id="{C5EB74D9-D5DC-4BD6-8B11-5E3A1A63EB13}"/>
              </a:ext>
            </a:extLst>
          </p:cNvPr>
          <p:cNvSpPr txBox="1"/>
          <p:nvPr/>
        </p:nvSpPr>
        <p:spPr>
          <a:xfrm>
            <a:off x="10726612" y="1952412"/>
            <a:ext cx="1543653" cy="507831"/>
          </a:xfrm>
          <a:prstGeom prst="rect">
            <a:avLst/>
          </a:prstGeom>
          <a:noFill/>
        </p:spPr>
        <p:txBody>
          <a:bodyPr wrap="square" rtlCol="0">
            <a:spAutoFit/>
          </a:bodyPr>
          <a:lstStyle/>
          <a:p>
            <a:r>
              <a:rPr lang="en-IN" sz="900" dirty="0">
                <a:hlinkClick r:id="rId3" tooltip="https://courses.lumenlearning.com/boundless-accounting/chapter/types-of-intangible-assets/"/>
              </a:rPr>
              <a:t>This Photo</a:t>
            </a:r>
            <a:r>
              <a:rPr lang="en-IN" sz="900" dirty="0"/>
              <a:t> by </a:t>
            </a:r>
            <a:r>
              <a:rPr lang="en-IN" sz="800" dirty="0"/>
              <a:t>Unknown</a:t>
            </a:r>
            <a:r>
              <a:rPr lang="en-IN" sz="900" dirty="0"/>
              <a:t> Author is licensed under </a:t>
            </a:r>
            <a:r>
              <a:rPr lang="en-IN" sz="900" dirty="0">
                <a:hlinkClick r:id="rId4" tooltip="https://creativecommons.org/licenses/by-sa/3.0/"/>
              </a:rPr>
              <a:t>CC BY-SA</a:t>
            </a:r>
            <a:endParaRPr lang="en-IN" sz="900" dirty="0"/>
          </a:p>
        </p:txBody>
      </p:sp>
    </p:spTree>
    <p:extLst>
      <p:ext uri="{BB962C8B-B14F-4D97-AF65-F5344CB8AC3E}">
        <p14:creationId xmlns:p14="http://schemas.microsoft.com/office/powerpoint/2010/main" xmlns="" val="78609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Content Placeholder 4"/>
          <p:cNvPicPr>
            <a:picLocks noGrp="1" noChangeAspect="1"/>
          </p:cNvPicPr>
          <p:nvPr>
            <p:ph idx="1"/>
          </p:nvPr>
        </p:nvPicPr>
        <p:blipFill>
          <a:blip r:embed="rId2"/>
          <a:stretch>
            <a:fillRect/>
          </a:stretch>
        </p:blipFill>
        <p:spPr>
          <a:xfrm>
            <a:off x="10529840" y="539252"/>
            <a:ext cx="1662160" cy="1515336"/>
          </a:xfrm>
        </p:spPr>
      </p:pic>
      <p:sp>
        <p:nvSpPr>
          <p:cNvPr id="1048604" name="TextBox 3"/>
          <p:cNvSpPr txBox="1"/>
          <p:nvPr/>
        </p:nvSpPr>
        <p:spPr>
          <a:xfrm>
            <a:off x="733426" y="2021650"/>
            <a:ext cx="11144250" cy="3863340"/>
          </a:xfrm>
          <a:prstGeom prst="rect">
            <a:avLst/>
          </a:prstGeom>
          <a:noFill/>
        </p:spPr>
        <p:txBody>
          <a:bodyPr wrap="square">
            <a:spAutoFit/>
          </a:bodyPr>
          <a:lstStyle/>
          <a:p>
            <a:pPr algn="l"/>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patent is a form of intellectual property that gives its owner the legal right to exclude others from making, using, or selling an invention for a limited period of years in exchange for publishing an enabling public disclosure of the invention. In most countries, patent rights fall under private law and the patent holder must sue someone infringing the patent in order to enforce his or her rights. In some industries patents are an essential form of competitive advantage; in others they are irrelevant.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p:txBody>
      </p:sp>
      <p:sp>
        <p:nvSpPr>
          <p:cNvPr id="1048605" name="TextBox 5"/>
          <p:cNvSpPr txBox="1"/>
          <p:nvPr/>
        </p:nvSpPr>
        <p:spPr>
          <a:xfrm>
            <a:off x="1402555" y="1116656"/>
            <a:ext cx="6531769" cy="1412240"/>
          </a:xfrm>
          <a:prstGeom prst="rect">
            <a:avLst/>
          </a:prstGeom>
          <a:noFill/>
        </p:spPr>
        <p:txBody>
          <a:bodyPr wrap="square">
            <a:spAutoFit/>
          </a:bodyPr>
          <a:lstStyle/>
          <a:p>
            <a:r>
              <a:rPr lang="en-US" sz="4400" b="1" dirty="0">
                <a:solidFill>
                  <a:schemeClr val="tx2"/>
                </a:solidFill>
                <a:effectLst/>
                <a:latin typeface="Cooper Black" panose="0208090404030B020404" pitchFamily="18" charset="0"/>
                <a:ea typeface="STXingkai" panose="02010800040101010101" pitchFamily="2" charset="-122"/>
                <a:cs typeface="Dubai" panose="020B0503030403030204" pitchFamily="34" charset="-78"/>
              </a:rPr>
              <a:t>PATEN</a:t>
            </a:r>
            <a:r>
              <a:rPr lang="en-US" sz="4400" dirty="0">
                <a:ln w="0"/>
                <a:solidFill>
                  <a:schemeClr val="accent1"/>
                </a:solidFill>
                <a:effectLst>
                  <a:outerShdw blurRad="38100" dist="25400" dir="5400000" algn="ctr" rotWithShape="0">
                    <a:srgbClr val="6E747A">
                      <a:alpha val="43000"/>
                    </a:srgbClr>
                  </a:outerShdw>
                </a:effectLst>
                <a:latin typeface="Cooper Black" panose="0208090404030B020404" pitchFamily="18" charset="0"/>
                <a:ea typeface="STXingkai" panose="02010800040101010101" pitchFamily="2" charset="-122"/>
                <a:cs typeface="Dubai" panose="020B0503030403030204" pitchFamily="34" charset="-78"/>
              </a:rPr>
              <a:t>TS</a:t>
            </a:r>
            <a:r>
              <a:rPr lang="en-IN" sz="1600" dirty="0">
                <a:solidFill>
                  <a:schemeClr val="tx2"/>
                </a:solidFill>
                <a:effectLst/>
                <a:latin typeface="Showcard Gothic" panose="04020904020102020604" pitchFamily="82" charset="0"/>
                <a:ea typeface="STXingkai" panose="02010800040101010101" pitchFamily="2" charset="-122"/>
                <a:cs typeface="Dubai" panose="020B0503030403030204" pitchFamily="34" charset="-78"/>
              </a:rPr>
              <a:t/>
            </a:r>
            <a:br>
              <a:rPr lang="en-IN" sz="1600" dirty="0">
                <a:solidFill>
                  <a:schemeClr val="tx2"/>
                </a:solidFill>
                <a:effectLst/>
                <a:latin typeface="Showcard Gothic" panose="04020904020102020604" pitchFamily="82" charset="0"/>
                <a:ea typeface="STXingkai" panose="02010800040101010101" pitchFamily="2" charset="-122"/>
                <a:cs typeface="Dubai" panose="020B0503030403030204" pitchFamily="34" charset="-78"/>
              </a:rPr>
            </a:br>
            <a:endParaRPr lang="en-IN" sz="4400" dirty="0">
              <a:solidFill>
                <a:schemeClr val="tx2"/>
              </a:solidFill>
              <a:latin typeface="Showcard Gothic" panose="04020904020102020604" pitchFamily="82" charset="0"/>
              <a:ea typeface="STXingkai" panose="02010800040101010101" pitchFamily="2" charset="-122"/>
              <a:cs typeface="Dubai" panose="020B0503030403030204" pitchFamily="34"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5B2E9-A5A5-4DA9-BD2F-C9ABE3BA04B0}"/>
              </a:ext>
            </a:extLst>
          </p:cNvPr>
          <p:cNvSpPr>
            <a:spLocks noGrp="1"/>
          </p:cNvSpPr>
          <p:nvPr>
            <p:ph type="title"/>
          </p:nvPr>
        </p:nvSpPr>
        <p:spPr/>
        <p:txBody>
          <a:bodyPr/>
          <a:lstStyle/>
          <a:p>
            <a:r>
              <a:rPr lang="en-US" sz="3600" dirty="0">
                <a:solidFill>
                  <a:srgbClr val="FFFFFF"/>
                </a:solidFill>
              </a:rPr>
              <a:t>Copyright  Act , 1957</a:t>
            </a:r>
            <a:r>
              <a:rPr lang="en-IN" sz="3600" dirty="0">
                <a:solidFill>
                  <a:srgbClr val="FFFFFF"/>
                </a:solidFill>
              </a:rPr>
              <a:t/>
            </a:r>
            <a:br>
              <a:rPr lang="en-IN" sz="3600" dirty="0">
                <a:solidFill>
                  <a:srgbClr val="FFFFFF"/>
                </a:solidFill>
              </a:rPr>
            </a:br>
            <a:endParaRPr lang="en-IN" dirty="0"/>
          </a:p>
        </p:txBody>
      </p:sp>
      <p:sp>
        <p:nvSpPr>
          <p:cNvPr id="3" name="Content Placeholder 2">
            <a:extLst>
              <a:ext uri="{FF2B5EF4-FFF2-40B4-BE49-F238E27FC236}">
                <a16:creationId xmlns:a16="http://schemas.microsoft.com/office/drawing/2014/main" xmlns="" id="{3310CB5F-1C16-45DF-AC06-F9E932DEFE7B}"/>
              </a:ext>
            </a:extLst>
          </p:cNvPr>
          <p:cNvSpPr>
            <a:spLocks noGrp="1"/>
          </p:cNvSpPr>
          <p:nvPr>
            <p:ph idx="1"/>
          </p:nvPr>
        </p:nvSpPr>
        <p:spPr/>
        <p:txBody>
          <a:bodyPr/>
          <a:lstStyle/>
          <a:p>
            <a:r>
              <a:rPr lang="en-US" sz="2400" dirty="0">
                <a:solidFill>
                  <a:srgbClr val="FFFFFF"/>
                </a:solidFill>
                <a:latin typeface="Arial" panose="020B0604020202020204" pitchFamily="34" charset="0"/>
                <a:cs typeface="Arial" panose="020B0604020202020204" pitchFamily="34" charset="0"/>
              </a:rPr>
              <a:t>Frist copyright in </a:t>
            </a:r>
            <a:r>
              <a:rPr lang="en-US" sz="2400" dirty="0" err="1">
                <a:solidFill>
                  <a:srgbClr val="FFFFFF"/>
                </a:solidFill>
                <a:latin typeface="Arial" panose="020B0604020202020204" pitchFamily="34" charset="0"/>
                <a:cs typeface="Arial" panose="020B0604020202020204" pitchFamily="34" charset="0"/>
              </a:rPr>
              <a:t>india</a:t>
            </a:r>
            <a:r>
              <a:rPr lang="en-US" sz="2400" dirty="0">
                <a:solidFill>
                  <a:srgbClr val="FFFFFF"/>
                </a:solidFill>
                <a:latin typeface="Arial" panose="020B0604020202020204" pitchFamily="34" charset="0"/>
                <a:cs typeface="Arial" panose="020B0604020202020204" pitchFamily="34" charset="0"/>
              </a:rPr>
              <a:t> 1957</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Now Indian </a:t>
            </a:r>
            <a:r>
              <a:rPr lang="en-US" sz="2400" dirty="0" err="1">
                <a:solidFill>
                  <a:srgbClr val="FFFFFF"/>
                </a:solidFill>
                <a:latin typeface="Arial" panose="020B0604020202020204" pitchFamily="34" charset="0"/>
                <a:cs typeface="Arial" panose="020B0604020202020204" pitchFamily="34" charset="0"/>
              </a:rPr>
              <a:t>coyright</a:t>
            </a:r>
            <a:r>
              <a:rPr lang="en-US" sz="2400" dirty="0">
                <a:solidFill>
                  <a:srgbClr val="FFFFFF"/>
                </a:solidFill>
                <a:latin typeface="Arial" panose="020B0604020202020204" pitchFamily="34" charset="0"/>
                <a:cs typeface="Arial" panose="020B0604020202020204" pitchFamily="34" charset="0"/>
              </a:rPr>
              <a:t> right 1957;w.e.f.1958</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Further amendment in1983,1984,1992,1994,1999</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adopted many English provisions, introduced new ideas and concepts.</a:t>
            </a:r>
            <a:br>
              <a:rPr lang="en-US" sz="24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
            </a:r>
            <a:br>
              <a:rPr lang="en-US" sz="3600" dirty="0">
                <a:solidFill>
                  <a:srgbClr val="FFFFFF"/>
                </a:solidFill>
                <a:latin typeface="Arial" panose="020B0604020202020204" pitchFamily="34" charset="0"/>
                <a:cs typeface="Arial" panose="020B0604020202020204" pitchFamily="34" charset="0"/>
              </a:rPr>
            </a:br>
            <a:endParaRPr lang="en-IN" dirty="0"/>
          </a:p>
        </p:txBody>
      </p:sp>
      <p:pic>
        <p:nvPicPr>
          <p:cNvPr id="4" name="Picture 3">
            <a:extLst>
              <a:ext uri="{FF2B5EF4-FFF2-40B4-BE49-F238E27FC236}">
                <a16:creationId xmlns:a16="http://schemas.microsoft.com/office/drawing/2014/main" xmlns="" id="{9D734399-AE52-4DA8-AAA8-23833609D5B1}"/>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10691446" y="676284"/>
            <a:ext cx="1367474" cy="1222855"/>
          </a:xfrm>
          <a:prstGeom prst="rect">
            <a:avLst/>
          </a:prstGeom>
        </p:spPr>
      </p:pic>
      <p:sp>
        <p:nvSpPr>
          <p:cNvPr id="5" name="TextBox 4">
            <a:extLst>
              <a:ext uri="{FF2B5EF4-FFF2-40B4-BE49-F238E27FC236}">
                <a16:creationId xmlns:a16="http://schemas.microsoft.com/office/drawing/2014/main" xmlns="" id="{81C86063-DB59-486B-B983-48A9832A56B7}"/>
              </a:ext>
            </a:extLst>
          </p:cNvPr>
          <p:cNvSpPr txBox="1"/>
          <p:nvPr/>
        </p:nvSpPr>
        <p:spPr>
          <a:xfrm>
            <a:off x="10788161" y="1964763"/>
            <a:ext cx="1270759" cy="507831"/>
          </a:xfrm>
          <a:prstGeom prst="rect">
            <a:avLst/>
          </a:prstGeom>
          <a:noFill/>
        </p:spPr>
        <p:txBody>
          <a:bodyPr wrap="square" rtlCol="0">
            <a:spAutoFit/>
          </a:bodyPr>
          <a:lstStyle/>
          <a:p>
            <a:r>
              <a:rPr lang="en-IN" sz="900" dirty="0">
                <a:hlinkClick r:id="rId3" tooltip="https://www.flickr.com/photos/mikeblogs/3020966666"/>
              </a:rPr>
              <a:t>This Photo</a:t>
            </a:r>
            <a:r>
              <a:rPr lang="en-IN" sz="900" dirty="0"/>
              <a:t> by Unknown Author is licensed under </a:t>
            </a:r>
            <a:r>
              <a:rPr lang="en-IN" sz="900" dirty="0">
                <a:hlinkClick r:id="rId4" tooltip="https://creativecommons.org/licenses/by/3.0/"/>
              </a:rPr>
              <a:t>CC BY</a:t>
            </a:r>
            <a:endParaRPr lang="en-IN" sz="900" dirty="0"/>
          </a:p>
        </p:txBody>
      </p:sp>
    </p:spTree>
    <p:extLst>
      <p:ext uri="{BB962C8B-B14F-4D97-AF65-F5344CB8AC3E}">
        <p14:creationId xmlns:p14="http://schemas.microsoft.com/office/powerpoint/2010/main" xmlns="" val="214992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EABFFB-0129-46B3-B1AF-484755E70E11}"/>
              </a:ext>
            </a:extLst>
          </p:cNvPr>
          <p:cNvSpPr>
            <a:spLocks noGrp="1"/>
          </p:cNvSpPr>
          <p:nvPr>
            <p:ph type="title"/>
          </p:nvPr>
        </p:nvSpPr>
        <p:spPr/>
        <p:txBody>
          <a:bodyPr/>
          <a:lstStyle/>
          <a:p>
            <a:r>
              <a:rPr lang="en-US" sz="3600" dirty="0">
                <a:solidFill>
                  <a:srgbClr val="FFFFFF"/>
                </a:solidFill>
              </a:rPr>
              <a:t>Duration of copyright : </a:t>
            </a:r>
            <a:r>
              <a:rPr lang="en-IN" sz="3600" dirty="0">
                <a:solidFill>
                  <a:srgbClr val="FFFFFF"/>
                </a:solidFill>
              </a:rPr>
              <a:t/>
            </a:r>
            <a:br>
              <a:rPr lang="en-IN" sz="3600" dirty="0">
                <a:solidFill>
                  <a:srgbClr val="FFFFFF"/>
                </a:solidFill>
              </a:rPr>
            </a:br>
            <a:endParaRPr lang="en-IN" dirty="0"/>
          </a:p>
        </p:txBody>
      </p:sp>
      <p:sp>
        <p:nvSpPr>
          <p:cNvPr id="3" name="Content Placeholder 2">
            <a:extLst>
              <a:ext uri="{FF2B5EF4-FFF2-40B4-BE49-F238E27FC236}">
                <a16:creationId xmlns:a16="http://schemas.microsoft.com/office/drawing/2014/main" xmlns="" id="{75C4E81E-E6AA-425E-A5FE-CC6494832E99}"/>
              </a:ext>
            </a:extLst>
          </p:cNvPr>
          <p:cNvSpPr>
            <a:spLocks noGrp="1"/>
          </p:cNvSpPr>
          <p:nvPr>
            <p:ph idx="1"/>
          </p:nvPr>
        </p:nvSpPr>
        <p:spPr/>
        <p:txBody>
          <a:bodyPr/>
          <a:lstStyle/>
          <a:p>
            <a:r>
              <a:rPr lang="en-US" sz="2400" dirty="0">
                <a:solidFill>
                  <a:srgbClr val="FFFFFF"/>
                </a:solidFill>
                <a:latin typeface="Arial" panose="020B0604020202020204" pitchFamily="34" charset="0"/>
                <a:cs typeface="Arial" panose="020B0604020202020204" pitchFamily="34" charset="0"/>
              </a:rPr>
              <a:t>Copyright literary work , last of the authors lifeline plus 50 years from the end of the calendar year in which the authors dies</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50 years of films and sound recordings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25 years for typographical arrangements of a published edition.</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Moral rights last for as long as copyright and can not be assigned </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An author may waive his/ her moral rights by signing an arrangement to that effect. </a:t>
            </a:r>
            <a:endParaRPr lang="en-IN" dirty="0"/>
          </a:p>
        </p:txBody>
      </p:sp>
    </p:spTree>
    <p:extLst>
      <p:ext uri="{BB962C8B-B14F-4D97-AF65-F5344CB8AC3E}">
        <p14:creationId xmlns:p14="http://schemas.microsoft.com/office/powerpoint/2010/main" xmlns="" val="2563890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40DC7-8840-4A56-8389-6D1EF268AA9D}"/>
              </a:ext>
            </a:extLst>
          </p:cNvPr>
          <p:cNvSpPr>
            <a:spLocks noGrp="1"/>
          </p:cNvSpPr>
          <p:nvPr>
            <p:ph type="title"/>
          </p:nvPr>
        </p:nvSpPr>
        <p:spPr/>
        <p:txBody>
          <a:bodyPr/>
          <a:lstStyle/>
          <a:p>
            <a:r>
              <a:rPr lang="en-IN" dirty="0"/>
              <a:t>Basmati rice patent case</a:t>
            </a:r>
          </a:p>
        </p:txBody>
      </p:sp>
      <p:sp>
        <p:nvSpPr>
          <p:cNvPr id="3" name="Content Placeholder 2">
            <a:extLst>
              <a:ext uri="{FF2B5EF4-FFF2-40B4-BE49-F238E27FC236}">
                <a16:creationId xmlns:a16="http://schemas.microsoft.com/office/drawing/2014/main" xmlns="" id="{EB931752-3404-4ED6-B90D-2931FCC70EE9}"/>
              </a:ext>
            </a:extLst>
          </p:cNvPr>
          <p:cNvSpPr>
            <a:spLocks noGrp="1"/>
          </p:cNvSpPr>
          <p:nvPr>
            <p:ph idx="1"/>
          </p:nvPr>
        </p:nvSpPr>
        <p:spPr/>
        <p:txBody>
          <a:bodyPr>
            <a:normAutofit/>
          </a:bodyPr>
          <a:lstStyle/>
          <a:p>
            <a:r>
              <a:rPr lang="en-IN" sz="2000" dirty="0"/>
              <a:t>In 1997, when an American company RiceTec was granted a patent by the US patent office to call the aromatic rice grown outside India “Basmati”(the queen of fragrance)</a:t>
            </a:r>
          </a:p>
          <a:p>
            <a:r>
              <a:rPr lang="en-IN" sz="2000" dirty="0"/>
              <a:t>India filed case as the basmati rice is geographical indication.</a:t>
            </a:r>
          </a:p>
          <a:p>
            <a:r>
              <a:rPr lang="en-IN" sz="2000" dirty="0"/>
              <a:t>But RiceTec claimed that the Starch index(SI) of their product is different from Indian Basmati Rice.</a:t>
            </a:r>
          </a:p>
        </p:txBody>
      </p:sp>
      <p:pic>
        <p:nvPicPr>
          <p:cNvPr id="5" name="Picture 4">
            <a:extLst>
              <a:ext uri="{FF2B5EF4-FFF2-40B4-BE49-F238E27FC236}">
                <a16:creationId xmlns:a16="http://schemas.microsoft.com/office/drawing/2014/main" xmlns="" id="{CA699319-E8FF-4FD4-B8A9-62C880CF24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8968154" y="999201"/>
            <a:ext cx="2891600" cy="2157277"/>
          </a:xfrm>
          <a:prstGeom prst="rect">
            <a:avLst/>
          </a:prstGeom>
        </p:spPr>
      </p:pic>
      <p:pic>
        <p:nvPicPr>
          <p:cNvPr id="6" name="Picture 5">
            <a:extLst>
              <a:ext uri="{FF2B5EF4-FFF2-40B4-BE49-F238E27FC236}">
                <a16:creationId xmlns:a16="http://schemas.microsoft.com/office/drawing/2014/main" xmlns="" id="{2BC74058-CF72-4F16-972B-B61CFF7EBA1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5056" y="4457702"/>
            <a:ext cx="3575706" cy="2979755"/>
          </a:xfrm>
          <a:prstGeom prst="rect">
            <a:avLst/>
          </a:prstGeom>
        </p:spPr>
      </p:pic>
    </p:spTree>
    <p:extLst>
      <p:ext uri="{BB962C8B-B14F-4D97-AF65-F5344CB8AC3E}">
        <p14:creationId xmlns:p14="http://schemas.microsoft.com/office/powerpoint/2010/main" xmlns="" val="2223483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EBE43-FF2A-49C8-BA77-F1F22A2EF865}"/>
              </a:ext>
            </a:extLst>
          </p:cNvPr>
          <p:cNvSpPr>
            <a:spLocks noGrp="1"/>
          </p:cNvSpPr>
          <p:nvPr>
            <p:ph type="title"/>
          </p:nvPr>
        </p:nvSpPr>
        <p:spPr/>
        <p:txBody>
          <a:bodyPr/>
          <a:lstStyle/>
          <a:p>
            <a:r>
              <a:rPr lang="en-IN" dirty="0"/>
              <a:t>Benefits to RiceTec </a:t>
            </a:r>
          </a:p>
        </p:txBody>
      </p:sp>
      <p:sp>
        <p:nvSpPr>
          <p:cNvPr id="3" name="Content Placeholder 2">
            <a:extLst>
              <a:ext uri="{FF2B5EF4-FFF2-40B4-BE49-F238E27FC236}">
                <a16:creationId xmlns:a16="http://schemas.microsoft.com/office/drawing/2014/main" xmlns="" id="{8375CD3E-CF2E-4F8B-9189-DD7E6FE9C9A7}"/>
              </a:ext>
            </a:extLst>
          </p:cNvPr>
          <p:cNvSpPr>
            <a:spLocks noGrp="1"/>
          </p:cNvSpPr>
          <p:nvPr>
            <p:ph idx="1"/>
          </p:nvPr>
        </p:nvSpPr>
        <p:spPr/>
        <p:txBody>
          <a:bodyPr>
            <a:normAutofit/>
          </a:bodyPr>
          <a:lstStyle/>
          <a:p>
            <a:r>
              <a:rPr lang="en-IN" sz="2000" dirty="0"/>
              <a:t>Brand Association</a:t>
            </a:r>
          </a:p>
          <a:p>
            <a:r>
              <a:rPr lang="en-IN" sz="2000" dirty="0"/>
              <a:t>Reputation</a:t>
            </a:r>
          </a:p>
          <a:p>
            <a:r>
              <a:rPr lang="en-IN" sz="2000" dirty="0"/>
              <a:t>Market share</a:t>
            </a:r>
          </a:p>
          <a:p>
            <a:r>
              <a:rPr lang="en-IN" sz="2000" dirty="0"/>
              <a:t>Superior Features/characteristics</a:t>
            </a:r>
          </a:p>
          <a:p>
            <a:r>
              <a:rPr lang="en-IN" sz="2000" dirty="0"/>
              <a:t>Confusing the customers into buying their product</a:t>
            </a:r>
          </a:p>
          <a:p>
            <a:r>
              <a:rPr lang="en-IN" sz="2000" dirty="0"/>
              <a:t>Monopoly on Basmati Rice in US &amp; Europe</a:t>
            </a:r>
          </a:p>
        </p:txBody>
      </p:sp>
      <p:pic>
        <p:nvPicPr>
          <p:cNvPr id="4" name="Picture 3">
            <a:extLst>
              <a:ext uri="{FF2B5EF4-FFF2-40B4-BE49-F238E27FC236}">
                <a16:creationId xmlns:a16="http://schemas.microsoft.com/office/drawing/2014/main" xmlns="" id="{F37A2A05-15D0-4A1F-89CC-0702FB2A07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8968154" y="999201"/>
            <a:ext cx="2891600" cy="2157277"/>
          </a:xfrm>
          <a:prstGeom prst="rect">
            <a:avLst/>
          </a:prstGeom>
        </p:spPr>
      </p:pic>
      <p:pic>
        <p:nvPicPr>
          <p:cNvPr id="5" name="Picture 4">
            <a:extLst>
              <a:ext uri="{FF2B5EF4-FFF2-40B4-BE49-F238E27FC236}">
                <a16:creationId xmlns:a16="http://schemas.microsoft.com/office/drawing/2014/main" xmlns="" id="{B3601D52-126A-4D8D-ACE3-A02B8B0F8C8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5056" y="4457702"/>
            <a:ext cx="3575706" cy="2979755"/>
          </a:xfrm>
          <a:prstGeom prst="rect">
            <a:avLst/>
          </a:prstGeom>
        </p:spPr>
      </p:pic>
    </p:spTree>
    <p:extLst>
      <p:ext uri="{BB962C8B-B14F-4D97-AF65-F5344CB8AC3E}">
        <p14:creationId xmlns:p14="http://schemas.microsoft.com/office/powerpoint/2010/main" xmlns="" val="236953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4F859-1811-40BA-845F-0B3DE2B37350}"/>
              </a:ext>
            </a:extLst>
          </p:cNvPr>
          <p:cNvSpPr>
            <a:spLocks noGrp="1"/>
          </p:cNvSpPr>
          <p:nvPr>
            <p:ph type="title"/>
          </p:nvPr>
        </p:nvSpPr>
        <p:spPr/>
        <p:txBody>
          <a:bodyPr/>
          <a:lstStyle/>
          <a:p>
            <a:r>
              <a:rPr lang="en-IN" dirty="0"/>
              <a:t>Lose to Indian &amp; Pakistan</a:t>
            </a:r>
          </a:p>
        </p:txBody>
      </p:sp>
      <p:sp>
        <p:nvSpPr>
          <p:cNvPr id="3" name="Content Placeholder 2">
            <a:extLst>
              <a:ext uri="{FF2B5EF4-FFF2-40B4-BE49-F238E27FC236}">
                <a16:creationId xmlns:a16="http://schemas.microsoft.com/office/drawing/2014/main" xmlns="" id="{050C84E0-1EA4-48EE-AEA1-6FA909845343}"/>
              </a:ext>
            </a:extLst>
          </p:cNvPr>
          <p:cNvSpPr>
            <a:spLocks noGrp="1"/>
          </p:cNvSpPr>
          <p:nvPr>
            <p:ph idx="1"/>
          </p:nvPr>
        </p:nvSpPr>
        <p:spPr>
          <a:xfrm>
            <a:off x="581192" y="2189281"/>
            <a:ext cx="11029615" cy="4452031"/>
          </a:xfrm>
        </p:spPr>
        <p:txBody>
          <a:bodyPr>
            <a:noAutofit/>
          </a:bodyPr>
          <a:lstStyle/>
          <a:p>
            <a:endParaRPr lang="en-IN" sz="2000" dirty="0"/>
          </a:p>
          <a:p>
            <a:r>
              <a:rPr lang="en-IN" sz="2000" dirty="0"/>
              <a:t>Economic loses.</a:t>
            </a:r>
          </a:p>
          <a:p>
            <a:r>
              <a:rPr lang="en-IN" sz="2000" dirty="0"/>
              <a:t>Global trade losses (Indian Basmati lost market of US &amp; Europe).</a:t>
            </a:r>
          </a:p>
          <a:p>
            <a:pPr marL="0" indent="0">
              <a:buNone/>
            </a:pPr>
            <a:r>
              <a:rPr lang="en-IN" sz="2000" dirty="0"/>
              <a:t>       (In 1996 India export 5 lac tonnes of Basmati only to Europe)</a:t>
            </a:r>
          </a:p>
          <a:p>
            <a:r>
              <a:rPr lang="en-IN" sz="2000" dirty="0"/>
              <a:t>Both countries lose their global market share.</a:t>
            </a:r>
          </a:p>
          <a:p>
            <a:r>
              <a:rPr lang="en-IN" sz="2000" dirty="0"/>
              <a:t>Total closedown on export of Pakistani Basmati Rice (i.e. Basmati 22)</a:t>
            </a:r>
          </a:p>
          <a:p>
            <a:endParaRPr lang="en-IN" sz="2000" dirty="0"/>
          </a:p>
          <a:p>
            <a:endParaRPr lang="en-IN" sz="2000" dirty="0"/>
          </a:p>
          <a:p>
            <a:pPr marL="0" indent="0">
              <a:buNone/>
            </a:pPr>
            <a:r>
              <a:rPr lang="en-IN" sz="2000" dirty="0"/>
              <a:t>  </a:t>
            </a:r>
          </a:p>
          <a:p>
            <a:pPr marL="0" indent="0">
              <a:buNone/>
            </a:pPr>
            <a:endParaRPr lang="en-IN" sz="2000" dirty="0"/>
          </a:p>
          <a:p>
            <a:pPr marL="0" indent="0">
              <a:buNone/>
            </a:pPr>
            <a:r>
              <a:rPr lang="en-IN" sz="2000" dirty="0"/>
              <a:t>  </a:t>
            </a:r>
          </a:p>
          <a:p>
            <a:endParaRPr lang="en-IN" sz="2000" dirty="0"/>
          </a:p>
        </p:txBody>
      </p:sp>
      <p:pic>
        <p:nvPicPr>
          <p:cNvPr id="4" name="Picture 3">
            <a:extLst>
              <a:ext uri="{FF2B5EF4-FFF2-40B4-BE49-F238E27FC236}">
                <a16:creationId xmlns:a16="http://schemas.microsoft.com/office/drawing/2014/main" xmlns="" id="{C90DAB8B-77C5-4F35-BA21-125DB14CB8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8968154" y="999201"/>
            <a:ext cx="2891600" cy="2157277"/>
          </a:xfrm>
          <a:prstGeom prst="rect">
            <a:avLst/>
          </a:prstGeom>
        </p:spPr>
      </p:pic>
      <p:pic>
        <p:nvPicPr>
          <p:cNvPr id="7" name="Picture 6">
            <a:extLst>
              <a:ext uri="{FF2B5EF4-FFF2-40B4-BE49-F238E27FC236}">
                <a16:creationId xmlns:a16="http://schemas.microsoft.com/office/drawing/2014/main" xmlns="" id="{B8DD1073-7489-499D-952C-8A6FA56A95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5056" y="4457702"/>
            <a:ext cx="3575706" cy="2979755"/>
          </a:xfrm>
          <a:prstGeom prst="rect">
            <a:avLst/>
          </a:prstGeom>
        </p:spPr>
      </p:pic>
    </p:spTree>
    <p:extLst>
      <p:ext uri="{BB962C8B-B14F-4D97-AF65-F5344CB8AC3E}">
        <p14:creationId xmlns:p14="http://schemas.microsoft.com/office/powerpoint/2010/main" xmlns="" val="67299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a:xfrm>
            <a:off x="896211" y="2605453"/>
            <a:ext cx="10353761" cy="1326321"/>
          </a:xfrm>
        </p:spPr>
        <p:txBody>
          <a:bodyPr>
            <a:normAutofit/>
          </a:bodyPr>
          <a:lstStyle/>
          <a:p>
            <a:r>
              <a:rPr lang="en-IN" sz="7200" cap="none" dirty="0">
                <a:ln w="9525">
                  <a:solidFill>
                    <a:schemeClr val="bg1"/>
                  </a:solidFill>
                  <a:prstDash val="solid"/>
                </a:ln>
                <a:effectLst>
                  <a:outerShdw blurRad="12700" dist="38100" dir="2700000" algn="tl" rotWithShape="0">
                    <a:schemeClr val="bg1">
                      <a:lumMod val="50000"/>
                    </a:schemeClr>
                  </a:outerShdw>
                </a:effectLst>
                <a:latin typeface="Colonna MT" panose="04020805060202030203" pitchFamily="82" charset="0"/>
              </a:rPr>
              <a:t>THANK YOU</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1451579" y="1283036"/>
            <a:ext cx="9603275" cy="1049235"/>
          </a:xfrm>
        </p:spPr>
        <p:txBody>
          <a:bodyPr>
            <a:normAutofit/>
          </a:bodyPr>
          <a:lstStyle/>
          <a:p>
            <a:r>
              <a:rPr lang="en-US" sz="2800" b="1" dirty="0">
                <a:effectLst/>
                <a:latin typeface="Cooper Black" panose="0208090404030B020404" pitchFamily="18" charset="0"/>
                <a:ea typeface="Calibri" panose="020F0502020204030204" pitchFamily="34" charset="0"/>
                <a:cs typeface="Arial" panose="020B0604020202020204" pitchFamily="34" charset="0"/>
              </a:rPr>
              <a:t>THE WORD </a:t>
            </a:r>
            <a:r>
              <a:rPr lang="en-US" sz="2800" cap="none" dirty="0">
                <a:ln w="0"/>
                <a:solidFill>
                  <a:schemeClr val="accent1"/>
                </a:solidFill>
                <a:effectLst>
                  <a:outerShdw blurRad="38100" dist="25400" dir="5400000" algn="ctr" rotWithShape="0">
                    <a:srgbClr val="6E747A">
                      <a:alpha val="43000"/>
                    </a:srgbClr>
                  </a:outerShdw>
                </a:effectLst>
                <a:latin typeface="Cooper Black" panose="0208090404030B020404" pitchFamily="18" charset="0"/>
                <a:ea typeface="Calibri" panose="020F0502020204030204" pitchFamily="34" charset="0"/>
                <a:cs typeface="Arial" panose="020B0604020202020204" pitchFamily="34" charset="0"/>
              </a:rPr>
              <a:t>PATENT</a:t>
            </a:r>
            <a:r>
              <a:rPr lang="en-IN" sz="1600" dirty="0">
                <a:effectLst/>
                <a:latin typeface="Cooper Black" panose="0208090404030B020404" pitchFamily="18" charset="0"/>
                <a:ea typeface="Calibri" panose="020F0502020204030204" pitchFamily="34" charset="0"/>
                <a:cs typeface="Times New Roman" panose="02020603050405020304" pitchFamily="18" charset="0"/>
              </a:rPr>
              <a:t/>
            </a:r>
            <a:br>
              <a:rPr lang="en-IN" sz="1600" dirty="0">
                <a:effectLst/>
                <a:latin typeface="Cooper Black" panose="0208090404030B020404" pitchFamily="18" charset="0"/>
                <a:ea typeface="Calibri" panose="020F0502020204030204" pitchFamily="34" charset="0"/>
                <a:cs typeface="Times New Roman" panose="02020603050405020304" pitchFamily="18" charset="0"/>
              </a:rPr>
            </a:br>
            <a:endParaRPr lang="en-IN" sz="2800" dirty="0">
              <a:latin typeface="Cooper Black" panose="0208090404030B020404" pitchFamily="18" charset="0"/>
            </a:endParaRPr>
          </a:p>
        </p:txBody>
      </p:sp>
      <p:sp>
        <p:nvSpPr>
          <p:cNvPr id="1048607" name="Content Placeholder 2"/>
          <p:cNvSpPr>
            <a:spLocks noGrp="1"/>
          </p:cNvSpPr>
          <p:nvPr>
            <p:ph idx="1"/>
          </p:nvPr>
        </p:nvSpPr>
        <p:spPr/>
        <p:txBody>
          <a:bodyPr>
            <a:normAutofit fontScale="80000" lnSpcReduction="20000"/>
          </a:bodyPr>
          <a:lstStyle/>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word patent originates from the Latin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patere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which means "to lay open" (i.e., to make available for public inspection). It is a shortened version of the term letters patent, which was an open document or instrument issued by a monarch or government granting exclusive rights to a person, predating the modern patent system. Similar grants included land patents, which were land grants by early state governments in the US, and printing patents, a precursor of modern copyright.</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2097158" name="Content Placeholder 4"/>
          <p:cNvPicPr>
            <a:picLocks noChangeAspect="1"/>
          </p:cNvPicPr>
          <p:nvPr/>
        </p:nvPicPr>
        <p:blipFill>
          <a:blip r:embed="rId2"/>
          <a:stretch>
            <a:fillRect/>
          </a:stretch>
        </p:blipFill>
        <p:spPr>
          <a:xfrm>
            <a:off x="10529840" y="539252"/>
            <a:ext cx="1662160" cy="15153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1461104" y="1242669"/>
            <a:ext cx="9603275" cy="1049235"/>
          </a:xfrm>
        </p:spPr>
        <p:txBody>
          <a:bodyPr>
            <a:normAutofit fontScale="90000"/>
          </a:bodyPr>
          <a:lstStyle/>
          <a:p>
            <a:r>
              <a:rPr lang="en-US" sz="4000" b="1" dirty="0">
                <a:effectLst/>
                <a:latin typeface="Cooper Black" panose="0208090404030B020404" pitchFamily="18" charset="0"/>
                <a:ea typeface="Calibri" panose="020F0502020204030204" pitchFamily="34" charset="0"/>
                <a:cs typeface="Arial" panose="020B0604020202020204" pitchFamily="34" charset="0"/>
              </a:rPr>
              <a:t>MODERN </a:t>
            </a:r>
            <a:r>
              <a:rPr lang="en-US" sz="4000" cap="none" dirty="0">
                <a:ln w="0"/>
                <a:solidFill>
                  <a:schemeClr val="accent1"/>
                </a:solidFill>
                <a:effectLst>
                  <a:outerShdw blurRad="38100" dist="25400" dir="5400000" algn="ctr" rotWithShape="0">
                    <a:srgbClr val="6E747A">
                      <a:alpha val="43000"/>
                    </a:srgbClr>
                  </a:outerShdw>
                </a:effectLst>
                <a:latin typeface="Cooper Black" panose="0208090404030B020404" pitchFamily="18" charset="0"/>
                <a:ea typeface="Calibri" panose="020F0502020204030204" pitchFamily="34" charset="0"/>
                <a:cs typeface="Arial" panose="020B0604020202020204" pitchFamily="34" charset="0"/>
              </a:rPr>
              <a:t>USAGE</a:t>
            </a:r>
            <a:r>
              <a:rPr lang="en-IN" sz="1800" dirty="0">
                <a:effectLst/>
                <a:latin typeface="Cooper Black" panose="0208090404030B020404" pitchFamily="18" charset="0"/>
                <a:ea typeface="Calibri" panose="020F0502020204030204" pitchFamily="34" charset="0"/>
                <a:cs typeface="Times New Roman" panose="02020603050405020304" pitchFamily="18" charset="0"/>
              </a:rPr>
              <a:t/>
            </a:r>
            <a:br>
              <a:rPr lang="en-IN" sz="1800" dirty="0">
                <a:effectLst/>
                <a:latin typeface="Cooper Black" panose="0208090404030B020404" pitchFamily="18" charset="0"/>
                <a:ea typeface="Calibri" panose="020F0502020204030204" pitchFamily="34" charset="0"/>
                <a:cs typeface="Times New Roman" panose="02020603050405020304" pitchFamily="18" charset="0"/>
              </a:rPr>
            </a:br>
            <a:endParaRPr lang="en-IN" dirty="0">
              <a:latin typeface="Cooper Black" panose="0208090404030B020404" pitchFamily="18" charset="0"/>
            </a:endParaRPr>
          </a:p>
        </p:txBody>
      </p:sp>
      <p:sp>
        <p:nvSpPr>
          <p:cNvPr id="1048609" name="Content Placeholder 2"/>
          <p:cNvSpPr>
            <a:spLocks noGrp="1"/>
          </p:cNvSpPr>
          <p:nvPr>
            <p:ph idx="1"/>
          </p:nvPr>
        </p:nvSpPr>
        <p:spPr/>
        <p:txBody>
          <a:bodyPr>
            <a:normAutofit fontScale="87500" lnSpcReduction="20000"/>
          </a:bodyPr>
          <a:lstStyle/>
          <a:p>
            <a:pPr>
              <a:lnSpc>
                <a:spcPct val="107000"/>
              </a:lnSpc>
              <a:spcAft>
                <a:spcPts val="800"/>
              </a:spcAft>
              <a:tabLst>
                <a:tab pos="109918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modern usage, the term patent usually refers to the right granted to anyone who invents something new, useful and non-obvious. Some other types of intellectual property rights are also called patents in some jurisdictions: industrial design rights are called design patents in the US, plant breeders' rights are sometimes called plant patents, and utility models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Gebrauchsmuster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are sometimes called petty patents or innovation patents.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09918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additional qualification utility patent is sometimes used (primarily in the US) to distinguish the primary meaning from these other types of patents. Particular species of patents for inventions include biological patents, business method patents, chemical patents and software patents.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600" dirty="0">
              <a:latin typeface="Times New Roman" panose="02020603050405020304" pitchFamily="18" charset="0"/>
              <a:cs typeface="Times New Roman" panose="02020603050405020304" pitchFamily="18" charset="0"/>
            </a:endParaRPr>
          </a:p>
        </p:txBody>
      </p:sp>
      <p:pic>
        <p:nvPicPr>
          <p:cNvPr id="2097159" name="Content Placeholder 4"/>
          <p:cNvPicPr>
            <a:picLocks noChangeAspect="1"/>
          </p:cNvPicPr>
          <p:nvPr/>
        </p:nvPicPr>
        <p:blipFill>
          <a:blip r:embed="rId2"/>
          <a:stretch>
            <a:fillRect/>
          </a:stretch>
        </p:blipFill>
        <p:spPr>
          <a:xfrm>
            <a:off x="10529840" y="539252"/>
            <a:ext cx="1662160" cy="15153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a:xfrm>
            <a:off x="1413479" y="1333762"/>
            <a:ext cx="9603275" cy="1049235"/>
          </a:xfrm>
        </p:spPr>
        <p:txBody>
          <a:bodyPr>
            <a:normAutofit/>
          </a:bodyPr>
          <a:lstStyle/>
          <a:p>
            <a:r>
              <a:rPr lang="en-US" sz="2800" b="1" dirty="0">
                <a:effectLst/>
                <a:latin typeface="Cooper Black" panose="0208090404030B020404" pitchFamily="18" charset="0"/>
                <a:ea typeface="Calibri" panose="020F0502020204030204" pitchFamily="34" charset="0"/>
                <a:cs typeface="Arial" panose="020B0604020202020204" pitchFamily="34" charset="0"/>
              </a:rPr>
              <a:t>HISTORY OF </a:t>
            </a:r>
            <a:r>
              <a:rPr lang="en-US" sz="2800" cap="none" dirty="0">
                <a:ln w="0"/>
                <a:solidFill>
                  <a:schemeClr val="accent1"/>
                </a:solidFill>
                <a:effectLst>
                  <a:outerShdw blurRad="38100" dist="25400" dir="5400000" algn="ctr" rotWithShape="0">
                    <a:srgbClr val="6E747A">
                      <a:alpha val="43000"/>
                    </a:srgbClr>
                  </a:outerShdw>
                </a:effectLst>
                <a:latin typeface="Cooper Black" panose="0208090404030B020404" pitchFamily="18" charset="0"/>
                <a:ea typeface="Calibri" panose="020F0502020204030204" pitchFamily="34" charset="0"/>
                <a:cs typeface="Arial" panose="020B0604020202020204" pitchFamily="34" charset="0"/>
              </a:rPr>
              <a:t>PATENTS</a:t>
            </a:r>
            <a:r>
              <a:rPr lang="en-IN" sz="1200" dirty="0">
                <a:effectLst/>
                <a:latin typeface="Calibri" panose="020F0502020204030204" pitchFamily="34" charset="0"/>
                <a:ea typeface="Calibri" panose="020F0502020204030204" pitchFamily="34" charset="0"/>
                <a:cs typeface="Times New Roman" panose="02020603050405020304" pitchFamily="18" charset="0"/>
              </a:rPr>
              <a:t/>
            </a:r>
            <a:br>
              <a:rPr lang="en-IN" sz="1200" dirty="0">
                <a:effectLst/>
                <a:latin typeface="Calibri" panose="020F0502020204030204" pitchFamily="34" charset="0"/>
                <a:ea typeface="Calibri" panose="020F0502020204030204" pitchFamily="34" charset="0"/>
                <a:cs typeface="Times New Roman" panose="02020603050405020304" pitchFamily="18" charset="0"/>
              </a:rPr>
            </a:br>
            <a:endParaRPr lang="en-IN" sz="2400" dirty="0"/>
          </a:p>
        </p:txBody>
      </p:sp>
      <p:sp>
        <p:nvSpPr>
          <p:cNvPr id="1048611" name="Content Placeholder 2"/>
          <p:cNvSpPr>
            <a:spLocks noGrp="1"/>
          </p:cNvSpPr>
          <p:nvPr>
            <p:ph idx="1"/>
          </p:nvPr>
        </p:nvSpPr>
        <p:spPr/>
        <p:txBody>
          <a:bodyPr>
            <a:no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there is some evidence that some form of patent rights was recognized in Ancient Greece in the Greek city of Sybaris, the first statutory patent system is generally regarded to be the Venetian Patent Statute of 1474. Patents were systematically granted in Venice as of 1474, where they issued a decree by which new and inventive devices had to be communicated to the Republic in order to obtain legal protection against potential infringers. The period of protection was 10 years. As Venetians emigrated, they sought similar patent protection in their new homes. This led to the diffusion of patent systems to other countries.</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09918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WAS THE PATENT LAW INVNTED?</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09918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Patent Act of the U.S. Congress was passed on April 10, 1790, titled "An Act to promote the progress of useful Arts". The first patent under the Act was granted on July 31, 1790 to Samuel Hopkins for a method of producing potash (potassium carbonate).</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p:txBody>
      </p:sp>
      <p:pic>
        <p:nvPicPr>
          <p:cNvPr id="2097160" name="Content Placeholder 4"/>
          <p:cNvPicPr>
            <a:picLocks noChangeAspect="1"/>
          </p:cNvPicPr>
          <p:nvPr/>
        </p:nvPicPr>
        <p:blipFill>
          <a:blip r:embed="rId2"/>
          <a:stretch>
            <a:fillRect/>
          </a:stretch>
        </p:blipFill>
        <p:spPr>
          <a:xfrm>
            <a:off x="10529840" y="539252"/>
            <a:ext cx="1662160" cy="15153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1480154" y="1214094"/>
            <a:ext cx="9603275" cy="1049235"/>
          </a:xfrm>
        </p:spPr>
        <p:txBody>
          <a:bodyPr>
            <a:noAutofit/>
          </a:bodyPr>
          <a:lstStyle/>
          <a:p>
            <a:r>
              <a:rPr lang="en-US" sz="2800" dirty="0">
                <a:effectLst/>
                <a:latin typeface="Cooper Black" panose="0208090404030B020404" pitchFamily="18" charset="0"/>
                <a:ea typeface="Calibri" panose="020F0502020204030204" pitchFamily="34" charset="0"/>
                <a:cs typeface="Arial" panose="020B0604020202020204" pitchFamily="34" charset="0"/>
              </a:rPr>
              <a:t>WHEN DID PATENT START IN </a:t>
            </a:r>
            <a:r>
              <a:rPr lang="en-US" sz="2800" cap="none" dirty="0">
                <a:ln w="0"/>
                <a:solidFill>
                  <a:schemeClr val="accent1"/>
                </a:solidFill>
                <a:effectLst>
                  <a:outerShdw blurRad="38100" dist="25400" dir="5400000" algn="ctr" rotWithShape="0">
                    <a:srgbClr val="6E747A">
                      <a:alpha val="43000"/>
                    </a:srgbClr>
                  </a:outerShdw>
                </a:effectLst>
                <a:latin typeface="Cooper Black" panose="0208090404030B020404" pitchFamily="18" charset="0"/>
                <a:ea typeface="Calibri" panose="020F0502020204030204" pitchFamily="34" charset="0"/>
                <a:cs typeface="Arial" panose="020B0604020202020204" pitchFamily="34" charset="0"/>
              </a:rPr>
              <a:t>INDIA?</a:t>
            </a:r>
            <a:r>
              <a:rPr lang="en-IN" sz="2800" dirty="0">
                <a:effectLst/>
                <a:latin typeface="Cooper Black" panose="0208090404030B020404" pitchFamily="18" charset="0"/>
                <a:ea typeface="Calibri" panose="020F0502020204030204" pitchFamily="34" charset="0"/>
                <a:cs typeface="Times New Roman" panose="02020603050405020304" pitchFamily="18" charset="0"/>
              </a:rPr>
              <a:t/>
            </a:r>
            <a:br>
              <a:rPr lang="en-IN" sz="2800" dirty="0">
                <a:effectLst/>
                <a:latin typeface="Cooper Black" panose="0208090404030B020404" pitchFamily="18" charset="0"/>
                <a:ea typeface="Calibri" panose="020F0502020204030204" pitchFamily="34" charset="0"/>
                <a:cs typeface="Times New Roman" panose="02020603050405020304" pitchFamily="18" charset="0"/>
              </a:rPr>
            </a:br>
            <a:endParaRPr lang="en-IN" sz="4800" dirty="0">
              <a:latin typeface="Cooper Black" panose="0208090404030B020404" pitchFamily="18" charset="0"/>
            </a:endParaRPr>
          </a:p>
        </p:txBody>
      </p:sp>
      <p:sp>
        <p:nvSpPr>
          <p:cNvPr id="1048613" name="Content Placeholder 2"/>
          <p:cNvSpPr>
            <a:spLocks noGrp="1"/>
          </p:cNvSpPr>
          <p:nvPr>
            <p:ph idx="1"/>
          </p:nvPr>
        </p:nvSpPr>
        <p:spPr/>
        <p:txBody>
          <a:bodyPr>
            <a:normAutofit fontScale="85000" lnSpcReduction="20000"/>
          </a:bodyPr>
          <a:lstStyle/>
          <a:p>
            <a:pPr>
              <a:lnSpc>
                <a:spcPct val="107000"/>
              </a:lnSpc>
              <a:spcAft>
                <a:spcPts val="800"/>
              </a:spcAft>
              <a:tabLst>
                <a:tab pos="109918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history of Patent law in India starts from 1911 when the Indian Patents and Designs Act, 1911 was enacted. The present Patents Act, 1970 came into force in the year 1972, amending and consolidating the existing law relating to Patents in India. The Patents Act, 1970 was again amended by the Patents (Amendment) Act, 2005, wherein product patent was extended to all fields of technology including food, drugs, chemicals and micro organisms. After the amendment, the provisions relating to Exclusive Marketing Rights (EMRs) have been repealed, and a provision for enabling grant of compulsory license has been introduced. The provisions relating to pre-grant and post-grant opposition have been also introduced.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09918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invention relating to a product or a process that is new, involving inventive step and capable of industrial application can be patented in India. However, it must not fall into the category of inventions that are non-patentable as provided under Section 3 and 4 of the (Indian) Patents Act, 1970.  In India, a patent application can be filed, either alone or jointly, by true and first inventor or his assignee.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p:txBody>
      </p:sp>
      <p:pic>
        <p:nvPicPr>
          <p:cNvPr id="2097161" name="Content Placeholder 4"/>
          <p:cNvPicPr>
            <a:picLocks noChangeAspect="1"/>
          </p:cNvPicPr>
          <p:nvPr/>
        </p:nvPicPr>
        <p:blipFill>
          <a:blip r:embed="rId2"/>
          <a:stretch>
            <a:fillRect/>
          </a:stretch>
        </p:blipFill>
        <p:spPr>
          <a:xfrm>
            <a:off x="10529840" y="539252"/>
            <a:ext cx="1662160" cy="15153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rPr>
              <a:t>Characteristics of Patent</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rPr>
            </a:br>
            <a:endParaRPr lang="en-IN"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ndParaRPr>
          </a:p>
        </p:txBody>
      </p:sp>
      <p:pic>
        <p:nvPicPr>
          <p:cNvPr id="2097166" name="Content Placeholder 4"/>
          <p:cNvPicPr>
            <a:picLocks noGrp="1" noChangeAspect="1"/>
          </p:cNvPicPr>
          <p:nvPr>
            <p:ph idx="1"/>
          </p:nvPr>
        </p:nvPicPr>
        <p:blipFill>
          <a:blip r:embed="rId2" cstate="print"/>
          <a:srcRect/>
          <a:stretch>
            <a:fillRect/>
          </a:stretch>
        </p:blipFill>
        <p:spPr>
          <a:xfrm>
            <a:off x="9765031" y="5308023"/>
            <a:ext cx="2346440" cy="1400531"/>
          </a:xfrm>
        </p:spPr>
      </p:pic>
      <p:sp>
        <p:nvSpPr>
          <p:cNvPr id="1048627" name="TextBox 5"/>
          <p:cNvSpPr txBox="1"/>
          <p:nvPr/>
        </p:nvSpPr>
        <p:spPr>
          <a:xfrm>
            <a:off x="276224" y="1357948"/>
            <a:ext cx="10086976" cy="595884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Specifically, patented inventions must meet three characteristics: novel,</a:t>
            </a:r>
          </a:p>
          <a:p>
            <a:r>
              <a:rPr lang="en-US" sz="2800" dirty="0">
                <a:latin typeface="Times New Roman" panose="02020603050405020304" pitchFamily="18" charset="0"/>
                <a:cs typeface="Times New Roman" panose="02020603050405020304" pitchFamily="18" charset="0"/>
              </a:rPr>
              <a:t>useful and not obvious.</a:t>
            </a:r>
          </a:p>
          <a:p>
            <a:r>
              <a:rPr lang="en-US" sz="2800" dirty="0">
                <a:latin typeface="Times New Roman" panose="02020603050405020304" pitchFamily="18" charset="0"/>
                <a:cs typeface="Times New Roman" panose="02020603050405020304" pitchFamily="18" charset="0"/>
              </a:rPr>
              <a:t>• Novelty- Something new and non existent in prior act.</a:t>
            </a:r>
          </a:p>
          <a:p>
            <a:r>
              <a:rPr lang="en-US" sz="2800" dirty="0">
                <a:latin typeface="Times New Roman" panose="02020603050405020304" pitchFamily="18" charset="0"/>
                <a:cs typeface="Times New Roman" panose="02020603050405020304" pitchFamily="18" charset="0"/>
              </a:rPr>
              <a:t>• Inventive step (Non Obvious)- An idea is non obvious if it would not be</a:t>
            </a:r>
          </a:p>
          <a:p>
            <a:r>
              <a:rPr lang="en-US" sz="2800" dirty="0">
                <a:latin typeface="Times New Roman" panose="02020603050405020304" pitchFamily="18" charset="0"/>
                <a:cs typeface="Times New Roman" panose="02020603050405020304" pitchFamily="18" charset="0"/>
              </a:rPr>
              <a:t>discovered by one of ordinary skill in art when the idea was needed.</a:t>
            </a:r>
          </a:p>
          <a:p>
            <a:r>
              <a:rPr lang="en-US" sz="2800" dirty="0">
                <a:latin typeface="Times New Roman" panose="02020603050405020304" pitchFamily="18" charset="0"/>
                <a:cs typeface="Times New Roman" panose="02020603050405020304" pitchFamily="18" charset="0"/>
              </a:rPr>
              <a:t>• Utility- Invention has a useful purpose and that it must actually perform its</a:t>
            </a:r>
          </a:p>
          <a:p>
            <a:r>
              <a:rPr lang="en-US" sz="2800" dirty="0">
                <a:latin typeface="Times New Roman" panose="02020603050405020304" pitchFamily="18" charset="0"/>
                <a:cs typeface="Times New Roman" panose="02020603050405020304" pitchFamily="18" charset="0"/>
              </a:rPr>
              <a:t>intended purpose.</a:t>
            </a:r>
          </a:p>
          <a:p>
            <a:r>
              <a:rPr lang="en-US" sz="2800" dirty="0">
                <a:latin typeface="Times New Roman" panose="02020603050405020304" pitchFamily="18" charset="0"/>
                <a:cs typeface="Times New Roman" panose="02020603050405020304" pitchFamily="18" charset="0"/>
              </a:rPr>
              <a:t>(Life Span-The life of a plant patent is 20 years from the date that</a:t>
            </a:r>
          </a:p>
          <a:p>
            <a:r>
              <a:rPr lang="en-US" sz="2800" dirty="0">
                <a:latin typeface="Times New Roman" panose="02020603050405020304" pitchFamily="18" charset="0"/>
                <a:cs typeface="Times New Roman" panose="02020603050405020304" pitchFamily="18" charset="0"/>
              </a:rPr>
              <a:t>the patent application is filed with the USPTO.)</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rPr>
              <a:t>Objectives Of Patent</a:t>
            </a:r>
            <a:endParaRPr lang="en-IN"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ndParaRPr>
          </a:p>
        </p:txBody>
      </p:sp>
      <p:pic>
        <p:nvPicPr>
          <p:cNvPr id="2097167" name="Content Placeholder 4"/>
          <p:cNvPicPr>
            <a:picLocks noGrp="1" noChangeAspect="1"/>
          </p:cNvPicPr>
          <p:nvPr>
            <p:ph idx="1"/>
          </p:nvPr>
        </p:nvPicPr>
        <p:blipFill>
          <a:blip r:embed="rId2" cstate="print"/>
          <a:srcRect/>
          <a:stretch>
            <a:fillRect/>
          </a:stretch>
        </p:blipFill>
        <p:spPr>
          <a:xfrm>
            <a:off x="9726931" y="5308023"/>
            <a:ext cx="2346440" cy="1400531"/>
          </a:xfrm>
        </p:spPr>
      </p:pic>
      <p:sp>
        <p:nvSpPr>
          <p:cNvPr id="1048629" name="TextBox 5"/>
          <p:cNvSpPr txBox="1"/>
          <p:nvPr/>
        </p:nvSpPr>
        <p:spPr>
          <a:xfrm>
            <a:off x="457200" y="1132850"/>
            <a:ext cx="11268075" cy="5273041"/>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To encourage inventor</a:t>
            </a:r>
            <a:r>
              <a:rPr lang="en-US" sz="2000" dirty="0">
                <a:latin typeface="Times New Roman" panose="02020603050405020304" pitchFamily="18" charset="0"/>
                <a:cs typeface="Times New Roman" panose="02020603050405020304" pitchFamily="18" charset="0"/>
              </a:rPr>
              <a:t>: If a person puts efforts and resources in invention something that</a:t>
            </a:r>
          </a:p>
          <a:p>
            <a:r>
              <a:rPr lang="en-US" sz="2000" dirty="0">
                <a:latin typeface="Times New Roman" panose="02020603050405020304" pitchFamily="18" charset="0"/>
                <a:cs typeface="Times New Roman" panose="02020603050405020304" pitchFamily="18" charset="0"/>
              </a:rPr>
              <a:t>can be patented, he should have a provision that stops others from copying his work</a:t>
            </a:r>
          </a:p>
          <a:p>
            <a:r>
              <a:rPr lang="en-US" sz="2000" dirty="0">
                <a:latin typeface="Times New Roman" panose="02020603050405020304" pitchFamily="18" charset="0"/>
                <a:cs typeface="Times New Roman" panose="02020603050405020304" pitchFamily="18" charset="0"/>
              </a:rPr>
              <a:t>without his permission. If it happens he would get motivated to research further.</a:t>
            </a:r>
          </a:p>
          <a:p>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To protect Inventors’ interest</a:t>
            </a:r>
            <a:r>
              <a:rPr lang="en-US" sz="2000" dirty="0">
                <a:latin typeface="Times New Roman" panose="02020603050405020304" pitchFamily="18" charset="0"/>
                <a:cs typeface="Times New Roman" panose="02020603050405020304" pitchFamily="18" charset="0"/>
              </a:rPr>
              <a:t>: By protecting inventions the Law also protects the goodwill</a:t>
            </a:r>
          </a:p>
          <a:p>
            <a:r>
              <a:rPr lang="en-US" sz="2000" dirty="0">
                <a:latin typeface="Times New Roman" panose="02020603050405020304" pitchFamily="18" charset="0"/>
                <a:cs typeface="Times New Roman" panose="02020603050405020304" pitchFamily="18" charset="0"/>
              </a:rPr>
              <a:t>and financial gains of the inventor. For e.g. if Patents are not provided anyone can copy</a:t>
            </a:r>
          </a:p>
          <a:p>
            <a:r>
              <a:rPr lang="en-US" sz="2000" dirty="0">
                <a:latin typeface="Times New Roman" panose="02020603050405020304" pitchFamily="18" charset="0"/>
                <a:cs typeface="Times New Roman" panose="02020603050405020304" pitchFamily="18" charset="0"/>
              </a:rPr>
              <a:t>the formula of drugs and can sell it at cheaper rates. This will affect the goodwill of the</a:t>
            </a:r>
          </a:p>
          <a:p>
            <a:r>
              <a:rPr lang="en-US" sz="2000" dirty="0">
                <a:latin typeface="Times New Roman" panose="02020603050405020304" pitchFamily="18" charset="0"/>
                <a:cs typeface="Times New Roman" panose="02020603050405020304" pitchFamily="18" charset="0"/>
              </a:rPr>
              <a:t>inventor in case the drug does not work, and the inventor will also lose his market that</a:t>
            </a:r>
          </a:p>
          <a:p>
            <a:r>
              <a:rPr lang="en-US" sz="2000" dirty="0">
                <a:latin typeface="Times New Roman" panose="02020603050405020304" pitchFamily="18" charset="0"/>
                <a:cs typeface="Times New Roman" panose="02020603050405020304" pitchFamily="18" charset="0"/>
              </a:rPr>
              <a:t>will result in financial loss.</a:t>
            </a:r>
          </a:p>
          <a:p>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Encourage Research and Development</a:t>
            </a:r>
            <a:r>
              <a:rPr lang="en-US" sz="2000" dirty="0">
                <a:latin typeface="Times New Roman" panose="02020603050405020304" pitchFamily="18" charset="0"/>
                <a:cs typeface="Times New Roman" panose="02020603050405020304" pitchFamily="18" charset="0"/>
              </a:rPr>
              <a:t>: If an inventor gets recognition for his work and at</a:t>
            </a:r>
          </a:p>
          <a:p>
            <a:r>
              <a:rPr lang="en-US" sz="2000" dirty="0">
                <a:latin typeface="Times New Roman" panose="02020603050405020304" pitchFamily="18" charset="0"/>
                <a:cs typeface="Times New Roman" panose="02020603050405020304" pitchFamily="18" charset="0"/>
              </a:rPr>
              <a:t>the same time his work is protected also, he may get motivated for further research. This</a:t>
            </a:r>
          </a:p>
          <a:p>
            <a:r>
              <a:rPr lang="en-US" sz="2000" dirty="0">
                <a:latin typeface="Times New Roman" panose="02020603050405020304" pitchFamily="18" charset="0"/>
                <a:cs typeface="Times New Roman" panose="02020603050405020304" pitchFamily="18" charset="0"/>
              </a:rPr>
              <a:t>will also motivate others to go in the field of research. All this will finally result in the</a:t>
            </a:r>
          </a:p>
          <a:p>
            <a:r>
              <a:rPr lang="en-US" sz="2000" dirty="0">
                <a:latin typeface="Times New Roman" panose="02020603050405020304" pitchFamily="18" charset="0"/>
                <a:cs typeface="Times New Roman" panose="02020603050405020304" pitchFamily="18" charset="0"/>
              </a:rPr>
              <a:t>technical and financial growth of the society.</a:t>
            </a:r>
          </a:p>
          <a:p>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To ensure Fair trade practices</a:t>
            </a:r>
            <a:r>
              <a:rPr lang="en-US" sz="2000" dirty="0">
                <a:latin typeface="Times New Roman" panose="02020603050405020304" pitchFamily="18" charset="0"/>
                <a:cs typeface="Times New Roman" panose="02020603050405020304" pitchFamily="18" charset="0"/>
              </a:rPr>
              <a:t>: By providing protection and monopoly rights the law</a:t>
            </a:r>
          </a:p>
          <a:p>
            <a:r>
              <a:rPr lang="en-US" sz="2000" dirty="0">
                <a:latin typeface="Times New Roman" panose="02020603050405020304" pitchFamily="18" charset="0"/>
                <a:cs typeface="Times New Roman" panose="02020603050405020304" pitchFamily="18" charset="0"/>
              </a:rPr>
              <a:t>indirectly stimulates fair trade practices. If a businessman knows that he will be facing</a:t>
            </a:r>
          </a:p>
          <a:p>
            <a:r>
              <a:rPr lang="en-US" sz="2000" dirty="0">
                <a:latin typeface="Times New Roman" panose="02020603050405020304" pitchFamily="18" charset="0"/>
                <a:cs typeface="Times New Roman" panose="02020603050405020304" pitchFamily="18" charset="0"/>
              </a:rPr>
              <a:t>legal action for copying others’ process or product, he may not try to do so. This will help</a:t>
            </a:r>
          </a:p>
          <a:p>
            <a:r>
              <a:rPr lang="en-US" sz="2000" dirty="0">
                <a:latin typeface="Times New Roman" panose="02020603050405020304" pitchFamily="18" charset="0"/>
                <a:cs typeface="Times New Roman" panose="02020603050405020304" pitchFamily="18" charset="0"/>
              </a:rPr>
              <a:t>in controlling unfair competition.</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theme>
</file>

<file path=ppt/theme/theme5.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objectDefaults/>
  <a:extraClrSchemeLst/>
</a:theme>
</file>

<file path=ppt/theme/theme7.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ppt/theme/theme8.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4BEC0EAF-CF86-4D49-B83B-56CC62D3CFF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2911</Words>
  <Application>Microsoft Office PowerPoint</Application>
  <PresentationFormat>Custom</PresentationFormat>
  <Paragraphs>192</Paragraphs>
  <Slides>35</Slides>
  <Notes>0</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Ion</vt:lpstr>
      <vt:lpstr>Vapor Trail</vt:lpstr>
      <vt:lpstr>Organic</vt:lpstr>
      <vt:lpstr>Gallery</vt:lpstr>
      <vt:lpstr>1_Gallery</vt:lpstr>
      <vt:lpstr>Damask</vt:lpstr>
      <vt:lpstr>Berlin</vt:lpstr>
      <vt:lpstr>Dividend</vt:lpstr>
      <vt:lpstr>FACULTY OF MANAGEMENT STUDIES</vt:lpstr>
      <vt:lpstr>Slide 2</vt:lpstr>
      <vt:lpstr>Slide 3</vt:lpstr>
      <vt:lpstr>THE WORD PATENT </vt:lpstr>
      <vt:lpstr>MODERN USAGE </vt:lpstr>
      <vt:lpstr>HISTORY OF PATENTS </vt:lpstr>
      <vt:lpstr>WHEN DID PATENT START IN INDIA? </vt:lpstr>
      <vt:lpstr>Characteristics of Patent </vt:lpstr>
      <vt:lpstr>Objectives Of Patent</vt:lpstr>
      <vt:lpstr>Patent Application and Types of Patent</vt:lpstr>
      <vt:lpstr>Provisional Application</vt:lpstr>
      <vt:lpstr>Convention Application</vt:lpstr>
      <vt:lpstr>TYPES OF PATENTS</vt:lpstr>
      <vt:lpstr>TYPES OF PATENTS</vt:lpstr>
      <vt:lpstr>WHAT CAN BE PATENTED</vt:lpstr>
      <vt:lpstr>WHAT CANNOT BE PATENTED</vt:lpstr>
      <vt:lpstr>Slide 17</vt:lpstr>
      <vt:lpstr>Procedure for obtaining patents in India </vt:lpstr>
      <vt:lpstr>Procedure for obtaining patents in India </vt:lpstr>
      <vt:lpstr>Procedure for obtaining patents in India </vt:lpstr>
      <vt:lpstr>Procedure for obtaining patents in India </vt:lpstr>
      <vt:lpstr>Procedure for obtaining patents in India </vt:lpstr>
      <vt:lpstr>Sources of patent information</vt:lpstr>
      <vt:lpstr>Trademark</vt:lpstr>
      <vt:lpstr>Copyright</vt:lpstr>
      <vt:lpstr>How do you register a copyright?</vt:lpstr>
      <vt:lpstr>The Indian patent act  </vt:lpstr>
      <vt:lpstr>The Indian patent act  </vt:lpstr>
      <vt:lpstr>Trademark act India  </vt:lpstr>
      <vt:lpstr>Copyright  Act , 1957 </vt:lpstr>
      <vt:lpstr>Duration of copyright :  </vt:lpstr>
      <vt:lpstr>Basmati rice patent case</vt:lpstr>
      <vt:lpstr>Benefits to RiceTec </vt:lpstr>
      <vt:lpstr>Lose to Indian &amp; Pakistan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PATENTS</dc:title>
  <dc:creator>bilal syed</dc:creator>
  <cp:lastModifiedBy>asus</cp:lastModifiedBy>
  <cp:revision>10</cp:revision>
  <dcterms:created xsi:type="dcterms:W3CDTF">2021-01-10T19:52:16Z</dcterms:created>
  <dcterms:modified xsi:type="dcterms:W3CDTF">2021-04-28T17:36:49Z</dcterms:modified>
</cp:coreProperties>
</file>