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60E4FE-9204-48B1-82E8-CD28B584ABD6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1F5760-842B-4E0B-98FF-67702EB4BFC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FACULTY OF MANAGEMENT </a:t>
            </a:r>
            <a:r>
              <a:rPr lang="en-US" b="1" dirty="0" smtClean="0"/>
              <a:t>STUDIES (MLSU)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30382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HUMAN RESOURCE  TRAINING AND DEVELOPMENT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854575"/>
            <a:ext cx="8229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 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TANUJA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SINGHAL               </a:t>
            </a:r>
            <a:r>
              <a:rPr lang="en-US" sz="2800" b="1" baseline="0" dirty="0" smtClean="0">
                <a:solidFill>
                  <a:sysClr val="windowText" lastClr="000000"/>
                </a:solidFill>
                <a:latin typeface="Calibri"/>
              </a:rPr>
              <a:t>FOR : CMAT 3</a:t>
            </a:r>
            <a:r>
              <a:rPr lang="en-US" sz="2800" b="1" baseline="30000" dirty="0" smtClean="0">
                <a:solidFill>
                  <a:sysClr val="windowText" lastClr="000000"/>
                </a:solidFill>
                <a:latin typeface="Calibri"/>
              </a:rPr>
              <a:t>rd</a:t>
            </a:r>
            <a:r>
              <a:rPr lang="en-US" sz="2800" b="1" baseline="0" dirty="0" smtClean="0">
                <a:solidFill>
                  <a:sysClr val="windowText" lastClr="000000"/>
                </a:solidFill>
                <a:latin typeface="Calibri"/>
              </a:rPr>
              <a:t> SEM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0" y="3832225"/>
            <a:ext cx="7523018" cy="1196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C00000"/>
                </a:solidFill>
              </a:rPr>
              <a:t>UNIT = 2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TOPIC </a:t>
            </a:r>
            <a:r>
              <a:rPr lang="en-US" sz="2000" b="1" dirty="0" smtClean="0">
                <a:solidFill>
                  <a:srgbClr val="C00000"/>
                </a:solidFill>
              </a:rPr>
              <a:t>: TRAINING NEED ASSESSMENT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-457200"/>
            <a:ext cx="7391400" cy="14478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TRAINING NEED ASSESSMENT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057400"/>
            <a:ext cx="7467600" cy="3276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training need assessment is an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process that companies and other organization use to determine performance requirement and the knowledge , abilities and skills that their employees need to achieve the requirements</a:t>
            </a:r>
            <a:r>
              <a:rPr lang="en-US" sz="4000" dirty="0" smtClean="0"/>
              <a:t>.  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435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NEED ASSESSMENT  LEVELS</a:t>
            </a:r>
            <a:endParaRPr lang="en-US" dirty="0"/>
          </a:p>
        </p:txBody>
      </p:sp>
      <p:pic>
        <p:nvPicPr>
          <p:cNvPr id="4" name="Content Placeholder 3" descr="T N D 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" y="152400"/>
            <a:ext cx="8839199" cy="65532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TRAINING NEED ASSESSMENT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PROBLEM NEEDS</a:t>
            </a:r>
          </a:p>
          <a:p>
            <a:r>
              <a:rPr lang="en-US" dirty="0" smtClean="0"/>
              <a:t>DETERMINE DESIGN OF NEEDS ANALYSIS</a:t>
            </a:r>
          </a:p>
          <a:p>
            <a:r>
              <a:rPr lang="en-US" dirty="0" smtClean="0"/>
              <a:t>COLLECT DATA </a:t>
            </a:r>
          </a:p>
          <a:p>
            <a:r>
              <a:rPr lang="en-US" dirty="0" smtClean="0"/>
              <a:t>ANALYZE DATA </a:t>
            </a:r>
          </a:p>
          <a:p>
            <a:r>
              <a:rPr lang="en-US" dirty="0" smtClean="0"/>
              <a:t>PROVIDE FEEDBACK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TNA helps training managers identify performance gaps and address these gaps with appropriate training intervention.</a:t>
            </a:r>
          </a:p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TNA act as a guide to decide what training is needed for whom, to achieve organizational objectives </a:t>
            </a:r>
          </a:p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TNA enables training managers develop training that is most relevant to the learning needs of particular group or department of employees .</a:t>
            </a:r>
          </a:p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TNA helps identify training objectives well in advance so that they can be the basis of evaluation training effectiveness .</a:t>
            </a:r>
          </a:p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TNA helps to allocate an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organisation’s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training budget effectively in the area where it can have the maximum impact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</TotalTime>
  <Words>189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FACULTY OF MANAGEMENT STUDIES (MLSU)</vt:lpstr>
      <vt:lpstr>PowerPoint Presentation</vt:lpstr>
      <vt:lpstr>TRAINING NEED ASSESSMENT  LEVELS</vt:lpstr>
      <vt:lpstr>PROCESS OF TRAINING NEED ASSESSMENT </vt:lpstr>
      <vt:lpstr>BENEFITS OF TNA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NEED ASSESSMENT</dc:title>
  <dc:creator>LENOVO</dc:creator>
  <cp:lastModifiedBy>sony</cp:lastModifiedBy>
  <cp:revision>7</cp:revision>
  <dcterms:created xsi:type="dcterms:W3CDTF">2020-10-03T04:50:25Z</dcterms:created>
  <dcterms:modified xsi:type="dcterms:W3CDTF">2021-04-27T19:21:06Z</dcterms:modified>
</cp:coreProperties>
</file>