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6E8C9D8-0FE4-445D-BD35-1B4202A7B494}" type="datetimeFigureOut">
              <a:rPr lang="en-IN" smtClean="0"/>
              <a:t>27-04-2021</a:t>
            </a:fld>
            <a:endParaRPr lang="en-IN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5C87481-8B94-4D65-A88A-031F2CE57137}" type="slidenum">
              <a:rPr lang="en-IN" smtClean="0"/>
              <a:t>‹#›</a:t>
            </a:fld>
            <a:endParaRPr lang="en-IN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C9D8-0FE4-445D-BD35-1B4202A7B494}" type="datetimeFigureOut">
              <a:rPr lang="en-IN" smtClean="0"/>
              <a:t>27-04-2021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7481-8B94-4D65-A88A-031F2CE5713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C9D8-0FE4-445D-BD35-1B4202A7B494}" type="datetimeFigureOut">
              <a:rPr lang="en-IN" smtClean="0"/>
              <a:t>27-04-2021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7481-8B94-4D65-A88A-031F2CE5713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C9D8-0FE4-445D-BD35-1B4202A7B494}" type="datetimeFigureOut">
              <a:rPr lang="en-IN" smtClean="0"/>
              <a:t>27-04-2021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7481-8B94-4D65-A88A-031F2CE5713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C9D8-0FE4-445D-BD35-1B4202A7B494}" type="datetimeFigureOut">
              <a:rPr lang="en-IN" smtClean="0"/>
              <a:t>27-04-2021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7481-8B94-4D65-A88A-031F2CE5713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C9D8-0FE4-445D-BD35-1B4202A7B494}" type="datetimeFigureOut">
              <a:rPr lang="en-IN" smtClean="0"/>
              <a:t>27-04-2021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7481-8B94-4D65-A88A-031F2CE57137}" type="slidenum">
              <a:rPr lang="en-IN" smtClean="0"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C9D8-0FE4-445D-BD35-1B4202A7B494}" type="datetimeFigureOut">
              <a:rPr lang="en-IN" smtClean="0"/>
              <a:t>27-04-2021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7481-8B94-4D65-A88A-031F2CE5713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C9D8-0FE4-445D-BD35-1B4202A7B494}" type="datetimeFigureOut">
              <a:rPr lang="en-IN" smtClean="0"/>
              <a:t>27-04-2021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7481-8B94-4D65-A88A-031F2CE5713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C9D8-0FE4-445D-BD35-1B4202A7B494}" type="datetimeFigureOut">
              <a:rPr lang="en-IN" smtClean="0"/>
              <a:t>27-04-2021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7481-8B94-4D65-A88A-031F2CE5713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C9D8-0FE4-445D-BD35-1B4202A7B494}" type="datetimeFigureOut">
              <a:rPr lang="en-IN" smtClean="0"/>
              <a:t>27-04-2021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7481-8B94-4D65-A88A-031F2CE57137}" type="slidenum">
              <a:rPr lang="en-IN" smtClean="0"/>
              <a:t>‹#›</a:t>
            </a:fld>
            <a:endParaRPr lang="en-IN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C9D8-0FE4-445D-BD35-1B4202A7B494}" type="datetimeFigureOut">
              <a:rPr lang="en-IN" smtClean="0"/>
              <a:t>27-04-2021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7481-8B94-4D65-A88A-031F2CE5713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6E8C9D8-0FE4-445D-BD35-1B4202A7B494}" type="datetimeFigureOut">
              <a:rPr lang="en-IN" smtClean="0"/>
              <a:t>27-04-2021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5C87481-8B94-4D65-A88A-031F2CE57137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.slidesharecdn.com/trainingclimate-140923131022-phpapp01/95/training-climate-3-638.jpg?cb=1411477993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05192"/>
          </a:xfrm>
        </p:spPr>
        <p:txBody>
          <a:bodyPr>
            <a:normAutofit/>
          </a:bodyPr>
          <a:lstStyle/>
          <a:p>
            <a:r>
              <a:rPr lang="en-IN" sz="2800" dirty="0" smtClean="0"/>
              <a:t>MOHAN LAL SUKHADIA UNIVERSITY</a:t>
            </a:r>
            <a:br>
              <a:rPr lang="en-IN" sz="2800" dirty="0" smtClean="0"/>
            </a:br>
            <a:r>
              <a:rPr lang="en-IN" sz="2800" dirty="0" smtClean="0"/>
              <a:t>(FMS)</a:t>
            </a:r>
            <a:endParaRPr lang="en-IN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CMAT(3) SEM (TRAINING AND DEVELOPMENT)</a:t>
            </a:r>
          </a:p>
          <a:p>
            <a:endParaRPr lang="en-IN" dirty="0"/>
          </a:p>
          <a:p>
            <a:r>
              <a:rPr lang="en-IN" dirty="0" smtClean="0"/>
              <a:t>UNIT -4</a:t>
            </a:r>
          </a:p>
          <a:p>
            <a:endParaRPr lang="en-IN" dirty="0"/>
          </a:p>
          <a:p>
            <a:r>
              <a:rPr lang="en-IN" dirty="0" smtClean="0"/>
              <a:t>TOPIC- TRAINING CLIMATE</a:t>
            </a:r>
          </a:p>
          <a:p>
            <a:endParaRPr lang="en-IN" dirty="0"/>
          </a:p>
          <a:p>
            <a:pPr marL="68580" indent="0">
              <a:buNone/>
            </a:pPr>
            <a:r>
              <a:rPr lang="en-IN" dirty="0" smtClean="0"/>
              <a:t>                                       BY – TANUJA SINGHAL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0303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281656"/>
          </a:xfrm>
        </p:spPr>
        <p:txBody>
          <a:bodyPr>
            <a:normAutofit fontScale="90000"/>
          </a:bodyPr>
          <a:lstStyle/>
          <a:p>
            <a:r>
              <a:rPr lang="en-IN" dirty="0">
                <a:hlinkClick r:id="rId2" tooltip="MEANING OF TRAINING CLIMATE &#10;Climate is what it feels like ..."/>
              </a:rPr>
              <a:t>. </a:t>
            </a:r>
            <a:r>
              <a:rPr lang="en-IN" sz="3100" dirty="0"/>
              <a:t>MEANING OF TRAINING CLIMATE </a:t>
            </a:r>
            <a:r>
              <a:rPr lang="en-IN" sz="3100" dirty="0" smtClean="0"/>
              <a:t/>
            </a:r>
            <a:br>
              <a:rPr lang="en-IN" sz="3100" dirty="0" smtClean="0"/>
            </a:br>
            <a:r>
              <a:rPr lang="en-IN" sz="3100" dirty="0"/>
              <a:t> </a:t>
            </a:r>
            <a:r>
              <a:rPr lang="en-IN" sz="3100" dirty="0" err="1" smtClean="0"/>
              <a:t>Climate</a:t>
            </a:r>
            <a:r>
              <a:rPr lang="en-IN" sz="3100" dirty="0"/>
              <a:t> </a:t>
            </a:r>
            <a:r>
              <a:rPr lang="en-IN" sz="3100" dirty="0" smtClean="0"/>
              <a:t>is </a:t>
            </a:r>
            <a:r>
              <a:rPr lang="en-IN" sz="3100" dirty="0"/>
              <a:t>what it feels like to work somewhere, how motivating that is, and consist of six clear elements:- </a:t>
            </a:r>
            <a:r>
              <a:rPr lang="en-IN" sz="3100" dirty="0" smtClean="0"/>
              <a:t/>
            </a:r>
            <a:br>
              <a:rPr lang="en-IN" sz="3100" dirty="0" smtClean="0"/>
            </a:br>
            <a:r>
              <a:rPr lang="en-IN" sz="3100" dirty="0" smtClean="0"/>
              <a:t> </a:t>
            </a:r>
            <a:r>
              <a:rPr lang="en-IN" sz="3100" dirty="0"/>
              <a:t>Clarity </a:t>
            </a:r>
            <a:r>
              <a:rPr lang="en-IN" sz="3100" dirty="0" smtClean="0"/>
              <a:t/>
            </a:r>
            <a:br>
              <a:rPr lang="en-IN" sz="3100" dirty="0" smtClean="0"/>
            </a:br>
            <a:r>
              <a:rPr lang="en-IN" sz="3100" dirty="0" smtClean="0"/>
              <a:t> Commitment</a:t>
            </a:r>
            <a:br>
              <a:rPr lang="en-IN" sz="3100" dirty="0" smtClean="0"/>
            </a:br>
            <a:r>
              <a:rPr lang="en-IN" sz="3100" dirty="0" smtClean="0"/>
              <a:t> Standards</a:t>
            </a:r>
            <a:br>
              <a:rPr lang="en-IN" sz="3100" dirty="0" smtClean="0"/>
            </a:br>
            <a:r>
              <a:rPr lang="en-IN" sz="3100" dirty="0" smtClean="0"/>
              <a:t> </a:t>
            </a:r>
            <a:r>
              <a:rPr lang="en-IN" sz="3100" dirty="0"/>
              <a:t>Responsibility </a:t>
            </a:r>
            <a:r>
              <a:rPr lang="en-IN" sz="3100" dirty="0" smtClean="0"/>
              <a:t/>
            </a:r>
            <a:br>
              <a:rPr lang="en-IN" sz="3100" dirty="0" smtClean="0"/>
            </a:br>
            <a:r>
              <a:rPr lang="en-IN" sz="3100" dirty="0" smtClean="0"/>
              <a:t> Recognition</a:t>
            </a:r>
            <a:br>
              <a:rPr lang="en-IN" sz="3100" dirty="0" smtClean="0"/>
            </a:br>
            <a:r>
              <a:rPr lang="en-IN" sz="3100" dirty="0" smtClean="0"/>
              <a:t> </a:t>
            </a:r>
            <a:r>
              <a:rPr lang="en-IN" sz="3100" dirty="0"/>
              <a:t>Teamwork All of which can be measured and managed</a:t>
            </a:r>
            <a:endParaRPr lang="en-IN" sz="3100" dirty="0"/>
          </a:p>
        </p:txBody>
      </p:sp>
    </p:spTree>
    <p:extLst>
      <p:ext uri="{BB962C8B-B14F-4D97-AF65-F5344CB8AC3E}">
        <p14:creationId xmlns:p14="http://schemas.microsoft.com/office/powerpoint/2010/main" val="144531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137640"/>
          </a:xfrm>
        </p:spPr>
        <p:txBody>
          <a:bodyPr>
            <a:normAutofit/>
          </a:bodyPr>
          <a:lstStyle/>
          <a:p>
            <a:r>
              <a:rPr lang="en-IN" sz="3200" dirty="0"/>
              <a:t>HOW TO CREATE A TRAINING CLIMATE IN THE TRAINING </a:t>
            </a:r>
            <a:r>
              <a:rPr lang="en-IN" sz="3200" dirty="0" smtClean="0"/>
              <a:t>ROOM </a:t>
            </a:r>
            <a:r>
              <a:rPr lang="en-IN" sz="3200" dirty="0"/>
              <a:t>Enabling objectives:- </a:t>
            </a:r>
            <a:r>
              <a:rPr lang="en-IN" sz="3200" dirty="0" smtClean="0"/>
              <a:t/>
            </a:r>
            <a:br>
              <a:rPr lang="en-IN" sz="3200" dirty="0" smtClean="0"/>
            </a:br>
            <a:r>
              <a:rPr lang="en-IN" sz="3200" dirty="0" smtClean="0"/>
              <a:t>• </a:t>
            </a:r>
            <a:r>
              <a:rPr lang="en-IN" sz="3200" dirty="0"/>
              <a:t>Identify characteristics of how people learn. </a:t>
            </a:r>
            <a:r>
              <a:rPr lang="en-IN" sz="3200" dirty="0" smtClean="0"/>
              <a:t/>
            </a:r>
            <a:br>
              <a:rPr lang="en-IN" sz="3200" dirty="0" smtClean="0"/>
            </a:br>
            <a:r>
              <a:rPr lang="en-IN" sz="3200" dirty="0" smtClean="0"/>
              <a:t>• </a:t>
            </a:r>
            <a:r>
              <a:rPr lang="en-IN" sz="3200" dirty="0"/>
              <a:t>Explain how group form and develop. </a:t>
            </a:r>
            <a:r>
              <a:rPr lang="en-IN" sz="3200" dirty="0" smtClean="0"/>
              <a:t/>
            </a:r>
            <a:br>
              <a:rPr lang="en-IN" sz="3200" dirty="0" smtClean="0"/>
            </a:br>
            <a:r>
              <a:rPr lang="en-IN" sz="3200" dirty="0" smtClean="0"/>
              <a:t>• </a:t>
            </a:r>
            <a:r>
              <a:rPr lang="en-IN" sz="3200" dirty="0"/>
              <a:t>Use effective presentation skills. • Use questioning techniques</a:t>
            </a:r>
            <a:r>
              <a:rPr lang="en-IN" sz="3200" dirty="0" smtClean="0"/>
              <a:t>.</a:t>
            </a:r>
            <a:br>
              <a:rPr lang="en-IN" sz="3200" dirty="0" smtClean="0"/>
            </a:br>
            <a:r>
              <a:rPr lang="en-IN" sz="3200" dirty="0" smtClean="0"/>
              <a:t> </a:t>
            </a:r>
            <a:r>
              <a:rPr lang="en-IN" sz="3200" dirty="0"/>
              <a:t>• Summarize a presentation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355740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209648"/>
          </a:xfrm>
        </p:spPr>
        <p:txBody>
          <a:bodyPr>
            <a:noAutofit/>
          </a:bodyPr>
          <a:lstStyle/>
          <a:p>
            <a:r>
              <a:rPr lang="en-IN" sz="2800" dirty="0"/>
              <a:t>Characteristics of learner: </a:t>
            </a: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IN" sz="2800" dirty="0" smtClean="0"/>
              <a:t>• </a:t>
            </a:r>
            <a:r>
              <a:rPr lang="en-IN" sz="2800" dirty="0"/>
              <a:t>Require learning to be </a:t>
            </a:r>
            <a:r>
              <a:rPr lang="en-IN" sz="2800" dirty="0" smtClean="0"/>
              <a:t>relevant</a:t>
            </a:r>
            <a:br>
              <a:rPr lang="en-IN" sz="2800" dirty="0" smtClean="0"/>
            </a:br>
            <a:r>
              <a:rPr lang="en-IN" sz="2800" dirty="0" smtClean="0"/>
              <a:t>• </a:t>
            </a:r>
            <a:r>
              <a:rPr lang="en-IN" sz="2800" dirty="0"/>
              <a:t>Need participation and active involvement in the learning process</a:t>
            </a:r>
            <a:r>
              <a:rPr lang="en-IN" sz="2800" dirty="0" smtClean="0"/>
              <a:t>.</a:t>
            </a:r>
            <a:br>
              <a:rPr lang="en-IN" sz="2800" dirty="0" smtClean="0"/>
            </a:br>
            <a:r>
              <a:rPr lang="en-IN" sz="2800" dirty="0" smtClean="0"/>
              <a:t>• </a:t>
            </a:r>
            <a:r>
              <a:rPr lang="en-IN" sz="2800" dirty="0"/>
              <a:t>Desire a variety of learning experiences. </a:t>
            </a: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IN" sz="2800" dirty="0" smtClean="0"/>
              <a:t>• </a:t>
            </a:r>
            <a:r>
              <a:rPr lang="en-IN" sz="2800" dirty="0"/>
              <a:t>Desire a positive feedback. </a:t>
            </a: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IN" sz="2800" dirty="0" smtClean="0"/>
              <a:t>• </a:t>
            </a:r>
            <a:r>
              <a:rPr lang="en-IN" sz="2800" dirty="0"/>
              <a:t>Have personal concerns and need and atmosphere of safety. </a:t>
            </a: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IN" sz="2800" smtClean="0"/>
              <a:t>• </a:t>
            </a:r>
            <a:r>
              <a:rPr lang="en-IN" sz="2800" dirty="0"/>
              <a:t>Have high expectations for themselves and their trainer</a:t>
            </a:r>
            <a:r>
              <a:rPr lang="en-IN" sz="2800"/>
              <a:t>. </a:t>
            </a:r>
            <a:r>
              <a:rPr lang="en-IN" sz="2800" smtClean="0"/>
              <a:t/>
            </a:r>
            <a:br>
              <a:rPr lang="en-IN" sz="2800" smtClean="0"/>
            </a:br>
            <a:r>
              <a:rPr lang="en-IN" sz="2800" smtClean="0"/>
              <a:t>• </a:t>
            </a:r>
            <a:r>
              <a:rPr lang="en-IN" sz="2800" dirty="0"/>
              <a:t>Must maintain their self-esteem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78303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19</TotalTime>
  <Words>41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Austin</vt:lpstr>
      <vt:lpstr>MOHAN LAL SUKHADIA UNIVERSITY (FMS)</vt:lpstr>
      <vt:lpstr>. MEANING OF TRAINING CLIMATE   Climate is what it feels like to work somewhere, how motivating that is, and consist of six clear elements:-   Clarity   Commitment  Standards  Responsibility   Recognition  Teamwork All of which can be measured and managed</vt:lpstr>
      <vt:lpstr>HOW TO CREATE A TRAINING CLIMATE IN THE TRAINING ROOM Enabling objectives:-  • Identify characteristics of how people learn.  • Explain how group form and develop.  • Use effective presentation skills. • Use questioning techniques.  • Summarize a presentation</vt:lpstr>
      <vt:lpstr>Characteristics of learner:  • Require learning to be relevant • Need participation and active involvement in the learning process. • Desire a variety of learning experiences.  • Desire a positive feedback.  • Have personal concerns and need and atmosphere of safety.  • Have high expectations for themselves and their trainer.  • Must maintain their self-esteem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MOHAN LAL SUKHADIA UNIVERSITY (FMS)</dc:title>
  <dc:creator>HP</dc:creator>
  <cp:lastModifiedBy>HP</cp:lastModifiedBy>
  <cp:revision>2</cp:revision>
  <dcterms:created xsi:type="dcterms:W3CDTF">2021-04-27T14:04:26Z</dcterms:created>
  <dcterms:modified xsi:type="dcterms:W3CDTF">2021-04-27T14:23:27Z</dcterms:modified>
</cp:coreProperties>
</file>