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132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AA23CF-02A3-4072-9C44-72A16E818FD6}" type="datetimeFigureOut">
              <a:rPr lang="en-IN" smtClean="0"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492FB1-FB2E-4BBF-B0A4-1541D896B53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848600" cy="1927225"/>
          </a:xfrm>
        </p:spPr>
        <p:txBody>
          <a:bodyPr/>
          <a:lstStyle/>
          <a:p>
            <a:r>
              <a:rPr lang="en-US" sz="4000" dirty="0" smtClean="0"/>
              <a:t>Physical Distribution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Niha</a:t>
            </a:r>
            <a:r>
              <a:rPr lang="en-US" dirty="0" smtClean="0"/>
              <a:t> Khan</a:t>
            </a:r>
          </a:p>
          <a:p>
            <a:r>
              <a:rPr lang="en-US" dirty="0" smtClean="0"/>
              <a:t>Supply Chain Management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855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612" r="13272" b="7456"/>
          <a:stretch/>
        </p:blipFill>
        <p:spPr>
          <a:xfrm>
            <a:off x="-180528" y="35148"/>
            <a:ext cx="10128984" cy="6822852"/>
          </a:xfrm>
        </p:spPr>
      </p:pic>
    </p:spTree>
    <p:extLst>
      <p:ext uri="{BB962C8B-B14F-4D97-AF65-F5344CB8AC3E}">
        <p14:creationId xmlns:p14="http://schemas.microsoft.com/office/powerpoint/2010/main" val="3216553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8" r="12346" b="6905"/>
          <a:stretch/>
        </p:blipFill>
        <p:spPr>
          <a:xfrm>
            <a:off x="-512466" y="0"/>
            <a:ext cx="10213596" cy="6858000"/>
          </a:xfrm>
        </p:spPr>
      </p:pic>
    </p:spTree>
    <p:extLst>
      <p:ext uri="{BB962C8B-B14F-4D97-AF65-F5344CB8AC3E}">
        <p14:creationId xmlns:p14="http://schemas.microsoft.com/office/powerpoint/2010/main" val="91629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3886" r="12655" b="8553"/>
          <a:stretch/>
        </p:blipFill>
        <p:spPr>
          <a:xfrm>
            <a:off x="0" y="0"/>
            <a:ext cx="10405239" cy="6858000"/>
          </a:xfrm>
        </p:spPr>
      </p:pic>
    </p:spTree>
    <p:extLst>
      <p:ext uri="{BB962C8B-B14F-4D97-AF65-F5344CB8AC3E}">
        <p14:creationId xmlns:p14="http://schemas.microsoft.com/office/powerpoint/2010/main" val="28549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3612" r="13426" b="7730"/>
          <a:stretch/>
        </p:blipFill>
        <p:spPr>
          <a:xfrm>
            <a:off x="0" y="3324"/>
            <a:ext cx="10312687" cy="6954068"/>
          </a:xfrm>
        </p:spPr>
      </p:pic>
    </p:spTree>
    <p:extLst>
      <p:ext uri="{BB962C8B-B14F-4D97-AF65-F5344CB8AC3E}">
        <p14:creationId xmlns:p14="http://schemas.microsoft.com/office/powerpoint/2010/main" val="351084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3613" r="12500" b="6906"/>
          <a:stretch/>
        </p:blipFill>
        <p:spPr>
          <a:xfrm>
            <a:off x="-1" y="0"/>
            <a:ext cx="10181813" cy="6858000"/>
          </a:xfrm>
        </p:spPr>
      </p:pic>
    </p:spTree>
    <p:extLst>
      <p:ext uri="{BB962C8B-B14F-4D97-AF65-F5344CB8AC3E}">
        <p14:creationId xmlns:p14="http://schemas.microsoft.com/office/powerpoint/2010/main" val="411084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2789" r="12809" b="8004"/>
          <a:stretch/>
        </p:blipFill>
        <p:spPr>
          <a:xfrm>
            <a:off x="0" y="0"/>
            <a:ext cx="10234244" cy="6858000"/>
          </a:xfrm>
        </p:spPr>
      </p:pic>
    </p:spTree>
    <p:extLst>
      <p:ext uri="{BB962C8B-B14F-4D97-AF65-F5344CB8AC3E}">
        <p14:creationId xmlns:p14="http://schemas.microsoft.com/office/powerpoint/2010/main" val="360181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3612" r="12500" b="7730"/>
          <a:stretch/>
        </p:blipFill>
        <p:spPr>
          <a:xfrm>
            <a:off x="-1" y="0"/>
            <a:ext cx="10255149" cy="6858000"/>
          </a:xfrm>
        </p:spPr>
      </p:pic>
    </p:spTree>
    <p:extLst>
      <p:ext uri="{BB962C8B-B14F-4D97-AF65-F5344CB8AC3E}">
        <p14:creationId xmlns:p14="http://schemas.microsoft.com/office/powerpoint/2010/main" val="228661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3338" r="12809" b="7730"/>
          <a:stretch/>
        </p:blipFill>
        <p:spPr>
          <a:xfrm>
            <a:off x="-1" y="0"/>
            <a:ext cx="10223497" cy="6858000"/>
          </a:xfrm>
        </p:spPr>
      </p:pic>
    </p:spTree>
    <p:extLst>
      <p:ext uri="{BB962C8B-B14F-4D97-AF65-F5344CB8AC3E}">
        <p14:creationId xmlns:p14="http://schemas.microsoft.com/office/powerpoint/2010/main" val="188956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3338" r="12808" b="7180"/>
          <a:stretch/>
        </p:blipFill>
        <p:spPr>
          <a:xfrm>
            <a:off x="0" y="-372"/>
            <a:ext cx="10140290" cy="6858372"/>
          </a:xfrm>
        </p:spPr>
      </p:pic>
    </p:spTree>
    <p:extLst>
      <p:ext uri="{BB962C8B-B14F-4D97-AF65-F5344CB8AC3E}">
        <p14:creationId xmlns:p14="http://schemas.microsoft.com/office/powerpoint/2010/main" val="216762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3338" r="12654" b="8004"/>
          <a:stretch/>
        </p:blipFill>
        <p:spPr>
          <a:xfrm>
            <a:off x="-18752" y="11708"/>
            <a:ext cx="10237641" cy="6846292"/>
          </a:xfrm>
        </p:spPr>
      </p:pic>
    </p:spTree>
    <p:extLst>
      <p:ext uri="{BB962C8B-B14F-4D97-AF65-F5344CB8AC3E}">
        <p14:creationId xmlns:p14="http://schemas.microsoft.com/office/powerpoint/2010/main" val="19942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</TotalTime>
  <Words>9</Words>
  <Application>Microsoft Office PowerPoint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Physical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4</cp:revision>
  <dcterms:created xsi:type="dcterms:W3CDTF">2021-05-01T05:13:10Z</dcterms:created>
  <dcterms:modified xsi:type="dcterms:W3CDTF">2021-05-01T05:41:51Z</dcterms:modified>
</cp:coreProperties>
</file>