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03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03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4067175" cy="10160"/>
          </a:xfrm>
          <a:custGeom>
            <a:avLst/>
            <a:gdLst/>
            <a:ahLst/>
            <a:cxnLst/>
            <a:rect l="l" t="t" r="r" b="b"/>
            <a:pathLst>
              <a:path w="4067175" h="10160">
                <a:moveTo>
                  <a:pt x="4066921" y="10160"/>
                </a:moveTo>
                <a:lnTo>
                  <a:pt x="4046397" y="1270"/>
                </a:lnTo>
                <a:lnTo>
                  <a:pt x="4043476" y="0"/>
                </a:ln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4066921" y="10160"/>
                </a:lnTo>
                <a:close/>
              </a:path>
            </a:pathLst>
          </a:custGeom>
          <a:solidFill>
            <a:srgbClr val="00EAF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8889"/>
            <a:ext cx="4087495" cy="10160"/>
          </a:xfrm>
          <a:custGeom>
            <a:avLst/>
            <a:gdLst/>
            <a:ahLst/>
            <a:cxnLst/>
            <a:rect l="l" t="t" r="r" b="b"/>
            <a:pathLst>
              <a:path w="4087495" h="10160">
                <a:moveTo>
                  <a:pt x="4064000" y="0"/>
                </a:moveTo>
                <a:lnTo>
                  <a:pt x="0" y="0"/>
                </a:lnTo>
                <a:lnTo>
                  <a:pt x="0" y="10159"/>
                </a:lnTo>
                <a:lnTo>
                  <a:pt x="4087446" y="10159"/>
                </a:lnTo>
                <a:lnTo>
                  <a:pt x="4064000" y="0"/>
                </a:lnTo>
                <a:close/>
              </a:path>
            </a:pathLst>
          </a:custGeom>
          <a:solidFill>
            <a:srgbClr val="00E9F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7779"/>
            <a:ext cx="4105910" cy="10160"/>
          </a:xfrm>
          <a:custGeom>
            <a:avLst/>
            <a:gdLst/>
            <a:ahLst/>
            <a:cxnLst/>
            <a:rect l="l" t="t" r="r" b="b"/>
            <a:pathLst>
              <a:path w="4105910" h="10159">
                <a:moveTo>
                  <a:pt x="4105605" y="7620"/>
                </a:moveTo>
                <a:lnTo>
                  <a:pt x="4093299" y="7620"/>
                </a:lnTo>
                <a:lnTo>
                  <a:pt x="4093299" y="0"/>
                </a:lnTo>
                <a:lnTo>
                  <a:pt x="0" y="0"/>
                </a:lnTo>
                <a:lnTo>
                  <a:pt x="0" y="7620"/>
                </a:lnTo>
                <a:lnTo>
                  <a:pt x="0" y="10160"/>
                </a:lnTo>
                <a:lnTo>
                  <a:pt x="4105605" y="10160"/>
                </a:lnTo>
                <a:lnTo>
                  <a:pt x="4105605" y="7620"/>
                </a:lnTo>
                <a:close/>
              </a:path>
            </a:pathLst>
          </a:custGeom>
          <a:solidFill>
            <a:srgbClr val="00E8F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27940"/>
            <a:ext cx="4133850" cy="8890"/>
          </a:xfrm>
          <a:custGeom>
            <a:avLst/>
            <a:gdLst/>
            <a:ahLst/>
            <a:cxnLst/>
            <a:rect l="l" t="t" r="r" b="b"/>
            <a:pathLst>
              <a:path w="4133850" h="8890">
                <a:moveTo>
                  <a:pt x="4109127" y="0"/>
                </a:moveTo>
                <a:lnTo>
                  <a:pt x="0" y="0"/>
                </a:lnTo>
                <a:lnTo>
                  <a:pt x="0" y="8889"/>
                </a:lnTo>
                <a:lnTo>
                  <a:pt x="4133722" y="8889"/>
                </a:lnTo>
                <a:lnTo>
                  <a:pt x="4109127" y="0"/>
                </a:lnTo>
                <a:close/>
              </a:path>
            </a:pathLst>
          </a:custGeom>
          <a:solidFill>
            <a:srgbClr val="00E7F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36830"/>
            <a:ext cx="4162425" cy="10160"/>
          </a:xfrm>
          <a:custGeom>
            <a:avLst/>
            <a:gdLst/>
            <a:ahLst/>
            <a:cxnLst/>
            <a:rect l="l" t="t" r="r" b="b"/>
            <a:pathLst>
              <a:path w="4162425" h="10159">
                <a:moveTo>
                  <a:pt x="4133722" y="0"/>
                </a:moveTo>
                <a:lnTo>
                  <a:pt x="0" y="0"/>
                </a:lnTo>
                <a:lnTo>
                  <a:pt x="0" y="10160"/>
                </a:lnTo>
                <a:lnTo>
                  <a:pt x="4161832" y="10160"/>
                </a:lnTo>
                <a:lnTo>
                  <a:pt x="4133722" y="0"/>
                </a:lnTo>
                <a:close/>
              </a:path>
            </a:pathLst>
          </a:custGeom>
          <a:solidFill>
            <a:srgbClr val="00E6F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45719"/>
            <a:ext cx="4186554" cy="10160"/>
          </a:xfrm>
          <a:custGeom>
            <a:avLst/>
            <a:gdLst/>
            <a:ahLst/>
            <a:cxnLst/>
            <a:rect l="l" t="t" r="r" b="b"/>
            <a:pathLst>
              <a:path w="4186554" h="10159">
                <a:moveTo>
                  <a:pt x="4158318" y="0"/>
                </a:moveTo>
                <a:lnTo>
                  <a:pt x="0" y="0"/>
                </a:lnTo>
                <a:lnTo>
                  <a:pt x="0" y="10159"/>
                </a:lnTo>
                <a:lnTo>
                  <a:pt x="4186428" y="10159"/>
                </a:lnTo>
                <a:lnTo>
                  <a:pt x="4158318" y="0"/>
                </a:lnTo>
                <a:close/>
              </a:path>
            </a:pathLst>
          </a:custGeom>
          <a:solidFill>
            <a:srgbClr val="00E5F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54609"/>
            <a:ext cx="4210050" cy="10160"/>
          </a:xfrm>
          <a:custGeom>
            <a:avLst/>
            <a:gdLst/>
            <a:ahLst/>
            <a:cxnLst/>
            <a:rect l="l" t="t" r="r" b="b"/>
            <a:pathLst>
              <a:path w="4210050" h="10159">
                <a:moveTo>
                  <a:pt x="4209592" y="8890"/>
                </a:moveTo>
                <a:lnTo>
                  <a:pt x="4195203" y="8890"/>
                </a:lnTo>
                <a:lnTo>
                  <a:pt x="4195203" y="0"/>
                </a:lnTo>
                <a:lnTo>
                  <a:pt x="0" y="0"/>
                </a:lnTo>
                <a:lnTo>
                  <a:pt x="0" y="8890"/>
                </a:lnTo>
                <a:lnTo>
                  <a:pt x="0" y="10160"/>
                </a:lnTo>
                <a:lnTo>
                  <a:pt x="4209592" y="10160"/>
                </a:lnTo>
                <a:lnTo>
                  <a:pt x="4209592" y="8890"/>
                </a:lnTo>
                <a:close/>
              </a:path>
            </a:pathLst>
          </a:custGeom>
          <a:solidFill>
            <a:srgbClr val="00E4F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63500"/>
            <a:ext cx="4241165" cy="10160"/>
          </a:xfrm>
          <a:custGeom>
            <a:avLst/>
            <a:gdLst/>
            <a:ahLst/>
            <a:cxnLst/>
            <a:rect l="l" t="t" r="r" b="b"/>
            <a:pathLst>
              <a:path w="4241165" h="10159">
                <a:moveTo>
                  <a:pt x="4207510" y="0"/>
                </a:moveTo>
                <a:lnTo>
                  <a:pt x="0" y="0"/>
                </a:lnTo>
                <a:lnTo>
                  <a:pt x="0" y="10159"/>
                </a:lnTo>
                <a:lnTo>
                  <a:pt x="4240934" y="10159"/>
                </a:lnTo>
                <a:lnTo>
                  <a:pt x="4207510" y="0"/>
                </a:lnTo>
                <a:close/>
              </a:path>
            </a:pathLst>
          </a:custGeom>
          <a:solidFill>
            <a:srgbClr val="00E3F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73660"/>
            <a:ext cx="4270375" cy="8890"/>
          </a:xfrm>
          <a:custGeom>
            <a:avLst/>
            <a:gdLst/>
            <a:ahLst/>
            <a:cxnLst/>
            <a:rect l="l" t="t" r="r" b="b"/>
            <a:pathLst>
              <a:path w="4270375" h="8890">
                <a:moveTo>
                  <a:pt x="4240934" y="0"/>
                </a:moveTo>
                <a:lnTo>
                  <a:pt x="0" y="0"/>
                </a:lnTo>
                <a:lnTo>
                  <a:pt x="0" y="8890"/>
                </a:lnTo>
                <a:lnTo>
                  <a:pt x="4270181" y="8890"/>
                </a:lnTo>
                <a:lnTo>
                  <a:pt x="4240934" y="0"/>
                </a:lnTo>
                <a:close/>
              </a:path>
            </a:pathLst>
          </a:custGeom>
          <a:solidFill>
            <a:srgbClr val="00E2F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82550"/>
            <a:ext cx="4304030" cy="10160"/>
          </a:xfrm>
          <a:custGeom>
            <a:avLst/>
            <a:gdLst/>
            <a:ahLst/>
            <a:cxnLst/>
            <a:rect l="l" t="t" r="r" b="b"/>
            <a:pathLst>
              <a:path w="4304030" h="10159">
                <a:moveTo>
                  <a:pt x="4270181" y="0"/>
                </a:moveTo>
                <a:lnTo>
                  <a:pt x="0" y="0"/>
                </a:lnTo>
                <a:lnTo>
                  <a:pt x="0" y="10159"/>
                </a:lnTo>
                <a:lnTo>
                  <a:pt x="4303606" y="10159"/>
                </a:lnTo>
                <a:lnTo>
                  <a:pt x="4270181" y="0"/>
                </a:lnTo>
                <a:close/>
              </a:path>
            </a:pathLst>
          </a:custGeom>
          <a:solidFill>
            <a:srgbClr val="00E1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9109641" y="82550"/>
            <a:ext cx="34925" cy="10160"/>
          </a:xfrm>
          <a:custGeom>
            <a:avLst/>
            <a:gdLst/>
            <a:ahLst/>
            <a:cxnLst/>
            <a:rect l="l" t="t" r="r" b="b"/>
            <a:pathLst>
              <a:path w="34925" h="10159">
                <a:moveTo>
                  <a:pt x="34358" y="0"/>
                </a:moveTo>
                <a:lnTo>
                  <a:pt x="27486" y="0"/>
                </a:lnTo>
                <a:lnTo>
                  <a:pt x="0" y="10159"/>
                </a:lnTo>
                <a:lnTo>
                  <a:pt x="34358" y="10159"/>
                </a:lnTo>
                <a:lnTo>
                  <a:pt x="34358" y="0"/>
                </a:lnTo>
                <a:close/>
              </a:path>
            </a:pathLst>
          </a:custGeom>
          <a:solidFill>
            <a:srgbClr val="00E1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91439"/>
            <a:ext cx="4333240" cy="10160"/>
          </a:xfrm>
          <a:custGeom>
            <a:avLst/>
            <a:gdLst/>
            <a:ahLst/>
            <a:cxnLst/>
            <a:rect l="l" t="t" r="r" b="b"/>
            <a:pathLst>
              <a:path w="4333240" h="10159">
                <a:moveTo>
                  <a:pt x="4299428" y="0"/>
                </a:moveTo>
                <a:lnTo>
                  <a:pt x="0" y="0"/>
                </a:lnTo>
                <a:lnTo>
                  <a:pt x="0" y="10159"/>
                </a:lnTo>
                <a:lnTo>
                  <a:pt x="4332853" y="10159"/>
                </a:lnTo>
                <a:lnTo>
                  <a:pt x="4299428" y="0"/>
                </a:lnTo>
                <a:close/>
              </a:path>
            </a:pathLst>
          </a:custGeom>
          <a:solidFill>
            <a:srgbClr val="00E0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9085591" y="91439"/>
            <a:ext cx="58419" cy="10160"/>
          </a:xfrm>
          <a:custGeom>
            <a:avLst/>
            <a:gdLst/>
            <a:ahLst/>
            <a:cxnLst/>
            <a:rect l="l" t="t" r="r" b="b"/>
            <a:pathLst>
              <a:path w="58420" h="10159">
                <a:moveTo>
                  <a:pt x="58408" y="0"/>
                </a:moveTo>
                <a:lnTo>
                  <a:pt x="27486" y="0"/>
                </a:lnTo>
                <a:lnTo>
                  <a:pt x="0" y="10159"/>
                </a:lnTo>
                <a:lnTo>
                  <a:pt x="58408" y="10159"/>
                </a:lnTo>
                <a:lnTo>
                  <a:pt x="58408" y="0"/>
                </a:lnTo>
                <a:close/>
              </a:path>
            </a:pathLst>
          </a:custGeom>
          <a:solidFill>
            <a:srgbClr val="00E0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0" y="100330"/>
            <a:ext cx="4362450" cy="10160"/>
          </a:xfrm>
          <a:custGeom>
            <a:avLst/>
            <a:gdLst/>
            <a:ahLst/>
            <a:cxnLst/>
            <a:rect l="l" t="t" r="r" b="b"/>
            <a:pathLst>
              <a:path w="4362450" h="10160">
                <a:moveTo>
                  <a:pt x="4328675" y="0"/>
                </a:moveTo>
                <a:lnTo>
                  <a:pt x="0" y="0"/>
                </a:lnTo>
                <a:lnTo>
                  <a:pt x="0" y="10160"/>
                </a:lnTo>
                <a:lnTo>
                  <a:pt x="4362100" y="10160"/>
                </a:lnTo>
                <a:lnTo>
                  <a:pt x="4328675" y="0"/>
                </a:lnTo>
                <a:close/>
              </a:path>
            </a:pathLst>
          </a:custGeom>
          <a:solidFill>
            <a:srgbClr val="00DFF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9061540" y="100330"/>
            <a:ext cx="82550" cy="10160"/>
          </a:xfrm>
          <a:custGeom>
            <a:avLst/>
            <a:gdLst/>
            <a:ahLst/>
            <a:cxnLst/>
            <a:rect l="l" t="t" r="r" b="b"/>
            <a:pathLst>
              <a:path w="82550" h="10160">
                <a:moveTo>
                  <a:pt x="82459" y="0"/>
                </a:moveTo>
                <a:lnTo>
                  <a:pt x="27486" y="0"/>
                </a:lnTo>
                <a:lnTo>
                  <a:pt x="0" y="10160"/>
                </a:lnTo>
                <a:lnTo>
                  <a:pt x="82459" y="10160"/>
                </a:lnTo>
                <a:lnTo>
                  <a:pt x="82459" y="0"/>
                </a:lnTo>
                <a:close/>
              </a:path>
            </a:pathLst>
          </a:custGeom>
          <a:solidFill>
            <a:srgbClr val="00DFF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0" y="109220"/>
            <a:ext cx="4391660" cy="10160"/>
          </a:xfrm>
          <a:custGeom>
            <a:avLst/>
            <a:gdLst/>
            <a:ahLst/>
            <a:cxnLst/>
            <a:rect l="l" t="t" r="r" b="b"/>
            <a:pathLst>
              <a:path w="4391660" h="10160">
                <a:moveTo>
                  <a:pt x="4357922" y="0"/>
                </a:moveTo>
                <a:lnTo>
                  <a:pt x="0" y="0"/>
                </a:lnTo>
                <a:lnTo>
                  <a:pt x="0" y="10159"/>
                </a:lnTo>
                <a:lnTo>
                  <a:pt x="4391347" y="10159"/>
                </a:lnTo>
                <a:lnTo>
                  <a:pt x="4357922" y="0"/>
                </a:lnTo>
                <a:close/>
              </a:path>
            </a:pathLst>
          </a:custGeom>
          <a:solidFill>
            <a:srgbClr val="00DE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9037490" y="109220"/>
            <a:ext cx="106680" cy="10160"/>
          </a:xfrm>
          <a:custGeom>
            <a:avLst/>
            <a:gdLst/>
            <a:ahLst/>
            <a:cxnLst/>
            <a:rect l="l" t="t" r="r" b="b"/>
            <a:pathLst>
              <a:path w="106679" h="10160">
                <a:moveTo>
                  <a:pt x="106509" y="0"/>
                </a:moveTo>
                <a:lnTo>
                  <a:pt x="27486" y="0"/>
                </a:lnTo>
                <a:lnTo>
                  <a:pt x="0" y="10159"/>
                </a:lnTo>
                <a:lnTo>
                  <a:pt x="106509" y="10159"/>
                </a:lnTo>
                <a:lnTo>
                  <a:pt x="106509" y="0"/>
                </a:lnTo>
                <a:close/>
              </a:path>
            </a:pathLst>
          </a:custGeom>
          <a:solidFill>
            <a:srgbClr val="00DE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19379"/>
            <a:ext cx="4420870" cy="8890"/>
          </a:xfrm>
          <a:custGeom>
            <a:avLst/>
            <a:gdLst/>
            <a:ahLst/>
            <a:cxnLst/>
            <a:rect l="l" t="t" r="r" b="b"/>
            <a:pathLst>
              <a:path w="4420870" h="8889">
                <a:moveTo>
                  <a:pt x="4391347" y="0"/>
                </a:moveTo>
                <a:lnTo>
                  <a:pt x="0" y="0"/>
                </a:lnTo>
                <a:lnTo>
                  <a:pt x="0" y="8890"/>
                </a:lnTo>
                <a:lnTo>
                  <a:pt x="4420593" y="8890"/>
                </a:lnTo>
                <a:lnTo>
                  <a:pt x="4391347" y="0"/>
                </a:lnTo>
                <a:close/>
              </a:path>
            </a:pathLst>
          </a:custGeom>
          <a:solidFill>
            <a:srgbClr val="00DD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9013439" y="119379"/>
            <a:ext cx="130810" cy="8890"/>
          </a:xfrm>
          <a:custGeom>
            <a:avLst/>
            <a:gdLst/>
            <a:ahLst/>
            <a:cxnLst/>
            <a:rect l="l" t="t" r="r" b="b"/>
            <a:pathLst>
              <a:path w="130809" h="8889">
                <a:moveTo>
                  <a:pt x="130560" y="0"/>
                </a:moveTo>
                <a:lnTo>
                  <a:pt x="24050" y="0"/>
                </a:lnTo>
                <a:lnTo>
                  <a:pt x="0" y="8890"/>
                </a:lnTo>
                <a:lnTo>
                  <a:pt x="130560" y="8890"/>
                </a:lnTo>
                <a:lnTo>
                  <a:pt x="130560" y="0"/>
                </a:lnTo>
                <a:close/>
              </a:path>
            </a:pathLst>
          </a:custGeom>
          <a:solidFill>
            <a:srgbClr val="00DD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0" y="128270"/>
            <a:ext cx="4454525" cy="10160"/>
          </a:xfrm>
          <a:custGeom>
            <a:avLst/>
            <a:gdLst/>
            <a:ahLst/>
            <a:cxnLst/>
            <a:rect l="l" t="t" r="r" b="b"/>
            <a:pathLst>
              <a:path w="4454525" h="10160">
                <a:moveTo>
                  <a:pt x="4420593" y="0"/>
                </a:moveTo>
                <a:lnTo>
                  <a:pt x="0" y="0"/>
                </a:lnTo>
                <a:lnTo>
                  <a:pt x="0" y="10159"/>
                </a:lnTo>
                <a:lnTo>
                  <a:pt x="4454018" y="10159"/>
                </a:lnTo>
                <a:lnTo>
                  <a:pt x="4420593" y="0"/>
                </a:lnTo>
                <a:close/>
              </a:path>
            </a:pathLst>
          </a:custGeom>
          <a:solidFill>
            <a:srgbClr val="00DCE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8985953" y="128270"/>
            <a:ext cx="158115" cy="10160"/>
          </a:xfrm>
          <a:custGeom>
            <a:avLst/>
            <a:gdLst/>
            <a:ahLst/>
            <a:cxnLst/>
            <a:rect l="l" t="t" r="r" b="b"/>
            <a:pathLst>
              <a:path w="158115" h="10160">
                <a:moveTo>
                  <a:pt x="158046" y="0"/>
                </a:moveTo>
                <a:lnTo>
                  <a:pt x="27486" y="0"/>
                </a:lnTo>
                <a:lnTo>
                  <a:pt x="0" y="10159"/>
                </a:lnTo>
                <a:lnTo>
                  <a:pt x="158046" y="10159"/>
                </a:lnTo>
                <a:lnTo>
                  <a:pt x="158046" y="0"/>
                </a:lnTo>
                <a:close/>
              </a:path>
            </a:pathLst>
          </a:custGeom>
          <a:solidFill>
            <a:srgbClr val="00DCE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0" y="137160"/>
            <a:ext cx="4483735" cy="10160"/>
          </a:xfrm>
          <a:custGeom>
            <a:avLst/>
            <a:gdLst/>
            <a:ahLst/>
            <a:cxnLst/>
            <a:rect l="l" t="t" r="r" b="b"/>
            <a:pathLst>
              <a:path w="4483735" h="10160">
                <a:moveTo>
                  <a:pt x="4449840" y="0"/>
                </a:moveTo>
                <a:lnTo>
                  <a:pt x="0" y="0"/>
                </a:lnTo>
                <a:lnTo>
                  <a:pt x="0" y="10160"/>
                </a:lnTo>
                <a:lnTo>
                  <a:pt x="4483265" y="10160"/>
                </a:lnTo>
                <a:lnTo>
                  <a:pt x="4449840" y="0"/>
                </a:lnTo>
                <a:close/>
              </a:path>
            </a:pathLst>
          </a:custGeom>
          <a:solidFill>
            <a:srgbClr val="00DB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8961902" y="137160"/>
            <a:ext cx="182245" cy="10160"/>
          </a:xfrm>
          <a:custGeom>
            <a:avLst/>
            <a:gdLst/>
            <a:ahLst/>
            <a:cxnLst/>
            <a:rect l="l" t="t" r="r" b="b"/>
            <a:pathLst>
              <a:path w="182245" h="10160">
                <a:moveTo>
                  <a:pt x="182097" y="0"/>
                </a:moveTo>
                <a:lnTo>
                  <a:pt x="27486" y="0"/>
                </a:lnTo>
                <a:lnTo>
                  <a:pt x="0" y="10160"/>
                </a:lnTo>
                <a:lnTo>
                  <a:pt x="182097" y="10160"/>
                </a:lnTo>
                <a:lnTo>
                  <a:pt x="182097" y="0"/>
                </a:lnTo>
                <a:close/>
              </a:path>
            </a:pathLst>
          </a:custGeom>
          <a:solidFill>
            <a:srgbClr val="00DB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0" y="146049"/>
            <a:ext cx="4506595" cy="10160"/>
          </a:xfrm>
          <a:custGeom>
            <a:avLst/>
            <a:gdLst/>
            <a:ahLst/>
            <a:cxnLst/>
            <a:rect l="l" t="t" r="r" b="b"/>
            <a:pathLst>
              <a:path w="4506595" h="10160">
                <a:moveTo>
                  <a:pt x="4506125" y="5080"/>
                </a:moveTo>
                <a:lnTo>
                  <a:pt x="4487443" y="5080"/>
                </a:lnTo>
                <a:lnTo>
                  <a:pt x="4487443" y="0"/>
                </a:lnTo>
                <a:lnTo>
                  <a:pt x="0" y="0"/>
                </a:lnTo>
                <a:lnTo>
                  <a:pt x="0" y="5080"/>
                </a:lnTo>
                <a:lnTo>
                  <a:pt x="0" y="10160"/>
                </a:lnTo>
                <a:lnTo>
                  <a:pt x="4506125" y="10160"/>
                </a:lnTo>
                <a:lnTo>
                  <a:pt x="4506125" y="5080"/>
                </a:lnTo>
                <a:close/>
              </a:path>
            </a:pathLst>
          </a:custGeom>
          <a:solidFill>
            <a:srgbClr val="00DA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8937852" y="146050"/>
            <a:ext cx="206375" cy="10160"/>
          </a:xfrm>
          <a:custGeom>
            <a:avLst/>
            <a:gdLst/>
            <a:ahLst/>
            <a:cxnLst/>
            <a:rect l="l" t="t" r="r" b="b"/>
            <a:pathLst>
              <a:path w="206375" h="10160">
                <a:moveTo>
                  <a:pt x="206148" y="0"/>
                </a:moveTo>
                <a:lnTo>
                  <a:pt x="27486" y="0"/>
                </a:lnTo>
                <a:lnTo>
                  <a:pt x="0" y="10159"/>
                </a:lnTo>
                <a:lnTo>
                  <a:pt x="206148" y="10159"/>
                </a:lnTo>
                <a:lnTo>
                  <a:pt x="206148" y="0"/>
                </a:lnTo>
                <a:close/>
              </a:path>
            </a:pathLst>
          </a:custGeom>
          <a:solidFill>
            <a:srgbClr val="00DA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0" y="154939"/>
            <a:ext cx="4552950" cy="10160"/>
          </a:xfrm>
          <a:custGeom>
            <a:avLst/>
            <a:gdLst/>
            <a:ahLst/>
            <a:cxnLst/>
            <a:rect l="l" t="t" r="r" b="b"/>
            <a:pathLst>
              <a:path w="4552950" h="10160">
                <a:moveTo>
                  <a:pt x="4511292" y="0"/>
                </a:moveTo>
                <a:lnTo>
                  <a:pt x="0" y="0"/>
                </a:lnTo>
                <a:lnTo>
                  <a:pt x="0" y="10159"/>
                </a:lnTo>
                <a:lnTo>
                  <a:pt x="4552605" y="10159"/>
                </a:lnTo>
                <a:lnTo>
                  <a:pt x="4511292" y="0"/>
                </a:lnTo>
                <a:close/>
              </a:path>
            </a:pathLst>
          </a:custGeom>
          <a:solidFill>
            <a:srgbClr val="00D9E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8913800" y="154939"/>
            <a:ext cx="230504" cy="10160"/>
          </a:xfrm>
          <a:custGeom>
            <a:avLst/>
            <a:gdLst/>
            <a:ahLst/>
            <a:cxnLst/>
            <a:rect l="l" t="t" r="r" b="b"/>
            <a:pathLst>
              <a:path w="230504" h="10160">
                <a:moveTo>
                  <a:pt x="230198" y="0"/>
                </a:moveTo>
                <a:lnTo>
                  <a:pt x="27486" y="0"/>
                </a:lnTo>
                <a:lnTo>
                  <a:pt x="0" y="10159"/>
                </a:lnTo>
                <a:lnTo>
                  <a:pt x="230198" y="10159"/>
                </a:lnTo>
                <a:lnTo>
                  <a:pt x="230198" y="0"/>
                </a:lnTo>
                <a:close/>
              </a:path>
            </a:pathLst>
          </a:custGeom>
          <a:solidFill>
            <a:srgbClr val="00D9E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0" y="165100"/>
            <a:ext cx="4589145" cy="8890"/>
          </a:xfrm>
          <a:custGeom>
            <a:avLst/>
            <a:gdLst/>
            <a:ahLst/>
            <a:cxnLst/>
            <a:rect l="l" t="t" r="r" b="b"/>
            <a:pathLst>
              <a:path w="4589145" h="8889">
                <a:moveTo>
                  <a:pt x="4552605" y="0"/>
                </a:moveTo>
                <a:lnTo>
                  <a:pt x="0" y="0"/>
                </a:lnTo>
                <a:lnTo>
                  <a:pt x="0" y="8890"/>
                </a:lnTo>
                <a:lnTo>
                  <a:pt x="4588753" y="8890"/>
                </a:lnTo>
                <a:lnTo>
                  <a:pt x="4552605" y="0"/>
                </a:lnTo>
                <a:close/>
              </a:path>
            </a:pathLst>
          </a:custGeom>
          <a:solidFill>
            <a:srgbClr val="00D8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8889750" y="165100"/>
            <a:ext cx="254635" cy="8890"/>
          </a:xfrm>
          <a:custGeom>
            <a:avLst/>
            <a:gdLst/>
            <a:ahLst/>
            <a:cxnLst/>
            <a:rect l="l" t="t" r="r" b="b"/>
            <a:pathLst>
              <a:path w="254634" h="8889">
                <a:moveTo>
                  <a:pt x="254249" y="0"/>
                </a:moveTo>
                <a:lnTo>
                  <a:pt x="24050" y="0"/>
                </a:lnTo>
                <a:lnTo>
                  <a:pt x="0" y="8890"/>
                </a:lnTo>
                <a:lnTo>
                  <a:pt x="254249" y="8890"/>
                </a:lnTo>
                <a:lnTo>
                  <a:pt x="254249" y="0"/>
                </a:lnTo>
                <a:close/>
              </a:path>
            </a:pathLst>
          </a:custGeom>
          <a:solidFill>
            <a:srgbClr val="00D8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0" y="173989"/>
            <a:ext cx="4630420" cy="10160"/>
          </a:xfrm>
          <a:custGeom>
            <a:avLst/>
            <a:gdLst/>
            <a:ahLst/>
            <a:cxnLst/>
            <a:rect l="l" t="t" r="r" b="b"/>
            <a:pathLst>
              <a:path w="4630420" h="10160">
                <a:moveTo>
                  <a:pt x="4588753" y="0"/>
                </a:moveTo>
                <a:lnTo>
                  <a:pt x="0" y="0"/>
                </a:lnTo>
                <a:lnTo>
                  <a:pt x="0" y="10159"/>
                </a:lnTo>
                <a:lnTo>
                  <a:pt x="4630066" y="10159"/>
                </a:lnTo>
                <a:lnTo>
                  <a:pt x="4588753" y="0"/>
                </a:lnTo>
                <a:close/>
              </a:path>
            </a:pathLst>
          </a:custGeom>
          <a:solidFill>
            <a:srgbClr val="00D7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8862264" y="173989"/>
            <a:ext cx="281940" cy="10160"/>
          </a:xfrm>
          <a:custGeom>
            <a:avLst/>
            <a:gdLst/>
            <a:ahLst/>
            <a:cxnLst/>
            <a:rect l="l" t="t" r="r" b="b"/>
            <a:pathLst>
              <a:path w="281940" h="10160">
                <a:moveTo>
                  <a:pt x="281735" y="0"/>
                </a:moveTo>
                <a:lnTo>
                  <a:pt x="27486" y="0"/>
                </a:lnTo>
                <a:lnTo>
                  <a:pt x="0" y="10159"/>
                </a:lnTo>
                <a:lnTo>
                  <a:pt x="281735" y="10159"/>
                </a:lnTo>
                <a:lnTo>
                  <a:pt x="281735" y="0"/>
                </a:lnTo>
                <a:close/>
              </a:path>
            </a:pathLst>
          </a:custGeom>
          <a:solidFill>
            <a:srgbClr val="00D7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0" y="182879"/>
            <a:ext cx="4666615" cy="10160"/>
          </a:xfrm>
          <a:custGeom>
            <a:avLst/>
            <a:gdLst/>
            <a:ahLst/>
            <a:cxnLst/>
            <a:rect l="l" t="t" r="r" b="b"/>
            <a:pathLst>
              <a:path w="4666615" h="10160">
                <a:moveTo>
                  <a:pt x="4624902" y="0"/>
                </a:moveTo>
                <a:lnTo>
                  <a:pt x="0" y="0"/>
                </a:lnTo>
                <a:lnTo>
                  <a:pt x="0" y="10160"/>
                </a:lnTo>
                <a:lnTo>
                  <a:pt x="4666215" y="10160"/>
                </a:lnTo>
                <a:lnTo>
                  <a:pt x="4624902" y="0"/>
                </a:lnTo>
                <a:close/>
              </a:path>
            </a:pathLst>
          </a:custGeom>
          <a:solidFill>
            <a:srgbClr val="00D6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8838213" y="182879"/>
            <a:ext cx="306070" cy="10160"/>
          </a:xfrm>
          <a:custGeom>
            <a:avLst/>
            <a:gdLst/>
            <a:ahLst/>
            <a:cxnLst/>
            <a:rect l="l" t="t" r="r" b="b"/>
            <a:pathLst>
              <a:path w="306070" h="10160">
                <a:moveTo>
                  <a:pt x="305786" y="0"/>
                </a:moveTo>
                <a:lnTo>
                  <a:pt x="27486" y="0"/>
                </a:lnTo>
                <a:lnTo>
                  <a:pt x="0" y="10160"/>
                </a:lnTo>
                <a:lnTo>
                  <a:pt x="305786" y="10160"/>
                </a:lnTo>
                <a:lnTo>
                  <a:pt x="305786" y="0"/>
                </a:lnTo>
                <a:close/>
              </a:path>
            </a:pathLst>
          </a:custGeom>
          <a:solidFill>
            <a:srgbClr val="00D6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0" y="191770"/>
            <a:ext cx="4702810" cy="10160"/>
          </a:xfrm>
          <a:custGeom>
            <a:avLst/>
            <a:gdLst/>
            <a:ahLst/>
            <a:cxnLst/>
            <a:rect l="l" t="t" r="r" b="b"/>
            <a:pathLst>
              <a:path w="4702810" h="10160">
                <a:moveTo>
                  <a:pt x="4661051" y="0"/>
                </a:moveTo>
                <a:lnTo>
                  <a:pt x="0" y="0"/>
                </a:lnTo>
                <a:lnTo>
                  <a:pt x="0" y="10159"/>
                </a:lnTo>
                <a:lnTo>
                  <a:pt x="4702364" y="10159"/>
                </a:lnTo>
                <a:lnTo>
                  <a:pt x="4661051" y="0"/>
                </a:lnTo>
                <a:close/>
              </a:path>
            </a:pathLst>
          </a:custGeom>
          <a:solidFill>
            <a:srgbClr val="00D5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8814162" y="191770"/>
            <a:ext cx="330200" cy="10160"/>
          </a:xfrm>
          <a:custGeom>
            <a:avLst/>
            <a:gdLst/>
            <a:ahLst/>
            <a:cxnLst/>
            <a:rect l="l" t="t" r="r" b="b"/>
            <a:pathLst>
              <a:path w="330200" h="10160">
                <a:moveTo>
                  <a:pt x="329837" y="0"/>
                </a:moveTo>
                <a:lnTo>
                  <a:pt x="27486" y="0"/>
                </a:lnTo>
                <a:lnTo>
                  <a:pt x="0" y="10159"/>
                </a:lnTo>
                <a:lnTo>
                  <a:pt x="329837" y="10159"/>
                </a:lnTo>
                <a:lnTo>
                  <a:pt x="329837" y="0"/>
                </a:lnTo>
                <a:close/>
              </a:path>
            </a:pathLst>
          </a:custGeom>
          <a:solidFill>
            <a:srgbClr val="00D5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200660"/>
            <a:ext cx="4739005" cy="10160"/>
          </a:xfrm>
          <a:custGeom>
            <a:avLst/>
            <a:gdLst/>
            <a:ahLst/>
            <a:cxnLst/>
            <a:rect l="l" t="t" r="r" b="b"/>
            <a:pathLst>
              <a:path w="4739005" h="10160">
                <a:moveTo>
                  <a:pt x="4697200" y="0"/>
                </a:moveTo>
                <a:lnTo>
                  <a:pt x="0" y="0"/>
                </a:lnTo>
                <a:lnTo>
                  <a:pt x="0" y="10160"/>
                </a:lnTo>
                <a:lnTo>
                  <a:pt x="4738512" y="10160"/>
                </a:lnTo>
                <a:lnTo>
                  <a:pt x="4697200" y="0"/>
                </a:lnTo>
                <a:close/>
              </a:path>
            </a:pathLst>
          </a:custGeom>
          <a:solidFill>
            <a:srgbClr val="00D4E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8790112" y="200660"/>
            <a:ext cx="354330" cy="10160"/>
          </a:xfrm>
          <a:custGeom>
            <a:avLst/>
            <a:gdLst/>
            <a:ahLst/>
            <a:cxnLst/>
            <a:rect l="l" t="t" r="r" b="b"/>
            <a:pathLst>
              <a:path w="354329" h="10160">
                <a:moveTo>
                  <a:pt x="353887" y="0"/>
                </a:moveTo>
                <a:lnTo>
                  <a:pt x="27486" y="0"/>
                </a:lnTo>
                <a:lnTo>
                  <a:pt x="0" y="10160"/>
                </a:lnTo>
                <a:lnTo>
                  <a:pt x="353887" y="10160"/>
                </a:lnTo>
                <a:lnTo>
                  <a:pt x="353887" y="0"/>
                </a:lnTo>
                <a:close/>
              </a:path>
            </a:pathLst>
          </a:custGeom>
          <a:solidFill>
            <a:srgbClr val="00D4E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0" y="210820"/>
            <a:ext cx="4775200" cy="8890"/>
          </a:xfrm>
          <a:custGeom>
            <a:avLst/>
            <a:gdLst/>
            <a:ahLst/>
            <a:cxnLst/>
            <a:rect l="l" t="t" r="r" b="b"/>
            <a:pathLst>
              <a:path w="4775200" h="8889">
                <a:moveTo>
                  <a:pt x="4738512" y="0"/>
                </a:moveTo>
                <a:lnTo>
                  <a:pt x="0" y="0"/>
                </a:lnTo>
                <a:lnTo>
                  <a:pt x="0" y="8889"/>
                </a:lnTo>
                <a:lnTo>
                  <a:pt x="4774661" y="8889"/>
                </a:lnTo>
                <a:lnTo>
                  <a:pt x="4738512" y="0"/>
                </a:lnTo>
                <a:close/>
              </a:path>
            </a:pathLst>
          </a:custGeom>
          <a:solidFill>
            <a:srgbClr val="00D3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8766061" y="210820"/>
            <a:ext cx="378460" cy="8890"/>
          </a:xfrm>
          <a:custGeom>
            <a:avLst/>
            <a:gdLst/>
            <a:ahLst/>
            <a:cxnLst/>
            <a:rect l="l" t="t" r="r" b="b"/>
            <a:pathLst>
              <a:path w="378459" h="8889">
                <a:moveTo>
                  <a:pt x="377938" y="0"/>
                </a:moveTo>
                <a:lnTo>
                  <a:pt x="24050" y="0"/>
                </a:lnTo>
                <a:lnTo>
                  <a:pt x="0" y="8889"/>
                </a:lnTo>
                <a:lnTo>
                  <a:pt x="377938" y="8889"/>
                </a:lnTo>
                <a:lnTo>
                  <a:pt x="377938" y="0"/>
                </a:lnTo>
                <a:close/>
              </a:path>
            </a:pathLst>
          </a:custGeom>
          <a:solidFill>
            <a:srgbClr val="00D3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0" y="219709"/>
            <a:ext cx="4816475" cy="10160"/>
          </a:xfrm>
          <a:custGeom>
            <a:avLst/>
            <a:gdLst/>
            <a:ahLst/>
            <a:cxnLst/>
            <a:rect l="l" t="t" r="r" b="b"/>
            <a:pathLst>
              <a:path w="4816475" h="10160">
                <a:moveTo>
                  <a:pt x="4774661" y="0"/>
                </a:moveTo>
                <a:lnTo>
                  <a:pt x="0" y="0"/>
                </a:lnTo>
                <a:lnTo>
                  <a:pt x="0" y="10160"/>
                </a:lnTo>
                <a:lnTo>
                  <a:pt x="4815974" y="10160"/>
                </a:lnTo>
                <a:lnTo>
                  <a:pt x="4774661" y="0"/>
                </a:lnTo>
                <a:close/>
              </a:path>
            </a:pathLst>
          </a:custGeom>
          <a:solidFill>
            <a:srgbClr val="00D2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8747277" y="219709"/>
            <a:ext cx="396875" cy="10160"/>
          </a:xfrm>
          <a:custGeom>
            <a:avLst/>
            <a:gdLst/>
            <a:ahLst/>
            <a:cxnLst/>
            <a:rect l="l" t="t" r="r" b="b"/>
            <a:pathLst>
              <a:path w="396875" h="10160">
                <a:moveTo>
                  <a:pt x="396722" y="0"/>
                </a:moveTo>
                <a:lnTo>
                  <a:pt x="15341" y="0"/>
                </a:lnTo>
                <a:lnTo>
                  <a:pt x="15341" y="2540"/>
                </a:lnTo>
                <a:lnTo>
                  <a:pt x="0" y="2540"/>
                </a:lnTo>
                <a:lnTo>
                  <a:pt x="0" y="10160"/>
                </a:lnTo>
                <a:lnTo>
                  <a:pt x="396722" y="10160"/>
                </a:lnTo>
                <a:lnTo>
                  <a:pt x="396722" y="2540"/>
                </a:lnTo>
                <a:lnTo>
                  <a:pt x="396722" y="0"/>
                </a:lnTo>
                <a:close/>
              </a:path>
            </a:pathLst>
          </a:custGeom>
          <a:solidFill>
            <a:srgbClr val="00D2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0" y="228600"/>
            <a:ext cx="4852670" cy="10160"/>
          </a:xfrm>
          <a:custGeom>
            <a:avLst/>
            <a:gdLst/>
            <a:ahLst/>
            <a:cxnLst/>
            <a:rect l="l" t="t" r="r" b="b"/>
            <a:pathLst>
              <a:path w="4852670" h="10160">
                <a:moveTo>
                  <a:pt x="4810810" y="0"/>
                </a:moveTo>
                <a:lnTo>
                  <a:pt x="0" y="0"/>
                </a:lnTo>
                <a:lnTo>
                  <a:pt x="0" y="10159"/>
                </a:lnTo>
                <a:lnTo>
                  <a:pt x="4852123" y="10159"/>
                </a:lnTo>
                <a:lnTo>
                  <a:pt x="4810810" y="0"/>
                </a:lnTo>
                <a:close/>
              </a:path>
            </a:pathLst>
          </a:custGeom>
          <a:solidFill>
            <a:srgbClr val="00D1E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8707596" y="228600"/>
            <a:ext cx="436880" cy="10160"/>
          </a:xfrm>
          <a:custGeom>
            <a:avLst/>
            <a:gdLst/>
            <a:ahLst/>
            <a:cxnLst/>
            <a:rect l="l" t="t" r="r" b="b"/>
            <a:pathLst>
              <a:path w="436879" h="10160">
                <a:moveTo>
                  <a:pt x="436403" y="0"/>
                </a:moveTo>
                <a:lnTo>
                  <a:pt x="31749" y="0"/>
                </a:lnTo>
                <a:lnTo>
                  <a:pt x="0" y="10159"/>
                </a:lnTo>
                <a:lnTo>
                  <a:pt x="436403" y="10159"/>
                </a:lnTo>
                <a:lnTo>
                  <a:pt x="436403" y="0"/>
                </a:lnTo>
                <a:close/>
              </a:path>
            </a:pathLst>
          </a:custGeom>
          <a:solidFill>
            <a:srgbClr val="00D1E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0" y="237490"/>
            <a:ext cx="4888865" cy="10160"/>
          </a:xfrm>
          <a:custGeom>
            <a:avLst/>
            <a:gdLst/>
            <a:ahLst/>
            <a:cxnLst/>
            <a:rect l="l" t="t" r="r" b="b"/>
            <a:pathLst>
              <a:path w="4888865" h="10160">
                <a:moveTo>
                  <a:pt x="4846959" y="0"/>
                </a:moveTo>
                <a:lnTo>
                  <a:pt x="0" y="0"/>
                </a:lnTo>
                <a:lnTo>
                  <a:pt x="0" y="10159"/>
                </a:lnTo>
                <a:lnTo>
                  <a:pt x="4888272" y="10159"/>
                </a:lnTo>
                <a:lnTo>
                  <a:pt x="4846959" y="0"/>
                </a:lnTo>
                <a:close/>
              </a:path>
            </a:pathLst>
          </a:custGeom>
          <a:solidFill>
            <a:srgbClr val="00D0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8679815" y="237490"/>
            <a:ext cx="464184" cy="10160"/>
          </a:xfrm>
          <a:custGeom>
            <a:avLst/>
            <a:gdLst/>
            <a:ahLst/>
            <a:cxnLst/>
            <a:rect l="l" t="t" r="r" b="b"/>
            <a:pathLst>
              <a:path w="464184" h="10160">
                <a:moveTo>
                  <a:pt x="464184" y="0"/>
                </a:moveTo>
                <a:lnTo>
                  <a:pt x="31749" y="0"/>
                </a:lnTo>
                <a:lnTo>
                  <a:pt x="0" y="10159"/>
                </a:lnTo>
                <a:lnTo>
                  <a:pt x="464184" y="10159"/>
                </a:lnTo>
                <a:lnTo>
                  <a:pt x="464184" y="0"/>
                </a:lnTo>
                <a:close/>
              </a:path>
            </a:pathLst>
          </a:custGeom>
          <a:solidFill>
            <a:srgbClr val="00D0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0" y="246379"/>
            <a:ext cx="4924425" cy="10160"/>
          </a:xfrm>
          <a:custGeom>
            <a:avLst/>
            <a:gdLst/>
            <a:ahLst/>
            <a:cxnLst/>
            <a:rect l="l" t="t" r="r" b="b"/>
            <a:pathLst>
              <a:path w="4924425" h="10160">
                <a:moveTo>
                  <a:pt x="4883107" y="0"/>
                </a:moveTo>
                <a:lnTo>
                  <a:pt x="0" y="0"/>
                </a:lnTo>
                <a:lnTo>
                  <a:pt x="0" y="10160"/>
                </a:lnTo>
                <a:lnTo>
                  <a:pt x="4924420" y="10160"/>
                </a:lnTo>
                <a:lnTo>
                  <a:pt x="4883107" y="0"/>
                </a:lnTo>
                <a:close/>
              </a:path>
            </a:pathLst>
          </a:custGeom>
          <a:solidFill>
            <a:srgbClr val="00CF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8652033" y="246379"/>
            <a:ext cx="492125" cy="10160"/>
          </a:xfrm>
          <a:custGeom>
            <a:avLst/>
            <a:gdLst/>
            <a:ahLst/>
            <a:cxnLst/>
            <a:rect l="l" t="t" r="r" b="b"/>
            <a:pathLst>
              <a:path w="492125" h="10160">
                <a:moveTo>
                  <a:pt x="491966" y="0"/>
                </a:moveTo>
                <a:lnTo>
                  <a:pt x="31750" y="0"/>
                </a:lnTo>
                <a:lnTo>
                  <a:pt x="0" y="10160"/>
                </a:lnTo>
                <a:lnTo>
                  <a:pt x="491966" y="10160"/>
                </a:lnTo>
                <a:lnTo>
                  <a:pt x="491966" y="0"/>
                </a:lnTo>
                <a:close/>
              </a:path>
            </a:pathLst>
          </a:custGeom>
          <a:solidFill>
            <a:srgbClr val="00CF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0" y="256540"/>
            <a:ext cx="4960620" cy="8890"/>
          </a:xfrm>
          <a:custGeom>
            <a:avLst/>
            <a:gdLst/>
            <a:ahLst/>
            <a:cxnLst/>
            <a:rect l="l" t="t" r="r" b="b"/>
            <a:pathLst>
              <a:path w="4960620" h="8889">
                <a:moveTo>
                  <a:pt x="4924420" y="0"/>
                </a:moveTo>
                <a:lnTo>
                  <a:pt x="0" y="0"/>
                </a:lnTo>
                <a:lnTo>
                  <a:pt x="0" y="8889"/>
                </a:lnTo>
                <a:lnTo>
                  <a:pt x="4960569" y="8889"/>
                </a:lnTo>
                <a:lnTo>
                  <a:pt x="4924420" y="0"/>
                </a:lnTo>
                <a:close/>
              </a:path>
            </a:pathLst>
          </a:custGeom>
          <a:solidFill>
            <a:srgbClr val="00CEE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8624252" y="256540"/>
            <a:ext cx="520065" cy="8890"/>
          </a:xfrm>
          <a:custGeom>
            <a:avLst/>
            <a:gdLst/>
            <a:ahLst/>
            <a:cxnLst/>
            <a:rect l="l" t="t" r="r" b="b"/>
            <a:pathLst>
              <a:path w="520065" h="8889">
                <a:moveTo>
                  <a:pt x="519747" y="0"/>
                </a:moveTo>
                <a:lnTo>
                  <a:pt x="27781" y="0"/>
                </a:lnTo>
                <a:lnTo>
                  <a:pt x="0" y="8889"/>
                </a:lnTo>
                <a:lnTo>
                  <a:pt x="519747" y="8889"/>
                </a:lnTo>
                <a:lnTo>
                  <a:pt x="519747" y="0"/>
                </a:lnTo>
                <a:close/>
              </a:path>
            </a:pathLst>
          </a:custGeom>
          <a:solidFill>
            <a:srgbClr val="00CEE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0" y="265429"/>
            <a:ext cx="5001895" cy="10160"/>
          </a:xfrm>
          <a:custGeom>
            <a:avLst/>
            <a:gdLst/>
            <a:ahLst/>
            <a:cxnLst/>
            <a:rect l="l" t="t" r="r" b="b"/>
            <a:pathLst>
              <a:path w="5001895" h="10160">
                <a:moveTo>
                  <a:pt x="4960569" y="0"/>
                </a:moveTo>
                <a:lnTo>
                  <a:pt x="0" y="0"/>
                </a:lnTo>
                <a:lnTo>
                  <a:pt x="0" y="10160"/>
                </a:lnTo>
                <a:lnTo>
                  <a:pt x="5001882" y="10160"/>
                </a:lnTo>
                <a:lnTo>
                  <a:pt x="4960569" y="0"/>
                </a:lnTo>
                <a:close/>
              </a:path>
            </a:pathLst>
          </a:custGeom>
          <a:solidFill>
            <a:srgbClr val="00CD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8592502" y="265429"/>
            <a:ext cx="551815" cy="10160"/>
          </a:xfrm>
          <a:custGeom>
            <a:avLst/>
            <a:gdLst/>
            <a:ahLst/>
            <a:cxnLst/>
            <a:rect l="l" t="t" r="r" b="b"/>
            <a:pathLst>
              <a:path w="551815" h="10160">
                <a:moveTo>
                  <a:pt x="551497" y="0"/>
                </a:moveTo>
                <a:lnTo>
                  <a:pt x="31750" y="0"/>
                </a:lnTo>
                <a:lnTo>
                  <a:pt x="0" y="10160"/>
                </a:lnTo>
                <a:lnTo>
                  <a:pt x="551497" y="10160"/>
                </a:lnTo>
                <a:lnTo>
                  <a:pt x="551497" y="0"/>
                </a:lnTo>
                <a:close/>
              </a:path>
            </a:pathLst>
          </a:custGeom>
          <a:solidFill>
            <a:srgbClr val="00CD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0" y="274320"/>
            <a:ext cx="5038090" cy="10160"/>
          </a:xfrm>
          <a:custGeom>
            <a:avLst/>
            <a:gdLst/>
            <a:ahLst/>
            <a:cxnLst/>
            <a:rect l="l" t="t" r="r" b="b"/>
            <a:pathLst>
              <a:path w="5038090" h="10160">
                <a:moveTo>
                  <a:pt x="4996718" y="0"/>
                </a:moveTo>
                <a:lnTo>
                  <a:pt x="0" y="0"/>
                </a:lnTo>
                <a:lnTo>
                  <a:pt x="0" y="10159"/>
                </a:lnTo>
                <a:lnTo>
                  <a:pt x="5038031" y="10159"/>
                </a:lnTo>
                <a:lnTo>
                  <a:pt x="4996718" y="0"/>
                </a:lnTo>
                <a:close/>
              </a:path>
            </a:pathLst>
          </a:custGeom>
          <a:solidFill>
            <a:srgbClr val="00CC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8564721" y="274320"/>
            <a:ext cx="579755" cy="10160"/>
          </a:xfrm>
          <a:custGeom>
            <a:avLst/>
            <a:gdLst/>
            <a:ahLst/>
            <a:cxnLst/>
            <a:rect l="l" t="t" r="r" b="b"/>
            <a:pathLst>
              <a:path w="579754" h="10160">
                <a:moveTo>
                  <a:pt x="579278" y="0"/>
                </a:moveTo>
                <a:lnTo>
                  <a:pt x="31749" y="0"/>
                </a:lnTo>
                <a:lnTo>
                  <a:pt x="0" y="10159"/>
                </a:lnTo>
                <a:lnTo>
                  <a:pt x="579278" y="10159"/>
                </a:lnTo>
                <a:lnTo>
                  <a:pt x="579278" y="0"/>
                </a:lnTo>
                <a:close/>
              </a:path>
            </a:pathLst>
          </a:custGeom>
          <a:solidFill>
            <a:srgbClr val="00CC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0" y="283209"/>
            <a:ext cx="5074285" cy="10160"/>
          </a:xfrm>
          <a:custGeom>
            <a:avLst/>
            <a:gdLst/>
            <a:ahLst/>
            <a:cxnLst/>
            <a:rect l="l" t="t" r="r" b="b"/>
            <a:pathLst>
              <a:path w="5074285" h="10160">
                <a:moveTo>
                  <a:pt x="5032867" y="0"/>
                </a:moveTo>
                <a:lnTo>
                  <a:pt x="0" y="0"/>
                </a:lnTo>
                <a:lnTo>
                  <a:pt x="0" y="10160"/>
                </a:lnTo>
                <a:lnTo>
                  <a:pt x="5074179" y="10160"/>
                </a:lnTo>
                <a:lnTo>
                  <a:pt x="5032867" y="0"/>
                </a:lnTo>
                <a:close/>
              </a:path>
            </a:pathLst>
          </a:custGeom>
          <a:solidFill>
            <a:srgbClr val="00CC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8536940" y="283209"/>
            <a:ext cx="607060" cy="10160"/>
          </a:xfrm>
          <a:custGeom>
            <a:avLst/>
            <a:gdLst/>
            <a:ahLst/>
            <a:cxnLst/>
            <a:rect l="l" t="t" r="r" b="b"/>
            <a:pathLst>
              <a:path w="607059" h="10160">
                <a:moveTo>
                  <a:pt x="607060" y="0"/>
                </a:moveTo>
                <a:lnTo>
                  <a:pt x="31750" y="0"/>
                </a:lnTo>
                <a:lnTo>
                  <a:pt x="0" y="10160"/>
                </a:lnTo>
                <a:lnTo>
                  <a:pt x="607060" y="10160"/>
                </a:lnTo>
                <a:lnTo>
                  <a:pt x="607060" y="0"/>
                </a:lnTo>
                <a:close/>
              </a:path>
            </a:pathLst>
          </a:custGeom>
          <a:solidFill>
            <a:srgbClr val="00CC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0" y="292100"/>
            <a:ext cx="5110480" cy="10160"/>
          </a:xfrm>
          <a:custGeom>
            <a:avLst/>
            <a:gdLst/>
            <a:ahLst/>
            <a:cxnLst/>
            <a:rect l="l" t="t" r="r" b="b"/>
            <a:pathLst>
              <a:path w="5110480" h="10160">
                <a:moveTo>
                  <a:pt x="5069015" y="0"/>
                </a:moveTo>
                <a:lnTo>
                  <a:pt x="0" y="0"/>
                </a:lnTo>
                <a:lnTo>
                  <a:pt x="0" y="10159"/>
                </a:lnTo>
                <a:lnTo>
                  <a:pt x="5110328" y="10159"/>
                </a:lnTo>
                <a:lnTo>
                  <a:pt x="5069015" y="0"/>
                </a:lnTo>
                <a:close/>
              </a:path>
            </a:pathLst>
          </a:custGeom>
          <a:solidFill>
            <a:srgbClr val="00C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8509158" y="292100"/>
            <a:ext cx="635000" cy="10160"/>
          </a:xfrm>
          <a:custGeom>
            <a:avLst/>
            <a:gdLst/>
            <a:ahLst/>
            <a:cxnLst/>
            <a:rect l="l" t="t" r="r" b="b"/>
            <a:pathLst>
              <a:path w="635000" h="10160">
                <a:moveTo>
                  <a:pt x="634841" y="0"/>
                </a:moveTo>
                <a:lnTo>
                  <a:pt x="31749" y="0"/>
                </a:lnTo>
                <a:lnTo>
                  <a:pt x="0" y="10159"/>
                </a:lnTo>
                <a:lnTo>
                  <a:pt x="634841" y="10159"/>
                </a:lnTo>
                <a:lnTo>
                  <a:pt x="634841" y="0"/>
                </a:lnTo>
                <a:close/>
              </a:path>
            </a:pathLst>
          </a:custGeom>
          <a:solidFill>
            <a:srgbClr val="00C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0" y="302259"/>
            <a:ext cx="5146675" cy="8890"/>
          </a:xfrm>
          <a:custGeom>
            <a:avLst/>
            <a:gdLst/>
            <a:ahLst/>
            <a:cxnLst/>
            <a:rect l="l" t="t" r="r" b="b"/>
            <a:pathLst>
              <a:path w="5146675" h="8889">
                <a:moveTo>
                  <a:pt x="5110328" y="0"/>
                </a:moveTo>
                <a:lnTo>
                  <a:pt x="0" y="0"/>
                </a:lnTo>
                <a:lnTo>
                  <a:pt x="0" y="8890"/>
                </a:lnTo>
                <a:lnTo>
                  <a:pt x="5146477" y="8890"/>
                </a:lnTo>
                <a:lnTo>
                  <a:pt x="5110328" y="0"/>
                </a:lnTo>
                <a:close/>
              </a:path>
            </a:pathLst>
          </a:custGeom>
          <a:solidFill>
            <a:srgbClr val="00C9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8491842" y="302259"/>
            <a:ext cx="652780" cy="8890"/>
          </a:xfrm>
          <a:custGeom>
            <a:avLst/>
            <a:gdLst/>
            <a:ahLst/>
            <a:cxnLst/>
            <a:rect l="l" t="t" r="r" b="b"/>
            <a:pathLst>
              <a:path w="652779" h="8889">
                <a:moveTo>
                  <a:pt x="652157" y="0"/>
                </a:moveTo>
                <a:lnTo>
                  <a:pt x="15328" y="0"/>
                </a:lnTo>
                <a:lnTo>
                  <a:pt x="15328" y="1270"/>
                </a:lnTo>
                <a:lnTo>
                  <a:pt x="0" y="1270"/>
                </a:lnTo>
                <a:lnTo>
                  <a:pt x="0" y="8890"/>
                </a:lnTo>
                <a:lnTo>
                  <a:pt x="652157" y="8890"/>
                </a:lnTo>
                <a:lnTo>
                  <a:pt x="652157" y="1270"/>
                </a:lnTo>
                <a:lnTo>
                  <a:pt x="652157" y="0"/>
                </a:lnTo>
                <a:close/>
              </a:path>
            </a:pathLst>
          </a:custGeom>
          <a:solidFill>
            <a:srgbClr val="00C9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0" y="311150"/>
            <a:ext cx="2352040" cy="10160"/>
          </a:xfrm>
          <a:custGeom>
            <a:avLst/>
            <a:gdLst/>
            <a:ahLst/>
            <a:cxnLst/>
            <a:rect l="l" t="t" r="r" b="b"/>
            <a:pathLst>
              <a:path w="2352040" h="10160">
                <a:moveTo>
                  <a:pt x="2352040" y="0"/>
                </a:moveTo>
                <a:lnTo>
                  <a:pt x="0" y="0"/>
                </a:lnTo>
                <a:lnTo>
                  <a:pt x="0" y="10159"/>
                </a:lnTo>
                <a:lnTo>
                  <a:pt x="2175042" y="10159"/>
                </a:lnTo>
                <a:lnTo>
                  <a:pt x="2352040" y="0"/>
                </a:lnTo>
                <a:close/>
              </a:path>
            </a:pathLst>
          </a:custGeom>
          <a:solidFill>
            <a:srgbClr val="00C8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2824479" y="311150"/>
            <a:ext cx="2363470" cy="10160"/>
          </a:xfrm>
          <a:custGeom>
            <a:avLst/>
            <a:gdLst/>
            <a:ahLst/>
            <a:cxnLst/>
            <a:rect l="l" t="t" r="r" b="b"/>
            <a:pathLst>
              <a:path w="2363470" h="10160">
                <a:moveTo>
                  <a:pt x="2321997" y="0"/>
                </a:moveTo>
                <a:lnTo>
                  <a:pt x="0" y="0"/>
                </a:lnTo>
                <a:lnTo>
                  <a:pt x="161807" y="10159"/>
                </a:lnTo>
                <a:lnTo>
                  <a:pt x="2363310" y="10159"/>
                </a:lnTo>
                <a:lnTo>
                  <a:pt x="2321997" y="0"/>
                </a:lnTo>
                <a:close/>
              </a:path>
            </a:pathLst>
          </a:custGeom>
          <a:solidFill>
            <a:srgbClr val="00C8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8442959" y="311150"/>
            <a:ext cx="701040" cy="10160"/>
          </a:xfrm>
          <a:custGeom>
            <a:avLst/>
            <a:gdLst/>
            <a:ahLst/>
            <a:cxnLst/>
            <a:rect l="l" t="t" r="r" b="b"/>
            <a:pathLst>
              <a:path w="701040" h="10160">
                <a:moveTo>
                  <a:pt x="701039" y="0"/>
                </a:moveTo>
                <a:lnTo>
                  <a:pt x="35559" y="0"/>
                </a:lnTo>
                <a:lnTo>
                  <a:pt x="0" y="10159"/>
                </a:lnTo>
                <a:lnTo>
                  <a:pt x="701039" y="10159"/>
                </a:lnTo>
                <a:lnTo>
                  <a:pt x="701039" y="0"/>
                </a:lnTo>
                <a:close/>
              </a:path>
            </a:pathLst>
          </a:custGeom>
          <a:solidFill>
            <a:srgbClr val="00C8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0" y="320040"/>
            <a:ext cx="2197735" cy="10160"/>
          </a:xfrm>
          <a:custGeom>
            <a:avLst/>
            <a:gdLst/>
            <a:ahLst/>
            <a:cxnLst/>
            <a:rect l="l" t="t" r="r" b="b"/>
            <a:pathLst>
              <a:path w="2197735" h="10160">
                <a:moveTo>
                  <a:pt x="2197166" y="0"/>
                </a:moveTo>
                <a:lnTo>
                  <a:pt x="0" y="0"/>
                </a:lnTo>
                <a:lnTo>
                  <a:pt x="0" y="10159"/>
                </a:lnTo>
                <a:lnTo>
                  <a:pt x="2020168" y="10159"/>
                </a:lnTo>
                <a:lnTo>
                  <a:pt x="2197166" y="0"/>
                </a:lnTo>
                <a:close/>
              </a:path>
            </a:pathLst>
          </a:custGeom>
          <a:solidFill>
            <a:srgbClr val="00C7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2966061" y="320040"/>
            <a:ext cx="2258060" cy="10160"/>
          </a:xfrm>
          <a:custGeom>
            <a:avLst/>
            <a:gdLst/>
            <a:ahLst/>
            <a:cxnLst/>
            <a:rect l="l" t="t" r="r" b="b"/>
            <a:pathLst>
              <a:path w="2258060" h="10160">
                <a:moveTo>
                  <a:pt x="2216564" y="0"/>
                </a:moveTo>
                <a:lnTo>
                  <a:pt x="0" y="0"/>
                </a:lnTo>
                <a:lnTo>
                  <a:pt x="161807" y="10159"/>
                </a:lnTo>
                <a:lnTo>
                  <a:pt x="2257877" y="10159"/>
                </a:lnTo>
                <a:lnTo>
                  <a:pt x="2216564" y="0"/>
                </a:lnTo>
                <a:close/>
              </a:path>
            </a:pathLst>
          </a:custGeom>
          <a:solidFill>
            <a:srgbClr val="00C7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8411844" y="320040"/>
            <a:ext cx="732155" cy="10160"/>
          </a:xfrm>
          <a:custGeom>
            <a:avLst/>
            <a:gdLst/>
            <a:ahLst/>
            <a:cxnLst/>
            <a:rect l="l" t="t" r="r" b="b"/>
            <a:pathLst>
              <a:path w="732154" h="10160">
                <a:moveTo>
                  <a:pt x="732154" y="0"/>
                </a:moveTo>
                <a:lnTo>
                  <a:pt x="35559" y="0"/>
                </a:lnTo>
                <a:lnTo>
                  <a:pt x="0" y="10159"/>
                </a:lnTo>
                <a:lnTo>
                  <a:pt x="732154" y="10159"/>
                </a:lnTo>
                <a:lnTo>
                  <a:pt x="732154" y="0"/>
                </a:lnTo>
                <a:close/>
              </a:path>
            </a:pathLst>
          </a:custGeom>
          <a:solidFill>
            <a:srgbClr val="00C7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0" y="328929"/>
            <a:ext cx="1987550" cy="10160"/>
          </a:xfrm>
          <a:custGeom>
            <a:avLst/>
            <a:gdLst/>
            <a:ahLst/>
            <a:cxnLst/>
            <a:rect l="l" t="t" r="r" b="b"/>
            <a:pathLst>
              <a:path w="1987550" h="10160">
                <a:moveTo>
                  <a:pt x="198697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918627" y="10160"/>
                </a:lnTo>
                <a:lnTo>
                  <a:pt x="1918627" y="6350"/>
                </a:lnTo>
                <a:lnTo>
                  <a:pt x="1986978" y="6350"/>
                </a:lnTo>
                <a:lnTo>
                  <a:pt x="1986978" y="0"/>
                </a:lnTo>
                <a:close/>
              </a:path>
            </a:pathLst>
          </a:custGeom>
          <a:solidFill>
            <a:srgbClr val="00C6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3107642" y="328929"/>
            <a:ext cx="2152650" cy="10160"/>
          </a:xfrm>
          <a:custGeom>
            <a:avLst/>
            <a:gdLst/>
            <a:ahLst/>
            <a:cxnLst/>
            <a:rect l="l" t="t" r="r" b="b"/>
            <a:pathLst>
              <a:path w="2152650" h="10160">
                <a:moveTo>
                  <a:pt x="2111131" y="0"/>
                </a:moveTo>
                <a:lnTo>
                  <a:pt x="0" y="0"/>
                </a:lnTo>
                <a:lnTo>
                  <a:pt x="161807" y="10160"/>
                </a:lnTo>
                <a:lnTo>
                  <a:pt x="2152444" y="10160"/>
                </a:lnTo>
                <a:lnTo>
                  <a:pt x="2111131" y="0"/>
                </a:lnTo>
                <a:close/>
              </a:path>
            </a:pathLst>
          </a:custGeom>
          <a:solidFill>
            <a:srgbClr val="00C6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8391842" y="328929"/>
            <a:ext cx="752475" cy="10160"/>
          </a:xfrm>
          <a:custGeom>
            <a:avLst/>
            <a:gdLst/>
            <a:ahLst/>
            <a:cxnLst/>
            <a:rect l="l" t="t" r="r" b="b"/>
            <a:pathLst>
              <a:path w="752475" h="10160">
                <a:moveTo>
                  <a:pt x="752157" y="0"/>
                </a:moveTo>
                <a:lnTo>
                  <a:pt x="17780" y="0"/>
                </a:lnTo>
                <a:lnTo>
                  <a:pt x="17780" y="3810"/>
                </a:lnTo>
                <a:lnTo>
                  <a:pt x="0" y="3810"/>
                </a:lnTo>
                <a:lnTo>
                  <a:pt x="0" y="10160"/>
                </a:lnTo>
                <a:lnTo>
                  <a:pt x="744918" y="10160"/>
                </a:lnTo>
                <a:lnTo>
                  <a:pt x="744918" y="3810"/>
                </a:lnTo>
                <a:lnTo>
                  <a:pt x="752157" y="3810"/>
                </a:lnTo>
                <a:lnTo>
                  <a:pt x="752157" y="0"/>
                </a:lnTo>
                <a:close/>
              </a:path>
            </a:pathLst>
          </a:custGeom>
          <a:solidFill>
            <a:srgbClr val="00C6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0" y="339089"/>
            <a:ext cx="9128125" cy="8890"/>
          </a:xfrm>
          <a:custGeom>
            <a:avLst/>
            <a:gdLst/>
            <a:ahLst/>
            <a:cxnLst/>
            <a:rect l="l" t="t" r="r" b="b"/>
            <a:pathLst>
              <a:path w="9128125" h="8889">
                <a:moveTo>
                  <a:pt x="1905606" y="0"/>
                </a:moveTo>
                <a:lnTo>
                  <a:pt x="0" y="0"/>
                </a:lnTo>
                <a:lnTo>
                  <a:pt x="0" y="8889"/>
                </a:lnTo>
                <a:lnTo>
                  <a:pt x="1844790" y="8889"/>
                </a:lnTo>
                <a:lnTo>
                  <a:pt x="1905606" y="0"/>
                </a:lnTo>
                <a:close/>
              </a:path>
              <a:path w="9128125" h="8889">
                <a:moveTo>
                  <a:pt x="5260087" y="0"/>
                </a:moveTo>
                <a:lnTo>
                  <a:pt x="3269450" y="0"/>
                </a:lnTo>
                <a:lnTo>
                  <a:pt x="3370579" y="6350"/>
                </a:lnTo>
                <a:lnTo>
                  <a:pt x="3393006" y="8889"/>
                </a:lnTo>
                <a:lnTo>
                  <a:pt x="5300834" y="8889"/>
                </a:lnTo>
                <a:lnTo>
                  <a:pt x="5275580" y="3809"/>
                </a:lnTo>
                <a:lnTo>
                  <a:pt x="5260087" y="0"/>
                </a:lnTo>
                <a:close/>
              </a:path>
              <a:path w="9128125" h="8889">
                <a:moveTo>
                  <a:pt x="9127807" y="0"/>
                </a:moveTo>
                <a:lnTo>
                  <a:pt x="8380729" y="0"/>
                </a:lnTo>
                <a:lnTo>
                  <a:pt x="8349615" y="8889"/>
                </a:lnTo>
                <a:lnTo>
                  <a:pt x="9102725" y="8889"/>
                </a:lnTo>
                <a:lnTo>
                  <a:pt x="9127807" y="0"/>
                </a:lnTo>
                <a:close/>
              </a:path>
            </a:pathLst>
          </a:custGeom>
          <a:solidFill>
            <a:srgbClr val="00C5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0" y="347979"/>
            <a:ext cx="9102725" cy="8890"/>
          </a:xfrm>
          <a:custGeom>
            <a:avLst/>
            <a:gdLst/>
            <a:ahLst/>
            <a:cxnLst/>
            <a:rect l="l" t="t" r="r" b="b"/>
            <a:pathLst>
              <a:path w="9102725" h="8889">
                <a:moveTo>
                  <a:pt x="1844789" y="0"/>
                </a:moveTo>
                <a:lnTo>
                  <a:pt x="0" y="0"/>
                </a:lnTo>
                <a:lnTo>
                  <a:pt x="0" y="8890"/>
                </a:lnTo>
                <a:lnTo>
                  <a:pt x="1783969" y="8890"/>
                </a:lnTo>
                <a:lnTo>
                  <a:pt x="1844789" y="0"/>
                </a:lnTo>
                <a:close/>
              </a:path>
              <a:path w="9102725" h="8889">
                <a:moveTo>
                  <a:pt x="5345023" y="8890"/>
                </a:moveTo>
                <a:lnTo>
                  <a:pt x="5300827" y="0"/>
                </a:lnTo>
                <a:lnTo>
                  <a:pt x="3392995" y="0"/>
                </a:lnTo>
                <a:lnTo>
                  <a:pt x="3471494" y="8890"/>
                </a:lnTo>
                <a:lnTo>
                  <a:pt x="5345023" y="8890"/>
                </a:lnTo>
                <a:close/>
              </a:path>
              <a:path w="9102725" h="8889">
                <a:moveTo>
                  <a:pt x="9102725" y="0"/>
                </a:moveTo>
                <a:lnTo>
                  <a:pt x="8349602" y="0"/>
                </a:lnTo>
                <a:lnTo>
                  <a:pt x="8318487" y="8890"/>
                </a:lnTo>
                <a:lnTo>
                  <a:pt x="9077642" y="8890"/>
                </a:lnTo>
                <a:lnTo>
                  <a:pt x="9102725" y="0"/>
                </a:lnTo>
                <a:close/>
              </a:path>
            </a:pathLst>
          </a:custGeom>
          <a:solidFill>
            <a:srgbClr val="00C4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0" y="356869"/>
            <a:ext cx="9065260" cy="10160"/>
          </a:xfrm>
          <a:custGeom>
            <a:avLst/>
            <a:gdLst/>
            <a:ahLst/>
            <a:cxnLst/>
            <a:rect l="l" t="t" r="r" b="b"/>
            <a:pathLst>
              <a:path w="9065260" h="10160">
                <a:moveTo>
                  <a:pt x="1783969" y="0"/>
                </a:moveTo>
                <a:lnTo>
                  <a:pt x="0" y="0"/>
                </a:lnTo>
                <a:lnTo>
                  <a:pt x="0" y="10160"/>
                </a:lnTo>
                <a:lnTo>
                  <a:pt x="1714461" y="10160"/>
                </a:lnTo>
                <a:lnTo>
                  <a:pt x="1783969" y="0"/>
                </a:lnTo>
                <a:close/>
              </a:path>
              <a:path w="9065260" h="10160">
                <a:moveTo>
                  <a:pt x="5395531" y="10160"/>
                </a:moveTo>
                <a:lnTo>
                  <a:pt x="5345023" y="0"/>
                </a:lnTo>
                <a:lnTo>
                  <a:pt x="3471494" y="0"/>
                </a:lnTo>
                <a:lnTo>
                  <a:pt x="3561207" y="10160"/>
                </a:lnTo>
                <a:lnTo>
                  <a:pt x="5395531" y="10160"/>
                </a:lnTo>
                <a:close/>
              </a:path>
              <a:path w="9065260" h="10160">
                <a:moveTo>
                  <a:pt x="9065095" y="0"/>
                </a:moveTo>
                <a:lnTo>
                  <a:pt x="8302942" y="0"/>
                </a:lnTo>
                <a:lnTo>
                  <a:pt x="8302942" y="8890"/>
                </a:lnTo>
                <a:lnTo>
                  <a:pt x="8285162" y="8890"/>
                </a:lnTo>
                <a:lnTo>
                  <a:pt x="8285162" y="10160"/>
                </a:lnTo>
                <a:lnTo>
                  <a:pt x="9050401" y="10160"/>
                </a:lnTo>
                <a:lnTo>
                  <a:pt x="9050401" y="8890"/>
                </a:lnTo>
                <a:lnTo>
                  <a:pt x="9065095" y="8890"/>
                </a:lnTo>
                <a:lnTo>
                  <a:pt x="9065095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0" y="365759"/>
            <a:ext cx="9052560" cy="10160"/>
          </a:xfrm>
          <a:custGeom>
            <a:avLst/>
            <a:gdLst/>
            <a:ahLst/>
            <a:cxnLst/>
            <a:rect l="l" t="t" r="r" b="b"/>
            <a:pathLst>
              <a:path w="9052560" h="10160">
                <a:moveTo>
                  <a:pt x="1723148" y="0"/>
                </a:moveTo>
                <a:lnTo>
                  <a:pt x="0" y="0"/>
                </a:lnTo>
                <a:lnTo>
                  <a:pt x="0" y="10160"/>
                </a:lnTo>
                <a:lnTo>
                  <a:pt x="1653654" y="10160"/>
                </a:lnTo>
                <a:lnTo>
                  <a:pt x="1723148" y="0"/>
                </a:lnTo>
                <a:close/>
              </a:path>
              <a:path w="9052560" h="10160">
                <a:moveTo>
                  <a:pt x="5439727" y="10160"/>
                </a:moveTo>
                <a:lnTo>
                  <a:pt x="5389219" y="0"/>
                </a:lnTo>
                <a:lnTo>
                  <a:pt x="3549993" y="0"/>
                </a:lnTo>
                <a:lnTo>
                  <a:pt x="3639693" y="10160"/>
                </a:lnTo>
                <a:lnTo>
                  <a:pt x="5439727" y="10160"/>
                </a:lnTo>
                <a:close/>
              </a:path>
              <a:path w="9052560" h="10160">
                <a:moveTo>
                  <a:pt x="9052560" y="0"/>
                </a:moveTo>
                <a:lnTo>
                  <a:pt x="8287372" y="0"/>
                </a:lnTo>
                <a:lnTo>
                  <a:pt x="8251812" y="10160"/>
                </a:lnTo>
                <a:lnTo>
                  <a:pt x="9018003" y="10160"/>
                </a:lnTo>
                <a:lnTo>
                  <a:pt x="9052560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0" y="374649"/>
            <a:ext cx="9022715" cy="10160"/>
          </a:xfrm>
          <a:custGeom>
            <a:avLst/>
            <a:gdLst/>
            <a:ahLst/>
            <a:cxnLst/>
            <a:rect l="l" t="t" r="r" b="b"/>
            <a:pathLst>
              <a:path w="9022715" h="10160">
                <a:moveTo>
                  <a:pt x="1662341" y="0"/>
                </a:moveTo>
                <a:lnTo>
                  <a:pt x="0" y="0"/>
                </a:lnTo>
                <a:lnTo>
                  <a:pt x="0" y="10160"/>
                </a:lnTo>
                <a:lnTo>
                  <a:pt x="1592834" y="10160"/>
                </a:lnTo>
                <a:lnTo>
                  <a:pt x="1662341" y="0"/>
                </a:lnTo>
                <a:close/>
              </a:path>
              <a:path w="9022715" h="10160">
                <a:moveTo>
                  <a:pt x="5483923" y="10160"/>
                </a:moveTo>
                <a:lnTo>
                  <a:pt x="5433415" y="0"/>
                </a:lnTo>
                <a:lnTo>
                  <a:pt x="3628479" y="0"/>
                </a:lnTo>
                <a:lnTo>
                  <a:pt x="3718191" y="10160"/>
                </a:lnTo>
                <a:lnTo>
                  <a:pt x="5483923" y="10160"/>
                </a:lnTo>
                <a:close/>
              </a:path>
              <a:path w="9022715" h="10160">
                <a:moveTo>
                  <a:pt x="9022334" y="0"/>
                </a:moveTo>
                <a:lnTo>
                  <a:pt x="8256257" y="0"/>
                </a:lnTo>
                <a:lnTo>
                  <a:pt x="8220710" y="10160"/>
                </a:lnTo>
                <a:lnTo>
                  <a:pt x="8987790" y="10160"/>
                </a:lnTo>
                <a:lnTo>
                  <a:pt x="9022334" y="0"/>
                </a:lnTo>
                <a:close/>
              </a:path>
            </a:pathLst>
          </a:custGeom>
          <a:solidFill>
            <a:srgbClr val="00C1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0" y="384809"/>
            <a:ext cx="8987790" cy="8890"/>
          </a:xfrm>
          <a:custGeom>
            <a:avLst/>
            <a:gdLst/>
            <a:ahLst/>
            <a:cxnLst/>
            <a:rect l="l" t="t" r="r" b="b"/>
            <a:pathLst>
              <a:path w="8987790" h="8889">
                <a:moveTo>
                  <a:pt x="1571117" y="0"/>
                </a:moveTo>
                <a:lnTo>
                  <a:pt x="0" y="0"/>
                </a:lnTo>
                <a:lnTo>
                  <a:pt x="0" y="6350"/>
                </a:lnTo>
                <a:lnTo>
                  <a:pt x="0" y="8890"/>
                </a:lnTo>
                <a:lnTo>
                  <a:pt x="1543977" y="8890"/>
                </a:lnTo>
                <a:lnTo>
                  <a:pt x="1543977" y="6350"/>
                </a:lnTo>
                <a:lnTo>
                  <a:pt x="1571117" y="6350"/>
                </a:lnTo>
                <a:lnTo>
                  <a:pt x="1571117" y="0"/>
                </a:lnTo>
                <a:close/>
              </a:path>
              <a:path w="8987790" h="8889">
                <a:moveTo>
                  <a:pt x="5528119" y="8890"/>
                </a:moveTo>
                <a:lnTo>
                  <a:pt x="5483923" y="0"/>
                </a:lnTo>
                <a:lnTo>
                  <a:pt x="3718191" y="0"/>
                </a:lnTo>
                <a:lnTo>
                  <a:pt x="3796690" y="8890"/>
                </a:lnTo>
                <a:lnTo>
                  <a:pt x="5528119" y="8890"/>
                </a:lnTo>
                <a:close/>
              </a:path>
              <a:path w="8987790" h="8889">
                <a:moveTo>
                  <a:pt x="8987790" y="0"/>
                </a:moveTo>
                <a:lnTo>
                  <a:pt x="8220697" y="0"/>
                </a:lnTo>
                <a:lnTo>
                  <a:pt x="8182965" y="8890"/>
                </a:lnTo>
                <a:lnTo>
                  <a:pt x="8957564" y="8890"/>
                </a:lnTo>
                <a:lnTo>
                  <a:pt x="8987790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0" y="393699"/>
            <a:ext cx="8957945" cy="8890"/>
          </a:xfrm>
          <a:custGeom>
            <a:avLst/>
            <a:gdLst/>
            <a:ahLst/>
            <a:cxnLst/>
            <a:rect l="l" t="t" r="r" b="b"/>
            <a:pathLst>
              <a:path w="8957945" h="8889">
                <a:moveTo>
                  <a:pt x="1538554" y="0"/>
                </a:moveTo>
                <a:lnTo>
                  <a:pt x="0" y="0"/>
                </a:lnTo>
                <a:lnTo>
                  <a:pt x="0" y="8890"/>
                </a:lnTo>
                <a:lnTo>
                  <a:pt x="1500632" y="8890"/>
                </a:lnTo>
                <a:lnTo>
                  <a:pt x="1538554" y="0"/>
                </a:lnTo>
                <a:close/>
              </a:path>
              <a:path w="8957945" h="8889">
                <a:moveTo>
                  <a:pt x="5572315" y="8890"/>
                </a:moveTo>
                <a:lnTo>
                  <a:pt x="5528119" y="0"/>
                </a:lnTo>
                <a:lnTo>
                  <a:pt x="3796690" y="0"/>
                </a:lnTo>
                <a:lnTo>
                  <a:pt x="3875176" y="8890"/>
                </a:lnTo>
                <a:lnTo>
                  <a:pt x="5572315" y="8890"/>
                </a:lnTo>
                <a:close/>
              </a:path>
              <a:path w="8957945" h="8889">
                <a:moveTo>
                  <a:pt x="8957564" y="0"/>
                </a:moveTo>
                <a:lnTo>
                  <a:pt x="8182965" y="0"/>
                </a:lnTo>
                <a:lnTo>
                  <a:pt x="8145221" y="8890"/>
                </a:lnTo>
                <a:lnTo>
                  <a:pt x="8927338" y="8890"/>
                </a:lnTo>
                <a:lnTo>
                  <a:pt x="8957564" y="0"/>
                </a:lnTo>
                <a:close/>
              </a:path>
            </a:pathLst>
          </a:custGeom>
          <a:solidFill>
            <a:srgbClr val="00BF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0" y="402589"/>
            <a:ext cx="8927465" cy="10160"/>
          </a:xfrm>
          <a:custGeom>
            <a:avLst/>
            <a:gdLst/>
            <a:ahLst/>
            <a:cxnLst/>
            <a:rect l="l" t="t" r="r" b="b"/>
            <a:pathLst>
              <a:path w="8927465" h="10159">
                <a:moveTo>
                  <a:pt x="1500632" y="0"/>
                </a:moveTo>
                <a:lnTo>
                  <a:pt x="0" y="0"/>
                </a:lnTo>
                <a:lnTo>
                  <a:pt x="0" y="10160"/>
                </a:lnTo>
                <a:lnTo>
                  <a:pt x="1457299" y="10160"/>
                </a:lnTo>
                <a:lnTo>
                  <a:pt x="1500632" y="0"/>
                </a:lnTo>
                <a:close/>
              </a:path>
              <a:path w="8927465" h="10159">
                <a:moveTo>
                  <a:pt x="5622823" y="10160"/>
                </a:moveTo>
                <a:lnTo>
                  <a:pt x="5572315" y="0"/>
                </a:lnTo>
                <a:lnTo>
                  <a:pt x="3875176" y="0"/>
                </a:lnTo>
                <a:lnTo>
                  <a:pt x="3964889" y="10160"/>
                </a:lnTo>
                <a:lnTo>
                  <a:pt x="5622823" y="10160"/>
                </a:lnTo>
                <a:close/>
              </a:path>
              <a:path w="8927465" h="10159">
                <a:moveTo>
                  <a:pt x="8927338" y="0"/>
                </a:moveTo>
                <a:lnTo>
                  <a:pt x="8145221" y="0"/>
                </a:lnTo>
                <a:lnTo>
                  <a:pt x="8102079" y="10160"/>
                </a:lnTo>
                <a:lnTo>
                  <a:pt x="8892794" y="10160"/>
                </a:lnTo>
                <a:lnTo>
                  <a:pt x="8927338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0" y="411479"/>
            <a:ext cx="8888730" cy="10160"/>
          </a:xfrm>
          <a:custGeom>
            <a:avLst/>
            <a:gdLst/>
            <a:ahLst/>
            <a:cxnLst/>
            <a:rect l="l" t="t" r="r" b="b"/>
            <a:pathLst>
              <a:path w="8888730" h="10159">
                <a:moveTo>
                  <a:pt x="1462722" y="0"/>
                </a:moveTo>
                <a:lnTo>
                  <a:pt x="0" y="0"/>
                </a:lnTo>
                <a:lnTo>
                  <a:pt x="0" y="10160"/>
                </a:lnTo>
                <a:lnTo>
                  <a:pt x="1419377" y="10160"/>
                </a:lnTo>
                <a:lnTo>
                  <a:pt x="1462722" y="0"/>
                </a:lnTo>
                <a:close/>
              </a:path>
              <a:path w="8888730" h="10159">
                <a:moveTo>
                  <a:pt x="5667019" y="10160"/>
                </a:moveTo>
                <a:lnTo>
                  <a:pt x="5616511" y="0"/>
                </a:lnTo>
                <a:lnTo>
                  <a:pt x="3953675" y="0"/>
                </a:lnTo>
                <a:lnTo>
                  <a:pt x="4043375" y="10160"/>
                </a:lnTo>
                <a:lnTo>
                  <a:pt x="5667019" y="10160"/>
                </a:lnTo>
                <a:close/>
              </a:path>
              <a:path w="8888730" h="10159">
                <a:moveTo>
                  <a:pt x="8888476" y="0"/>
                </a:moveTo>
                <a:lnTo>
                  <a:pt x="8096694" y="0"/>
                </a:lnTo>
                <a:lnTo>
                  <a:pt x="8096694" y="5080"/>
                </a:lnTo>
                <a:lnTo>
                  <a:pt x="8075117" y="5080"/>
                </a:lnTo>
                <a:lnTo>
                  <a:pt x="8075117" y="10160"/>
                </a:lnTo>
                <a:lnTo>
                  <a:pt x="8869502" y="10160"/>
                </a:lnTo>
                <a:lnTo>
                  <a:pt x="8869502" y="5080"/>
                </a:lnTo>
                <a:lnTo>
                  <a:pt x="8888476" y="5080"/>
                </a:lnTo>
                <a:lnTo>
                  <a:pt x="8888476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0" y="420369"/>
            <a:ext cx="8864600" cy="10160"/>
          </a:xfrm>
          <a:custGeom>
            <a:avLst/>
            <a:gdLst/>
            <a:ahLst/>
            <a:cxnLst/>
            <a:rect l="l" t="t" r="r" b="b"/>
            <a:pathLst>
              <a:path w="8864600" h="10159">
                <a:moveTo>
                  <a:pt x="1424800" y="0"/>
                </a:moveTo>
                <a:lnTo>
                  <a:pt x="0" y="0"/>
                </a:lnTo>
                <a:lnTo>
                  <a:pt x="0" y="10160"/>
                </a:lnTo>
                <a:lnTo>
                  <a:pt x="1381455" y="10160"/>
                </a:lnTo>
                <a:lnTo>
                  <a:pt x="1424800" y="0"/>
                </a:lnTo>
                <a:close/>
              </a:path>
              <a:path w="8864600" h="10159">
                <a:moveTo>
                  <a:pt x="5711215" y="10160"/>
                </a:moveTo>
                <a:lnTo>
                  <a:pt x="5660707" y="0"/>
                </a:lnTo>
                <a:lnTo>
                  <a:pt x="4032173" y="0"/>
                </a:lnTo>
                <a:lnTo>
                  <a:pt x="4121874" y="10160"/>
                </a:lnTo>
                <a:lnTo>
                  <a:pt x="5711215" y="10160"/>
                </a:lnTo>
                <a:close/>
              </a:path>
              <a:path w="8864600" h="10159">
                <a:moveTo>
                  <a:pt x="8864346" y="0"/>
                </a:moveTo>
                <a:lnTo>
                  <a:pt x="8069732" y="0"/>
                </a:lnTo>
                <a:lnTo>
                  <a:pt x="8026590" y="10160"/>
                </a:lnTo>
                <a:lnTo>
                  <a:pt x="8823046" y="10160"/>
                </a:lnTo>
                <a:lnTo>
                  <a:pt x="8864346" y="0"/>
                </a:lnTo>
                <a:close/>
              </a:path>
            </a:pathLst>
          </a:custGeom>
          <a:solidFill>
            <a:srgbClr val="00BC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0" y="430529"/>
            <a:ext cx="8823325" cy="8890"/>
          </a:xfrm>
          <a:custGeom>
            <a:avLst/>
            <a:gdLst/>
            <a:ahLst/>
            <a:cxnLst/>
            <a:rect l="l" t="t" r="r" b="b"/>
            <a:pathLst>
              <a:path w="8823325" h="8890">
                <a:moveTo>
                  <a:pt x="1381455" y="0"/>
                </a:moveTo>
                <a:lnTo>
                  <a:pt x="0" y="0"/>
                </a:lnTo>
                <a:lnTo>
                  <a:pt x="0" y="8890"/>
                </a:lnTo>
                <a:lnTo>
                  <a:pt x="1343533" y="8890"/>
                </a:lnTo>
                <a:lnTo>
                  <a:pt x="1381455" y="0"/>
                </a:lnTo>
                <a:close/>
              </a:path>
              <a:path w="8823325" h="8890">
                <a:moveTo>
                  <a:pt x="5740006" y="1270"/>
                </a:moveTo>
                <a:lnTo>
                  <a:pt x="5714377" y="1270"/>
                </a:lnTo>
                <a:lnTo>
                  <a:pt x="5714377" y="0"/>
                </a:lnTo>
                <a:lnTo>
                  <a:pt x="4127487" y="0"/>
                </a:lnTo>
                <a:lnTo>
                  <a:pt x="4127487" y="1270"/>
                </a:lnTo>
                <a:lnTo>
                  <a:pt x="4166730" y="1270"/>
                </a:lnTo>
                <a:lnTo>
                  <a:pt x="4166730" y="8890"/>
                </a:lnTo>
                <a:lnTo>
                  <a:pt x="5740006" y="8890"/>
                </a:lnTo>
                <a:lnTo>
                  <a:pt x="5740006" y="1270"/>
                </a:lnTo>
                <a:close/>
              </a:path>
              <a:path w="8823325" h="8890">
                <a:moveTo>
                  <a:pt x="8823046" y="0"/>
                </a:moveTo>
                <a:lnTo>
                  <a:pt x="8026590" y="0"/>
                </a:lnTo>
                <a:lnTo>
                  <a:pt x="7988846" y="8890"/>
                </a:lnTo>
                <a:lnTo>
                  <a:pt x="8786901" y="8890"/>
                </a:lnTo>
                <a:lnTo>
                  <a:pt x="8823046" y="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0" y="439419"/>
            <a:ext cx="8787130" cy="10160"/>
          </a:xfrm>
          <a:custGeom>
            <a:avLst/>
            <a:gdLst/>
            <a:ahLst/>
            <a:cxnLst/>
            <a:rect l="l" t="t" r="r" b="b"/>
            <a:pathLst>
              <a:path w="8787130" h="10159">
                <a:moveTo>
                  <a:pt x="1343533" y="0"/>
                </a:moveTo>
                <a:lnTo>
                  <a:pt x="0" y="0"/>
                </a:lnTo>
                <a:lnTo>
                  <a:pt x="0" y="10160"/>
                </a:lnTo>
                <a:lnTo>
                  <a:pt x="1300200" y="10160"/>
                </a:lnTo>
                <a:lnTo>
                  <a:pt x="1343533" y="0"/>
                </a:lnTo>
                <a:close/>
              </a:path>
              <a:path w="8787130" h="10159">
                <a:moveTo>
                  <a:pt x="5822404" y="10160"/>
                </a:moveTo>
                <a:lnTo>
                  <a:pt x="5762472" y="0"/>
                </a:lnTo>
                <a:lnTo>
                  <a:pt x="4200372" y="0"/>
                </a:lnTo>
                <a:lnTo>
                  <a:pt x="4290072" y="10160"/>
                </a:lnTo>
                <a:lnTo>
                  <a:pt x="5822404" y="10160"/>
                </a:lnTo>
                <a:close/>
              </a:path>
              <a:path w="8787130" h="10159">
                <a:moveTo>
                  <a:pt x="8786901" y="0"/>
                </a:moveTo>
                <a:lnTo>
                  <a:pt x="7988846" y="0"/>
                </a:lnTo>
                <a:lnTo>
                  <a:pt x="7945717" y="10160"/>
                </a:lnTo>
                <a:lnTo>
                  <a:pt x="8745601" y="10160"/>
                </a:lnTo>
                <a:lnTo>
                  <a:pt x="8786901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0" y="448309"/>
            <a:ext cx="8733155" cy="10160"/>
          </a:xfrm>
          <a:custGeom>
            <a:avLst/>
            <a:gdLst/>
            <a:ahLst/>
            <a:cxnLst/>
            <a:rect l="l" t="t" r="r" b="b"/>
            <a:pathLst>
              <a:path w="8733155" h="10159">
                <a:moveTo>
                  <a:pt x="1305610" y="0"/>
                </a:moveTo>
                <a:lnTo>
                  <a:pt x="0" y="0"/>
                </a:lnTo>
                <a:lnTo>
                  <a:pt x="0" y="10160"/>
                </a:lnTo>
                <a:lnTo>
                  <a:pt x="1262278" y="10160"/>
                </a:lnTo>
                <a:lnTo>
                  <a:pt x="1305610" y="0"/>
                </a:lnTo>
                <a:close/>
              </a:path>
              <a:path w="8733155" h="10159">
                <a:moveTo>
                  <a:pt x="5874842" y="10160"/>
                </a:moveTo>
                <a:lnTo>
                  <a:pt x="5814911" y="0"/>
                </a:lnTo>
                <a:lnTo>
                  <a:pt x="4278858" y="0"/>
                </a:lnTo>
                <a:lnTo>
                  <a:pt x="4368571" y="10160"/>
                </a:lnTo>
                <a:lnTo>
                  <a:pt x="5874842" y="10160"/>
                </a:lnTo>
                <a:close/>
              </a:path>
              <a:path w="8733155" h="10159">
                <a:moveTo>
                  <a:pt x="8732698" y="0"/>
                </a:moveTo>
                <a:lnTo>
                  <a:pt x="7932229" y="0"/>
                </a:lnTo>
                <a:lnTo>
                  <a:pt x="7932229" y="8890"/>
                </a:lnTo>
                <a:lnTo>
                  <a:pt x="7910068" y="8890"/>
                </a:lnTo>
                <a:lnTo>
                  <a:pt x="7910068" y="10160"/>
                </a:lnTo>
                <a:lnTo>
                  <a:pt x="8712048" y="10160"/>
                </a:lnTo>
                <a:lnTo>
                  <a:pt x="8712048" y="8890"/>
                </a:lnTo>
                <a:lnTo>
                  <a:pt x="8732698" y="8890"/>
                </a:lnTo>
                <a:lnTo>
                  <a:pt x="8732698" y="0"/>
                </a:lnTo>
                <a:close/>
              </a:path>
            </a:pathLst>
          </a:custGeom>
          <a:solidFill>
            <a:srgbClr val="00B9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0" y="457199"/>
            <a:ext cx="8714740" cy="10160"/>
          </a:xfrm>
          <a:custGeom>
            <a:avLst/>
            <a:gdLst/>
            <a:ahLst/>
            <a:cxnLst/>
            <a:rect l="l" t="t" r="r" b="b"/>
            <a:pathLst>
              <a:path w="8714740" h="10159">
                <a:moveTo>
                  <a:pt x="1267688" y="0"/>
                </a:moveTo>
                <a:lnTo>
                  <a:pt x="0" y="0"/>
                </a:lnTo>
                <a:lnTo>
                  <a:pt x="0" y="10160"/>
                </a:lnTo>
                <a:lnTo>
                  <a:pt x="1224356" y="10160"/>
                </a:lnTo>
                <a:lnTo>
                  <a:pt x="1267688" y="0"/>
                </a:lnTo>
                <a:close/>
              </a:path>
              <a:path w="8714740" h="10159">
                <a:moveTo>
                  <a:pt x="5927280" y="10160"/>
                </a:moveTo>
                <a:lnTo>
                  <a:pt x="5867349" y="0"/>
                </a:lnTo>
                <a:lnTo>
                  <a:pt x="4357357" y="0"/>
                </a:lnTo>
                <a:lnTo>
                  <a:pt x="4447070" y="10160"/>
                </a:lnTo>
                <a:lnTo>
                  <a:pt x="5927280" y="10160"/>
                </a:lnTo>
                <a:close/>
              </a:path>
              <a:path w="8714740" h="10159">
                <a:moveTo>
                  <a:pt x="8714626" y="0"/>
                </a:moveTo>
                <a:lnTo>
                  <a:pt x="7913370" y="0"/>
                </a:lnTo>
                <a:lnTo>
                  <a:pt x="7860703" y="10160"/>
                </a:lnTo>
                <a:lnTo>
                  <a:pt x="8673325" y="10160"/>
                </a:lnTo>
                <a:lnTo>
                  <a:pt x="8714626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0" y="466089"/>
            <a:ext cx="8660765" cy="10160"/>
          </a:xfrm>
          <a:custGeom>
            <a:avLst/>
            <a:gdLst/>
            <a:ahLst/>
            <a:cxnLst/>
            <a:rect l="l" t="t" r="r" b="b"/>
            <a:pathLst>
              <a:path w="8660765" h="10159">
                <a:moveTo>
                  <a:pt x="121622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196873" y="10160"/>
                </a:lnTo>
                <a:lnTo>
                  <a:pt x="1196873" y="6350"/>
                </a:lnTo>
                <a:lnTo>
                  <a:pt x="1216228" y="6350"/>
                </a:lnTo>
                <a:lnTo>
                  <a:pt x="1216228" y="0"/>
                </a:lnTo>
                <a:close/>
              </a:path>
              <a:path w="8660765" h="10159">
                <a:moveTo>
                  <a:pt x="5979719" y="10160"/>
                </a:moveTo>
                <a:lnTo>
                  <a:pt x="5919787" y="0"/>
                </a:lnTo>
                <a:lnTo>
                  <a:pt x="4435856" y="0"/>
                </a:lnTo>
                <a:lnTo>
                  <a:pt x="4525556" y="10160"/>
                </a:lnTo>
                <a:lnTo>
                  <a:pt x="5979719" y="10160"/>
                </a:lnTo>
                <a:close/>
              </a:path>
              <a:path w="8660765" h="10159">
                <a:moveTo>
                  <a:pt x="8660409" y="0"/>
                </a:moveTo>
                <a:lnTo>
                  <a:pt x="7844244" y="0"/>
                </a:lnTo>
                <a:lnTo>
                  <a:pt x="7844244" y="8890"/>
                </a:lnTo>
                <a:lnTo>
                  <a:pt x="7817904" y="8890"/>
                </a:lnTo>
                <a:lnTo>
                  <a:pt x="7817904" y="10160"/>
                </a:lnTo>
                <a:lnTo>
                  <a:pt x="8639365" y="10160"/>
                </a:lnTo>
                <a:lnTo>
                  <a:pt x="8639365" y="8890"/>
                </a:lnTo>
                <a:lnTo>
                  <a:pt x="8660409" y="8890"/>
                </a:lnTo>
                <a:lnTo>
                  <a:pt x="8660409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0" y="476249"/>
            <a:ext cx="8636635" cy="8890"/>
          </a:xfrm>
          <a:custGeom>
            <a:avLst/>
            <a:gdLst/>
            <a:ahLst/>
            <a:cxnLst/>
            <a:rect l="l" t="t" r="r" b="b"/>
            <a:pathLst>
              <a:path w="8636635" h="8890">
                <a:moveTo>
                  <a:pt x="1191056" y="0"/>
                </a:moveTo>
                <a:lnTo>
                  <a:pt x="0" y="0"/>
                </a:lnTo>
                <a:lnTo>
                  <a:pt x="0" y="8890"/>
                </a:lnTo>
                <a:lnTo>
                  <a:pt x="1163942" y="8890"/>
                </a:lnTo>
                <a:lnTo>
                  <a:pt x="1191056" y="0"/>
                </a:lnTo>
                <a:close/>
              </a:path>
              <a:path w="8636635" h="8890">
                <a:moveTo>
                  <a:pt x="6032144" y="8890"/>
                </a:moveTo>
                <a:lnTo>
                  <a:pt x="5979719" y="0"/>
                </a:lnTo>
                <a:lnTo>
                  <a:pt x="4525556" y="0"/>
                </a:lnTo>
                <a:lnTo>
                  <a:pt x="4604055" y="8890"/>
                </a:lnTo>
                <a:lnTo>
                  <a:pt x="6032144" y="8890"/>
                </a:lnTo>
                <a:close/>
              </a:path>
              <a:path w="8636635" h="8890">
                <a:moveTo>
                  <a:pt x="8636381" y="0"/>
                </a:moveTo>
                <a:lnTo>
                  <a:pt x="7814615" y="0"/>
                </a:lnTo>
                <a:lnTo>
                  <a:pt x="7768526" y="8890"/>
                </a:lnTo>
                <a:lnTo>
                  <a:pt x="8594649" y="8890"/>
                </a:lnTo>
                <a:lnTo>
                  <a:pt x="8636381" y="0"/>
                </a:lnTo>
                <a:close/>
              </a:path>
            </a:pathLst>
          </a:custGeom>
          <a:solidFill>
            <a:srgbClr val="00B6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0" y="485139"/>
            <a:ext cx="8594725" cy="10160"/>
          </a:xfrm>
          <a:custGeom>
            <a:avLst/>
            <a:gdLst/>
            <a:ahLst/>
            <a:cxnLst/>
            <a:rect l="l" t="t" r="r" b="b"/>
            <a:pathLst>
              <a:path w="8594725" h="10159">
                <a:moveTo>
                  <a:pt x="1163955" y="0"/>
                </a:moveTo>
                <a:lnTo>
                  <a:pt x="0" y="0"/>
                </a:lnTo>
                <a:lnTo>
                  <a:pt x="0" y="10160"/>
                </a:lnTo>
                <a:lnTo>
                  <a:pt x="1132954" y="10160"/>
                </a:lnTo>
                <a:lnTo>
                  <a:pt x="1163955" y="0"/>
                </a:lnTo>
                <a:close/>
              </a:path>
              <a:path w="8594725" h="10159">
                <a:moveTo>
                  <a:pt x="6092075" y="10160"/>
                </a:moveTo>
                <a:lnTo>
                  <a:pt x="6032144" y="0"/>
                </a:lnTo>
                <a:lnTo>
                  <a:pt x="4604055" y="0"/>
                </a:lnTo>
                <a:lnTo>
                  <a:pt x="4693767" y="10160"/>
                </a:lnTo>
                <a:lnTo>
                  <a:pt x="6092075" y="10160"/>
                </a:lnTo>
                <a:close/>
              </a:path>
              <a:path w="8594725" h="10159">
                <a:moveTo>
                  <a:pt x="8594649" y="0"/>
                </a:moveTo>
                <a:lnTo>
                  <a:pt x="7768526" y="0"/>
                </a:lnTo>
                <a:lnTo>
                  <a:pt x="7715859" y="10160"/>
                </a:lnTo>
                <a:lnTo>
                  <a:pt x="8546960" y="10160"/>
                </a:lnTo>
                <a:lnTo>
                  <a:pt x="8594649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0" y="494029"/>
            <a:ext cx="8553450" cy="10160"/>
          </a:xfrm>
          <a:custGeom>
            <a:avLst/>
            <a:gdLst/>
            <a:ahLst/>
            <a:cxnLst/>
            <a:rect l="l" t="t" r="r" b="b"/>
            <a:pathLst>
              <a:path w="8553450" h="10159">
                <a:moveTo>
                  <a:pt x="1136840" y="0"/>
                </a:moveTo>
                <a:lnTo>
                  <a:pt x="0" y="0"/>
                </a:lnTo>
                <a:lnTo>
                  <a:pt x="0" y="10160"/>
                </a:lnTo>
                <a:lnTo>
                  <a:pt x="1105839" y="10160"/>
                </a:lnTo>
                <a:lnTo>
                  <a:pt x="1136840" y="0"/>
                </a:lnTo>
                <a:close/>
              </a:path>
              <a:path w="8553450" h="10159">
                <a:moveTo>
                  <a:pt x="6144514" y="10160"/>
                </a:moveTo>
                <a:lnTo>
                  <a:pt x="6084582" y="0"/>
                </a:lnTo>
                <a:lnTo>
                  <a:pt x="4682553" y="0"/>
                </a:lnTo>
                <a:lnTo>
                  <a:pt x="4772253" y="10160"/>
                </a:lnTo>
                <a:lnTo>
                  <a:pt x="6144514" y="10160"/>
                </a:lnTo>
                <a:close/>
              </a:path>
              <a:path w="8553450" h="10159">
                <a:moveTo>
                  <a:pt x="8552929" y="0"/>
                </a:moveTo>
                <a:lnTo>
                  <a:pt x="7722451" y="0"/>
                </a:lnTo>
                <a:lnTo>
                  <a:pt x="7669784" y="10160"/>
                </a:lnTo>
                <a:lnTo>
                  <a:pt x="8505241" y="10160"/>
                </a:lnTo>
                <a:lnTo>
                  <a:pt x="8552929" y="0"/>
                </a:lnTo>
                <a:close/>
              </a:path>
            </a:pathLst>
          </a:custGeom>
          <a:solidFill>
            <a:srgbClr val="00B4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0" y="502919"/>
            <a:ext cx="8511540" cy="10160"/>
          </a:xfrm>
          <a:custGeom>
            <a:avLst/>
            <a:gdLst/>
            <a:ahLst/>
            <a:cxnLst/>
            <a:rect l="l" t="t" r="r" b="b"/>
            <a:pathLst>
              <a:path w="8511540" h="10159">
                <a:moveTo>
                  <a:pt x="1109713" y="0"/>
                </a:moveTo>
                <a:lnTo>
                  <a:pt x="0" y="0"/>
                </a:lnTo>
                <a:lnTo>
                  <a:pt x="0" y="10160"/>
                </a:lnTo>
                <a:lnTo>
                  <a:pt x="1078725" y="10160"/>
                </a:lnTo>
                <a:lnTo>
                  <a:pt x="1109713" y="0"/>
                </a:lnTo>
                <a:close/>
              </a:path>
              <a:path w="8511540" h="10159">
                <a:moveTo>
                  <a:pt x="6186030" y="3810"/>
                </a:moveTo>
                <a:lnTo>
                  <a:pt x="6148260" y="3810"/>
                </a:lnTo>
                <a:lnTo>
                  <a:pt x="6148260" y="0"/>
                </a:lnTo>
                <a:lnTo>
                  <a:pt x="4777867" y="0"/>
                </a:lnTo>
                <a:lnTo>
                  <a:pt x="4777867" y="3810"/>
                </a:lnTo>
                <a:lnTo>
                  <a:pt x="4822710" y="3810"/>
                </a:lnTo>
                <a:lnTo>
                  <a:pt x="4822710" y="10160"/>
                </a:lnTo>
                <a:lnTo>
                  <a:pt x="6186030" y="10160"/>
                </a:lnTo>
                <a:lnTo>
                  <a:pt x="6186030" y="3810"/>
                </a:lnTo>
                <a:close/>
              </a:path>
              <a:path w="8511540" h="10159">
                <a:moveTo>
                  <a:pt x="8511197" y="0"/>
                </a:moveTo>
                <a:lnTo>
                  <a:pt x="7676362" y="0"/>
                </a:lnTo>
                <a:lnTo>
                  <a:pt x="7623696" y="10160"/>
                </a:lnTo>
                <a:lnTo>
                  <a:pt x="8463509" y="10160"/>
                </a:lnTo>
                <a:lnTo>
                  <a:pt x="8511197" y="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0" y="513079"/>
            <a:ext cx="8448675" cy="8890"/>
          </a:xfrm>
          <a:custGeom>
            <a:avLst/>
            <a:gdLst/>
            <a:ahLst/>
            <a:cxnLst/>
            <a:rect l="l" t="t" r="r" b="b"/>
            <a:pathLst>
              <a:path w="8448675" h="8890">
                <a:moveTo>
                  <a:pt x="1078738" y="0"/>
                </a:moveTo>
                <a:lnTo>
                  <a:pt x="0" y="0"/>
                </a:lnTo>
                <a:lnTo>
                  <a:pt x="0" y="8890"/>
                </a:lnTo>
                <a:lnTo>
                  <a:pt x="1051610" y="8890"/>
                </a:lnTo>
                <a:lnTo>
                  <a:pt x="1078738" y="0"/>
                </a:lnTo>
                <a:close/>
              </a:path>
              <a:path w="8448675" h="8890">
                <a:moveTo>
                  <a:pt x="6286881" y="8890"/>
                </a:moveTo>
                <a:lnTo>
                  <a:pt x="6212573" y="0"/>
                </a:lnTo>
                <a:lnTo>
                  <a:pt x="4850752" y="0"/>
                </a:lnTo>
                <a:lnTo>
                  <a:pt x="4929238" y="8890"/>
                </a:lnTo>
                <a:lnTo>
                  <a:pt x="6286881" y="8890"/>
                </a:lnTo>
                <a:close/>
              </a:path>
              <a:path w="8448675" h="8890">
                <a:moveTo>
                  <a:pt x="8448599" y="0"/>
                </a:moveTo>
                <a:lnTo>
                  <a:pt x="7607236" y="0"/>
                </a:lnTo>
                <a:lnTo>
                  <a:pt x="7607236" y="6350"/>
                </a:lnTo>
                <a:lnTo>
                  <a:pt x="7580173" y="6350"/>
                </a:lnTo>
                <a:lnTo>
                  <a:pt x="7580173" y="8890"/>
                </a:lnTo>
                <a:lnTo>
                  <a:pt x="8427745" y="8890"/>
                </a:lnTo>
                <a:lnTo>
                  <a:pt x="8427745" y="6350"/>
                </a:lnTo>
                <a:lnTo>
                  <a:pt x="8448599" y="6350"/>
                </a:lnTo>
                <a:lnTo>
                  <a:pt x="8448599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0" y="521969"/>
            <a:ext cx="8422005" cy="8890"/>
          </a:xfrm>
          <a:custGeom>
            <a:avLst/>
            <a:gdLst/>
            <a:ahLst/>
            <a:cxnLst/>
            <a:rect l="l" t="t" r="r" b="b"/>
            <a:pathLst>
              <a:path w="8422005" h="8890">
                <a:moveTo>
                  <a:pt x="1051610" y="0"/>
                </a:moveTo>
                <a:lnTo>
                  <a:pt x="0" y="0"/>
                </a:lnTo>
                <a:lnTo>
                  <a:pt x="0" y="8890"/>
                </a:lnTo>
                <a:lnTo>
                  <a:pt x="1024496" y="8890"/>
                </a:lnTo>
                <a:lnTo>
                  <a:pt x="1051610" y="0"/>
                </a:lnTo>
                <a:close/>
              </a:path>
              <a:path w="8422005" h="8890">
                <a:moveTo>
                  <a:pt x="6361201" y="8890"/>
                </a:moveTo>
                <a:lnTo>
                  <a:pt x="6286881" y="0"/>
                </a:lnTo>
                <a:lnTo>
                  <a:pt x="4929238" y="0"/>
                </a:lnTo>
                <a:lnTo>
                  <a:pt x="5007737" y="8890"/>
                </a:lnTo>
                <a:lnTo>
                  <a:pt x="6361201" y="8890"/>
                </a:lnTo>
                <a:close/>
              </a:path>
              <a:path w="8422005" h="8890">
                <a:moveTo>
                  <a:pt x="8421776" y="0"/>
                </a:moveTo>
                <a:lnTo>
                  <a:pt x="7569568" y="0"/>
                </a:lnTo>
                <a:lnTo>
                  <a:pt x="7495286" y="8890"/>
                </a:lnTo>
                <a:lnTo>
                  <a:pt x="8380044" y="8890"/>
                </a:lnTo>
                <a:lnTo>
                  <a:pt x="8421776" y="0"/>
                </a:lnTo>
                <a:close/>
              </a:path>
            </a:pathLst>
          </a:custGeom>
          <a:solidFill>
            <a:srgbClr val="00B1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0" y="530859"/>
            <a:ext cx="8365490" cy="10160"/>
          </a:xfrm>
          <a:custGeom>
            <a:avLst/>
            <a:gdLst/>
            <a:ahLst/>
            <a:cxnLst/>
            <a:rect l="l" t="t" r="r" b="b"/>
            <a:pathLst>
              <a:path w="8365490" h="10159">
                <a:moveTo>
                  <a:pt x="1024496" y="0"/>
                </a:moveTo>
                <a:lnTo>
                  <a:pt x="0" y="0"/>
                </a:lnTo>
                <a:lnTo>
                  <a:pt x="0" y="10160"/>
                </a:lnTo>
                <a:lnTo>
                  <a:pt x="993508" y="10160"/>
                </a:lnTo>
                <a:lnTo>
                  <a:pt x="1024496" y="0"/>
                </a:lnTo>
                <a:close/>
              </a:path>
              <a:path w="8365490" h="10159">
                <a:moveTo>
                  <a:pt x="6446126" y="10160"/>
                </a:moveTo>
                <a:lnTo>
                  <a:pt x="6361201" y="0"/>
                </a:lnTo>
                <a:lnTo>
                  <a:pt x="5007737" y="0"/>
                </a:lnTo>
                <a:lnTo>
                  <a:pt x="5097450" y="10160"/>
                </a:lnTo>
                <a:lnTo>
                  <a:pt x="6446126" y="10160"/>
                </a:lnTo>
                <a:close/>
              </a:path>
              <a:path w="8365490" h="10159">
                <a:moveTo>
                  <a:pt x="8365147" y="0"/>
                </a:moveTo>
                <a:lnTo>
                  <a:pt x="7468756" y="0"/>
                </a:lnTo>
                <a:lnTo>
                  <a:pt x="7468756" y="6350"/>
                </a:lnTo>
                <a:lnTo>
                  <a:pt x="7426325" y="6350"/>
                </a:lnTo>
                <a:lnTo>
                  <a:pt x="7426325" y="10160"/>
                </a:lnTo>
                <a:lnTo>
                  <a:pt x="8339264" y="10160"/>
                </a:lnTo>
                <a:lnTo>
                  <a:pt x="8339264" y="6350"/>
                </a:lnTo>
                <a:lnTo>
                  <a:pt x="8365147" y="6350"/>
                </a:lnTo>
                <a:lnTo>
                  <a:pt x="8365147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0" y="539749"/>
            <a:ext cx="8335645" cy="10160"/>
          </a:xfrm>
          <a:custGeom>
            <a:avLst/>
            <a:gdLst/>
            <a:ahLst/>
            <a:cxnLst/>
            <a:rect l="l" t="t" r="r" b="b"/>
            <a:pathLst>
              <a:path w="8335645" h="10159">
                <a:moveTo>
                  <a:pt x="997381" y="0"/>
                </a:moveTo>
                <a:lnTo>
                  <a:pt x="0" y="0"/>
                </a:lnTo>
                <a:lnTo>
                  <a:pt x="0" y="10160"/>
                </a:lnTo>
                <a:lnTo>
                  <a:pt x="966393" y="10160"/>
                </a:lnTo>
                <a:lnTo>
                  <a:pt x="997381" y="0"/>
                </a:lnTo>
                <a:close/>
              </a:path>
              <a:path w="8335645" h="10159">
                <a:moveTo>
                  <a:pt x="6520434" y="10160"/>
                </a:moveTo>
                <a:lnTo>
                  <a:pt x="6435509" y="0"/>
                </a:lnTo>
                <a:lnTo>
                  <a:pt x="5086235" y="0"/>
                </a:lnTo>
                <a:lnTo>
                  <a:pt x="5175936" y="10160"/>
                </a:lnTo>
                <a:lnTo>
                  <a:pt x="6520434" y="10160"/>
                </a:lnTo>
                <a:close/>
              </a:path>
              <a:path w="8335645" h="10159">
                <a:moveTo>
                  <a:pt x="8335607" y="0"/>
                </a:moveTo>
                <a:lnTo>
                  <a:pt x="7421016" y="0"/>
                </a:lnTo>
                <a:lnTo>
                  <a:pt x="7336129" y="10160"/>
                </a:lnTo>
                <a:lnTo>
                  <a:pt x="8277085" y="10160"/>
                </a:lnTo>
                <a:lnTo>
                  <a:pt x="8335607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0" y="548639"/>
            <a:ext cx="8284845" cy="10160"/>
          </a:xfrm>
          <a:custGeom>
            <a:avLst/>
            <a:gdLst/>
            <a:ahLst/>
            <a:cxnLst/>
            <a:rect l="l" t="t" r="r" b="b"/>
            <a:pathLst>
              <a:path w="8284845" h="10159">
                <a:moveTo>
                  <a:pt x="970267" y="0"/>
                </a:moveTo>
                <a:lnTo>
                  <a:pt x="0" y="0"/>
                </a:lnTo>
                <a:lnTo>
                  <a:pt x="0" y="10160"/>
                </a:lnTo>
                <a:lnTo>
                  <a:pt x="939279" y="10160"/>
                </a:lnTo>
                <a:lnTo>
                  <a:pt x="970267" y="0"/>
                </a:lnTo>
                <a:close/>
              </a:path>
              <a:path w="8284845" h="10159">
                <a:moveTo>
                  <a:pt x="6597561" y="7620"/>
                </a:moveTo>
                <a:lnTo>
                  <a:pt x="6541668" y="7620"/>
                </a:lnTo>
                <a:lnTo>
                  <a:pt x="6541668" y="0"/>
                </a:lnTo>
                <a:lnTo>
                  <a:pt x="5198364" y="0"/>
                </a:lnTo>
                <a:lnTo>
                  <a:pt x="5198364" y="7620"/>
                </a:lnTo>
                <a:lnTo>
                  <a:pt x="5243220" y="7620"/>
                </a:lnTo>
                <a:lnTo>
                  <a:pt x="5243220" y="10160"/>
                </a:lnTo>
                <a:lnTo>
                  <a:pt x="6597561" y="10160"/>
                </a:lnTo>
                <a:lnTo>
                  <a:pt x="6597561" y="7620"/>
                </a:lnTo>
                <a:close/>
              </a:path>
              <a:path w="8284845" h="10159">
                <a:moveTo>
                  <a:pt x="8284400" y="0"/>
                </a:moveTo>
                <a:lnTo>
                  <a:pt x="7346734" y="0"/>
                </a:lnTo>
                <a:lnTo>
                  <a:pt x="7261860" y="10160"/>
                </a:lnTo>
                <a:lnTo>
                  <a:pt x="8225866" y="10160"/>
                </a:lnTo>
                <a:lnTo>
                  <a:pt x="8284400" y="0"/>
                </a:lnTo>
                <a:close/>
              </a:path>
            </a:pathLst>
          </a:custGeom>
          <a:solidFill>
            <a:srgbClr val="00AE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0" y="558799"/>
            <a:ext cx="8226425" cy="8890"/>
          </a:xfrm>
          <a:custGeom>
            <a:avLst/>
            <a:gdLst/>
            <a:ahLst/>
            <a:cxnLst/>
            <a:rect l="l" t="t" r="r" b="b"/>
            <a:pathLst>
              <a:path w="8226425" h="8890">
                <a:moveTo>
                  <a:pt x="939279" y="0"/>
                </a:moveTo>
                <a:lnTo>
                  <a:pt x="0" y="0"/>
                </a:lnTo>
                <a:lnTo>
                  <a:pt x="0" y="8890"/>
                </a:lnTo>
                <a:lnTo>
                  <a:pt x="912164" y="8890"/>
                </a:lnTo>
                <a:lnTo>
                  <a:pt x="939279" y="0"/>
                </a:lnTo>
                <a:close/>
              </a:path>
              <a:path w="8226425" h="8890">
                <a:moveTo>
                  <a:pt x="6789915" y="8890"/>
                </a:moveTo>
                <a:lnTo>
                  <a:pt x="6621602" y="0"/>
                </a:lnTo>
                <a:lnTo>
                  <a:pt x="5254434" y="0"/>
                </a:lnTo>
                <a:lnTo>
                  <a:pt x="5332933" y="8890"/>
                </a:lnTo>
                <a:lnTo>
                  <a:pt x="6789915" y="8890"/>
                </a:lnTo>
                <a:close/>
              </a:path>
              <a:path w="8226425" h="8890">
                <a:moveTo>
                  <a:pt x="8225866" y="0"/>
                </a:moveTo>
                <a:lnTo>
                  <a:pt x="7261860" y="0"/>
                </a:lnTo>
                <a:lnTo>
                  <a:pt x="7085419" y="8890"/>
                </a:lnTo>
                <a:lnTo>
                  <a:pt x="8174647" y="8890"/>
                </a:lnTo>
                <a:lnTo>
                  <a:pt x="8225866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0" y="567689"/>
            <a:ext cx="8174990" cy="8890"/>
          </a:xfrm>
          <a:custGeom>
            <a:avLst/>
            <a:gdLst/>
            <a:ahLst/>
            <a:cxnLst/>
            <a:rect l="l" t="t" r="r" b="b"/>
            <a:pathLst>
              <a:path w="8174990" h="8890">
                <a:moveTo>
                  <a:pt x="912177" y="0"/>
                </a:moveTo>
                <a:lnTo>
                  <a:pt x="0" y="0"/>
                </a:lnTo>
                <a:lnTo>
                  <a:pt x="0" y="8889"/>
                </a:lnTo>
                <a:lnTo>
                  <a:pt x="886546" y="8889"/>
                </a:lnTo>
                <a:lnTo>
                  <a:pt x="892810" y="6350"/>
                </a:lnTo>
                <a:lnTo>
                  <a:pt x="912177" y="0"/>
                </a:lnTo>
                <a:close/>
              </a:path>
              <a:path w="8174990" h="8890">
                <a:moveTo>
                  <a:pt x="6789927" y="0"/>
                </a:moveTo>
                <a:lnTo>
                  <a:pt x="5332934" y="0"/>
                </a:lnTo>
                <a:lnTo>
                  <a:pt x="5411429" y="8889"/>
                </a:lnTo>
                <a:lnTo>
                  <a:pt x="8123444" y="8889"/>
                </a:lnTo>
                <a:lnTo>
                  <a:pt x="8130760" y="7620"/>
                </a:lnTo>
                <a:lnTo>
                  <a:pt x="6934200" y="7620"/>
                </a:lnTo>
                <a:lnTo>
                  <a:pt x="6789927" y="0"/>
                </a:lnTo>
                <a:close/>
              </a:path>
              <a:path w="8174990" h="8890">
                <a:moveTo>
                  <a:pt x="8174658" y="0"/>
                </a:moveTo>
                <a:lnTo>
                  <a:pt x="7085427" y="0"/>
                </a:lnTo>
                <a:lnTo>
                  <a:pt x="6934200" y="7620"/>
                </a:lnTo>
                <a:lnTo>
                  <a:pt x="8130760" y="7620"/>
                </a:lnTo>
                <a:lnTo>
                  <a:pt x="8174658" y="0"/>
                </a:lnTo>
                <a:close/>
              </a:path>
            </a:pathLst>
          </a:custGeom>
          <a:solidFill>
            <a:srgbClr val="00AC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0" y="576579"/>
            <a:ext cx="8123555" cy="10160"/>
          </a:xfrm>
          <a:custGeom>
            <a:avLst/>
            <a:gdLst/>
            <a:ahLst/>
            <a:cxnLst/>
            <a:rect l="l" t="t" r="r" b="b"/>
            <a:pathLst>
              <a:path w="8123555" h="10159">
                <a:moveTo>
                  <a:pt x="886536" y="0"/>
                </a:moveTo>
                <a:lnTo>
                  <a:pt x="0" y="0"/>
                </a:lnTo>
                <a:lnTo>
                  <a:pt x="0" y="10160"/>
                </a:lnTo>
                <a:lnTo>
                  <a:pt x="861491" y="10160"/>
                </a:lnTo>
                <a:lnTo>
                  <a:pt x="886536" y="0"/>
                </a:lnTo>
                <a:close/>
              </a:path>
              <a:path w="8123555" h="10159">
                <a:moveTo>
                  <a:pt x="8123441" y="0"/>
                </a:moveTo>
                <a:lnTo>
                  <a:pt x="5411419" y="0"/>
                </a:lnTo>
                <a:lnTo>
                  <a:pt x="5501132" y="10160"/>
                </a:lnTo>
                <a:lnTo>
                  <a:pt x="8064906" y="10160"/>
                </a:lnTo>
                <a:lnTo>
                  <a:pt x="8123441" y="0"/>
                </a:lnTo>
                <a:close/>
              </a:path>
            </a:pathLst>
          </a:custGeom>
          <a:solidFill>
            <a:srgbClr val="00AB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0" y="585469"/>
            <a:ext cx="8072755" cy="10160"/>
          </a:xfrm>
          <a:custGeom>
            <a:avLst/>
            <a:gdLst/>
            <a:ahLst/>
            <a:cxnLst/>
            <a:rect l="l" t="t" r="r" b="b"/>
            <a:pathLst>
              <a:path w="8072755" h="10159">
                <a:moveTo>
                  <a:pt x="864616" y="0"/>
                </a:moveTo>
                <a:lnTo>
                  <a:pt x="0" y="0"/>
                </a:lnTo>
                <a:lnTo>
                  <a:pt x="0" y="10160"/>
                </a:lnTo>
                <a:lnTo>
                  <a:pt x="839558" y="10160"/>
                </a:lnTo>
                <a:lnTo>
                  <a:pt x="864616" y="0"/>
                </a:lnTo>
                <a:close/>
              </a:path>
              <a:path w="8072755" h="10159">
                <a:moveTo>
                  <a:pt x="8072221" y="0"/>
                </a:moveTo>
                <a:lnTo>
                  <a:pt x="5489918" y="0"/>
                </a:lnTo>
                <a:lnTo>
                  <a:pt x="5579630" y="10160"/>
                </a:lnTo>
                <a:lnTo>
                  <a:pt x="8013700" y="10160"/>
                </a:lnTo>
                <a:lnTo>
                  <a:pt x="8072221" y="0"/>
                </a:lnTo>
                <a:close/>
              </a:path>
            </a:pathLst>
          </a:custGeom>
          <a:solidFill>
            <a:srgbClr val="00AA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0" y="594359"/>
            <a:ext cx="8017509" cy="10160"/>
          </a:xfrm>
          <a:custGeom>
            <a:avLst/>
            <a:gdLst/>
            <a:ahLst/>
            <a:cxnLst/>
            <a:rect l="l" t="t" r="r" b="b"/>
            <a:pathLst>
              <a:path w="8017509" h="10159">
                <a:moveTo>
                  <a:pt x="842695" y="0"/>
                </a:moveTo>
                <a:lnTo>
                  <a:pt x="0" y="0"/>
                </a:lnTo>
                <a:lnTo>
                  <a:pt x="0" y="10160"/>
                </a:lnTo>
                <a:lnTo>
                  <a:pt x="817638" y="10160"/>
                </a:lnTo>
                <a:lnTo>
                  <a:pt x="842695" y="0"/>
                </a:lnTo>
                <a:close/>
              </a:path>
              <a:path w="8017509" h="10159">
                <a:moveTo>
                  <a:pt x="8017357" y="0"/>
                </a:moveTo>
                <a:lnTo>
                  <a:pt x="5574017" y="0"/>
                </a:lnTo>
                <a:lnTo>
                  <a:pt x="5574017" y="1270"/>
                </a:lnTo>
                <a:lnTo>
                  <a:pt x="5618873" y="1270"/>
                </a:lnTo>
                <a:lnTo>
                  <a:pt x="5618873" y="10160"/>
                </a:lnTo>
                <a:lnTo>
                  <a:pt x="7979181" y="10160"/>
                </a:lnTo>
                <a:lnTo>
                  <a:pt x="7979181" y="1270"/>
                </a:lnTo>
                <a:lnTo>
                  <a:pt x="8017357" y="1270"/>
                </a:lnTo>
                <a:lnTo>
                  <a:pt x="8017357" y="0"/>
                </a:lnTo>
                <a:close/>
              </a:path>
            </a:pathLst>
          </a:custGeom>
          <a:solidFill>
            <a:srgbClr val="00A9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0" y="604519"/>
            <a:ext cx="7945120" cy="8890"/>
          </a:xfrm>
          <a:custGeom>
            <a:avLst/>
            <a:gdLst/>
            <a:ahLst/>
            <a:cxnLst/>
            <a:rect l="l" t="t" r="r" b="b"/>
            <a:pathLst>
              <a:path w="7945120" h="8890">
                <a:moveTo>
                  <a:pt x="817638" y="0"/>
                </a:moveTo>
                <a:lnTo>
                  <a:pt x="0" y="0"/>
                </a:lnTo>
                <a:lnTo>
                  <a:pt x="0" y="8890"/>
                </a:lnTo>
                <a:lnTo>
                  <a:pt x="795718" y="8890"/>
                </a:lnTo>
                <a:lnTo>
                  <a:pt x="817638" y="0"/>
                </a:lnTo>
                <a:close/>
              </a:path>
              <a:path w="7945120" h="8890">
                <a:moveTo>
                  <a:pt x="7944675" y="0"/>
                </a:moveTo>
                <a:lnTo>
                  <a:pt x="5658116" y="0"/>
                </a:lnTo>
                <a:lnTo>
                  <a:pt x="5736615" y="8890"/>
                </a:lnTo>
                <a:lnTo>
                  <a:pt x="7875664" y="8890"/>
                </a:lnTo>
                <a:lnTo>
                  <a:pt x="7944675" y="0"/>
                </a:lnTo>
                <a:close/>
              </a:path>
            </a:pathLst>
          </a:custGeom>
          <a:solidFill>
            <a:srgbClr val="00A8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0" y="613409"/>
            <a:ext cx="7846695" cy="10160"/>
          </a:xfrm>
          <a:custGeom>
            <a:avLst/>
            <a:gdLst/>
            <a:ahLst/>
            <a:cxnLst/>
            <a:rect l="l" t="t" r="r" b="b"/>
            <a:pathLst>
              <a:path w="7846695" h="10159">
                <a:moveTo>
                  <a:pt x="795718" y="0"/>
                </a:moveTo>
                <a:lnTo>
                  <a:pt x="0" y="0"/>
                </a:lnTo>
                <a:lnTo>
                  <a:pt x="0" y="10160"/>
                </a:lnTo>
                <a:lnTo>
                  <a:pt x="770661" y="10160"/>
                </a:lnTo>
                <a:lnTo>
                  <a:pt x="795718" y="0"/>
                </a:lnTo>
                <a:close/>
              </a:path>
              <a:path w="7846695" h="10159">
                <a:moveTo>
                  <a:pt x="7846085" y="0"/>
                </a:moveTo>
                <a:lnTo>
                  <a:pt x="5770257" y="0"/>
                </a:lnTo>
                <a:lnTo>
                  <a:pt x="5770257" y="7620"/>
                </a:lnTo>
                <a:lnTo>
                  <a:pt x="5818263" y="7620"/>
                </a:lnTo>
                <a:lnTo>
                  <a:pt x="5818263" y="10160"/>
                </a:lnTo>
                <a:lnTo>
                  <a:pt x="7806652" y="10160"/>
                </a:lnTo>
                <a:lnTo>
                  <a:pt x="7806652" y="7620"/>
                </a:lnTo>
                <a:lnTo>
                  <a:pt x="7846085" y="7620"/>
                </a:lnTo>
                <a:lnTo>
                  <a:pt x="7846085" y="0"/>
                </a:lnTo>
                <a:close/>
              </a:path>
            </a:pathLst>
          </a:custGeom>
          <a:solidFill>
            <a:srgbClr val="00A7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0" y="622299"/>
            <a:ext cx="7806690" cy="10160"/>
          </a:xfrm>
          <a:custGeom>
            <a:avLst/>
            <a:gdLst/>
            <a:ahLst/>
            <a:cxnLst/>
            <a:rect l="l" t="t" r="r" b="b"/>
            <a:pathLst>
              <a:path w="7806690" h="10159">
                <a:moveTo>
                  <a:pt x="773798" y="0"/>
                </a:moveTo>
                <a:lnTo>
                  <a:pt x="0" y="0"/>
                </a:lnTo>
                <a:lnTo>
                  <a:pt x="0" y="10160"/>
                </a:lnTo>
                <a:lnTo>
                  <a:pt x="748741" y="10160"/>
                </a:lnTo>
                <a:lnTo>
                  <a:pt x="773798" y="0"/>
                </a:lnTo>
                <a:close/>
              </a:path>
              <a:path w="7806690" h="10159">
                <a:moveTo>
                  <a:pt x="7806652" y="0"/>
                </a:moveTo>
                <a:lnTo>
                  <a:pt x="5818263" y="0"/>
                </a:lnTo>
                <a:lnTo>
                  <a:pt x="5933237" y="10160"/>
                </a:lnTo>
                <a:lnTo>
                  <a:pt x="7727772" y="10160"/>
                </a:lnTo>
                <a:lnTo>
                  <a:pt x="7806652" y="0"/>
                </a:lnTo>
                <a:close/>
              </a:path>
            </a:pathLst>
          </a:custGeom>
          <a:solidFill>
            <a:srgbClr val="00A6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0" y="631189"/>
            <a:ext cx="7738109" cy="10160"/>
          </a:xfrm>
          <a:custGeom>
            <a:avLst/>
            <a:gdLst/>
            <a:ahLst/>
            <a:cxnLst/>
            <a:rect l="l" t="t" r="r" b="b"/>
            <a:pathLst>
              <a:path w="7738109" h="10159">
                <a:moveTo>
                  <a:pt x="751878" y="0"/>
                </a:moveTo>
                <a:lnTo>
                  <a:pt x="0" y="0"/>
                </a:lnTo>
                <a:lnTo>
                  <a:pt x="0" y="10160"/>
                </a:lnTo>
                <a:lnTo>
                  <a:pt x="726821" y="10160"/>
                </a:lnTo>
                <a:lnTo>
                  <a:pt x="751878" y="0"/>
                </a:lnTo>
                <a:close/>
              </a:path>
              <a:path w="7738109" h="10159">
                <a:moveTo>
                  <a:pt x="7737640" y="0"/>
                </a:moveTo>
                <a:lnTo>
                  <a:pt x="5918860" y="0"/>
                </a:lnTo>
                <a:lnTo>
                  <a:pt x="6033833" y="10160"/>
                </a:lnTo>
                <a:lnTo>
                  <a:pt x="7658760" y="10160"/>
                </a:lnTo>
                <a:lnTo>
                  <a:pt x="7737640" y="0"/>
                </a:lnTo>
                <a:close/>
              </a:path>
            </a:pathLst>
          </a:custGeom>
          <a:solidFill>
            <a:srgbClr val="00A5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0" y="640079"/>
            <a:ext cx="7654290" cy="10160"/>
          </a:xfrm>
          <a:custGeom>
            <a:avLst/>
            <a:gdLst/>
            <a:ahLst/>
            <a:cxnLst/>
            <a:rect l="l" t="t" r="r" b="b"/>
            <a:pathLst>
              <a:path w="7654290" h="10159">
                <a:moveTo>
                  <a:pt x="729957" y="0"/>
                </a:moveTo>
                <a:lnTo>
                  <a:pt x="0" y="0"/>
                </a:lnTo>
                <a:lnTo>
                  <a:pt x="0" y="10160"/>
                </a:lnTo>
                <a:lnTo>
                  <a:pt x="704900" y="10160"/>
                </a:lnTo>
                <a:lnTo>
                  <a:pt x="729957" y="0"/>
                </a:lnTo>
                <a:close/>
              </a:path>
              <a:path w="7654290" h="10159">
                <a:moveTo>
                  <a:pt x="7653833" y="0"/>
                </a:moveTo>
                <a:lnTo>
                  <a:pt x="6041021" y="0"/>
                </a:lnTo>
                <a:lnTo>
                  <a:pt x="6041021" y="3810"/>
                </a:lnTo>
                <a:lnTo>
                  <a:pt x="6098502" y="3810"/>
                </a:lnTo>
                <a:lnTo>
                  <a:pt x="6098502" y="10160"/>
                </a:lnTo>
                <a:lnTo>
                  <a:pt x="7602004" y="10160"/>
                </a:lnTo>
                <a:lnTo>
                  <a:pt x="7602004" y="3810"/>
                </a:lnTo>
                <a:lnTo>
                  <a:pt x="7653833" y="3810"/>
                </a:lnTo>
                <a:lnTo>
                  <a:pt x="7653833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0" y="650239"/>
            <a:ext cx="7565390" cy="8890"/>
          </a:xfrm>
          <a:custGeom>
            <a:avLst/>
            <a:gdLst/>
            <a:ahLst/>
            <a:cxnLst/>
            <a:rect l="l" t="t" r="r" b="b"/>
            <a:pathLst>
              <a:path w="7565390" h="8890">
                <a:moveTo>
                  <a:pt x="704900" y="0"/>
                </a:moveTo>
                <a:lnTo>
                  <a:pt x="0" y="0"/>
                </a:lnTo>
                <a:lnTo>
                  <a:pt x="0" y="8890"/>
                </a:lnTo>
                <a:lnTo>
                  <a:pt x="682980" y="8890"/>
                </a:lnTo>
                <a:lnTo>
                  <a:pt x="704900" y="0"/>
                </a:lnTo>
                <a:close/>
              </a:path>
              <a:path w="7565390" h="8890">
                <a:moveTo>
                  <a:pt x="7564958" y="0"/>
                </a:moveTo>
                <a:lnTo>
                  <a:pt x="6134430" y="0"/>
                </a:lnTo>
                <a:lnTo>
                  <a:pt x="6235027" y="8890"/>
                </a:lnTo>
                <a:lnTo>
                  <a:pt x="7461250" y="8890"/>
                </a:lnTo>
                <a:lnTo>
                  <a:pt x="7564958" y="0"/>
                </a:lnTo>
                <a:close/>
              </a:path>
            </a:pathLst>
          </a:custGeom>
          <a:solidFill>
            <a:srgbClr val="00A3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0" y="659129"/>
            <a:ext cx="7461250" cy="10160"/>
          </a:xfrm>
          <a:custGeom>
            <a:avLst/>
            <a:gdLst/>
            <a:ahLst/>
            <a:cxnLst/>
            <a:rect l="l" t="t" r="r" b="b"/>
            <a:pathLst>
              <a:path w="7461250" h="10159">
                <a:moveTo>
                  <a:pt x="682980" y="0"/>
                </a:moveTo>
                <a:lnTo>
                  <a:pt x="0" y="0"/>
                </a:lnTo>
                <a:lnTo>
                  <a:pt x="0" y="10160"/>
                </a:lnTo>
                <a:lnTo>
                  <a:pt x="657923" y="10160"/>
                </a:lnTo>
                <a:lnTo>
                  <a:pt x="682980" y="0"/>
                </a:lnTo>
                <a:close/>
              </a:path>
              <a:path w="7461250" h="10159">
                <a:moveTo>
                  <a:pt x="7461250" y="0"/>
                </a:moveTo>
                <a:lnTo>
                  <a:pt x="6235027" y="0"/>
                </a:lnTo>
                <a:lnTo>
                  <a:pt x="6350000" y="10160"/>
                </a:lnTo>
                <a:lnTo>
                  <a:pt x="7342708" y="10160"/>
                </a:lnTo>
                <a:lnTo>
                  <a:pt x="7461250" y="0"/>
                </a:lnTo>
                <a:close/>
              </a:path>
            </a:pathLst>
          </a:custGeom>
          <a:solidFill>
            <a:srgbClr val="00A2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0" y="668019"/>
            <a:ext cx="7350125" cy="10160"/>
          </a:xfrm>
          <a:custGeom>
            <a:avLst/>
            <a:gdLst/>
            <a:ahLst/>
            <a:cxnLst/>
            <a:rect l="l" t="t" r="r" b="b"/>
            <a:pathLst>
              <a:path w="7350125" h="10159">
                <a:moveTo>
                  <a:pt x="661060" y="0"/>
                </a:moveTo>
                <a:lnTo>
                  <a:pt x="0" y="0"/>
                </a:lnTo>
                <a:lnTo>
                  <a:pt x="0" y="10160"/>
                </a:lnTo>
                <a:lnTo>
                  <a:pt x="636003" y="10160"/>
                </a:lnTo>
                <a:lnTo>
                  <a:pt x="661060" y="0"/>
                </a:lnTo>
                <a:close/>
              </a:path>
              <a:path w="7350125" h="10159">
                <a:moveTo>
                  <a:pt x="7350125" y="0"/>
                </a:moveTo>
                <a:lnTo>
                  <a:pt x="6342812" y="0"/>
                </a:lnTo>
                <a:lnTo>
                  <a:pt x="6342812" y="1270"/>
                </a:lnTo>
                <a:lnTo>
                  <a:pt x="6452781" y="1270"/>
                </a:lnTo>
                <a:lnTo>
                  <a:pt x="6452781" y="10160"/>
                </a:lnTo>
                <a:lnTo>
                  <a:pt x="7290854" y="10160"/>
                </a:lnTo>
                <a:lnTo>
                  <a:pt x="7290854" y="1270"/>
                </a:lnTo>
                <a:lnTo>
                  <a:pt x="7350125" y="1270"/>
                </a:lnTo>
                <a:lnTo>
                  <a:pt x="7350125" y="0"/>
                </a:lnTo>
                <a:close/>
              </a:path>
            </a:pathLst>
          </a:custGeom>
          <a:solidFill>
            <a:srgbClr val="00A1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0" y="676909"/>
            <a:ext cx="7246620" cy="10160"/>
          </a:xfrm>
          <a:custGeom>
            <a:avLst/>
            <a:gdLst/>
            <a:ahLst/>
            <a:cxnLst/>
            <a:rect l="l" t="t" r="r" b="b"/>
            <a:pathLst>
              <a:path w="7246620" h="10159">
                <a:moveTo>
                  <a:pt x="628180" y="0"/>
                </a:moveTo>
                <a:lnTo>
                  <a:pt x="0" y="0"/>
                </a:lnTo>
                <a:lnTo>
                  <a:pt x="0" y="8890"/>
                </a:lnTo>
                <a:lnTo>
                  <a:pt x="0" y="10160"/>
                </a:lnTo>
                <a:lnTo>
                  <a:pt x="615937" y="10160"/>
                </a:lnTo>
                <a:lnTo>
                  <a:pt x="615937" y="8890"/>
                </a:lnTo>
                <a:lnTo>
                  <a:pt x="628180" y="8890"/>
                </a:lnTo>
                <a:lnTo>
                  <a:pt x="628180" y="0"/>
                </a:lnTo>
                <a:close/>
              </a:path>
              <a:path w="7246620" h="10159">
                <a:moveTo>
                  <a:pt x="7246404" y="0"/>
                </a:moveTo>
                <a:lnTo>
                  <a:pt x="6540894" y="0"/>
                </a:lnTo>
                <a:lnTo>
                  <a:pt x="6540894" y="1270"/>
                </a:lnTo>
                <a:lnTo>
                  <a:pt x="6658369" y="1270"/>
                </a:lnTo>
                <a:lnTo>
                  <a:pt x="6658369" y="10160"/>
                </a:lnTo>
                <a:lnTo>
                  <a:pt x="7076008" y="10160"/>
                </a:lnTo>
                <a:lnTo>
                  <a:pt x="7076008" y="1270"/>
                </a:lnTo>
                <a:lnTo>
                  <a:pt x="7246404" y="1270"/>
                </a:lnTo>
                <a:lnTo>
                  <a:pt x="7246404" y="0"/>
                </a:lnTo>
                <a:close/>
              </a:path>
            </a:pathLst>
          </a:custGeom>
          <a:solidFill>
            <a:srgbClr val="00A0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0" y="687069"/>
            <a:ext cx="6913245" cy="8890"/>
          </a:xfrm>
          <a:custGeom>
            <a:avLst/>
            <a:gdLst/>
            <a:ahLst/>
            <a:cxnLst/>
            <a:rect l="l" t="t" r="r" b="b"/>
            <a:pathLst>
              <a:path w="6913245" h="8890">
                <a:moveTo>
                  <a:pt x="614654" y="0"/>
                </a:moveTo>
                <a:lnTo>
                  <a:pt x="0" y="0"/>
                </a:lnTo>
                <a:lnTo>
                  <a:pt x="0" y="8890"/>
                </a:lnTo>
                <a:lnTo>
                  <a:pt x="596785" y="8890"/>
                </a:lnTo>
                <a:lnTo>
                  <a:pt x="614654" y="0"/>
                </a:lnTo>
                <a:close/>
              </a:path>
              <a:path w="6913245" h="8890">
                <a:moveTo>
                  <a:pt x="6913029" y="0"/>
                </a:moveTo>
                <a:lnTo>
                  <a:pt x="6761162" y="0"/>
                </a:lnTo>
                <a:lnTo>
                  <a:pt x="6819900" y="2540"/>
                </a:lnTo>
                <a:lnTo>
                  <a:pt x="6913029" y="0"/>
                </a:lnTo>
                <a:close/>
              </a:path>
            </a:pathLst>
          </a:custGeom>
          <a:solidFill>
            <a:srgbClr val="009F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0" y="695959"/>
            <a:ext cx="596900" cy="8890"/>
          </a:xfrm>
          <a:custGeom>
            <a:avLst/>
            <a:gdLst/>
            <a:ahLst/>
            <a:cxnLst/>
            <a:rect l="l" t="t" r="r" b="b"/>
            <a:pathLst>
              <a:path w="596900" h="8890">
                <a:moveTo>
                  <a:pt x="596793" y="0"/>
                </a:moveTo>
                <a:lnTo>
                  <a:pt x="0" y="0"/>
                </a:lnTo>
                <a:lnTo>
                  <a:pt x="0" y="8889"/>
                </a:lnTo>
                <a:lnTo>
                  <a:pt x="578919" y="8889"/>
                </a:lnTo>
                <a:lnTo>
                  <a:pt x="596793" y="0"/>
                </a:lnTo>
                <a:close/>
              </a:path>
            </a:pathLst>
          </a:custGeom>
          <a:solidFill>
            <a:srgbClr val="009E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0" y="704850"/>
            <a:ext cx="579120" cy="10160"/>
          </a:xfrm>
          <a:custGeom>
            <a:avLst/>
            <a:gdLst/>
            <a:ahLst/>
            <a:cxnLst/>
            <a:rect l="l" t="t" r="r" b="b"/>
            <a:pathLst>
              <a:path w="579120" h="10159">
                <a:moveTo>
                  <a:pt x="578919" y="0"/>
                </a:moveTo>
                <a:lnTo>
                  <a:pt x="0" y="0"/>
                </a:lnTo>
                <a:lnTo>
                  <a:pt x="0" y="10160"/>
                </a:lnTo>
                <a:lnTo>
                  <a:pt x="558492" y="10160"/>
                </a:lnTo>
                <a:lnTo>
                  <a:pt x="578919" y="0"/>
                </a:lnTo>
                <a:close/>
              </a:path>
            </a:pathLst>
          </a:custGeom>
          <a:solidFill>
            <a:srgbClr val="009D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0" y="713739"/>
            <a:ext cx="561340" cy="10160"/>
          </a:xfrm>
          <a:custGeom>
            <a:avLst/>
            <a:gdLst/>
            <a:ahLst/>
            <a:cxnLst/>
            <a:rect l="l" t="t" r="r" b="b"/>
            <a:pathLst>
              <a:path w="561340" h="10159">
                <a:moveTo>
                  <a:pt x="561045" y="0"/>
                </a:moveTo>
                <a:lnTo>
                  <a:pt x="0" y="0"/>
                </a:lnTo>
                <a:lnTo>
                  <a:pt x="0" y="10160"/>
                </a:lnTo>
                <a:lnTo>
                  <a:pt x="540618" y="10160"/>
                </a:lnTo>
                <a:lnTo>
                  <a:pt x="561045" y="0"/>
                </a:lnTo>
                <a:close/>
              </a:path>
            </a:pathLst>
          </a:custGeom>
          <a:solidFill>
            <a:srgbClr val="009C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0" y="722629"/>
            <a:ext cx="543560" cy="10160"/>
          </a:xfrm>
          <a:custGeom>
            <a:avLst/>
            <a:gdLst/>
            <a:ahLst/>
            <a:cxnLst/>
            <a:rect l="l" t="t" r="r" b="b"/>
            <a:pathLst>
              <a:path w="543560" h="10159">
                <a:moveTo>
                  <a:pt x="543172" y="0"/>
                </a:moveTo>
                <a:lnTo>
                  <a:pt x="0" y="0"/>
                </a:lnTo>
                <a:lnTo>
                  <a:pt x="0" y="10160"/>
                </a:lnTo>
                <a:lnTo>
                  <a:pt x="522745" y="10160"/>
                </a:lnTo>
                <a:lnTo>
                  <a:pt x="543172" y="0"/>
                </a:lnTo>
                <a:close/>
              </a:path>
            </a:pathLst>
          </a:custGeom>
          <a:solidFill>
            <a:srgbClr val="009B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0" y="732789"/>
            <a:ext cx="523240" cy="8890"/>
          </a:xfrm>
          <a:custGeom>
            <a:avLst/>
            <a:gdLst/>
            <a:ahLst/>
            <a:cxnLst/>
            <a:rect l="l" t="t" r="r" b="b"/>
            <a:pathLst>
              <a:path w="523240" h="8890">
                <a:moveTo>
                  <a:pt x="522745" y="0"/>
                </a:moveTo>
                <a:lnTo>
                  <a:pt x="0" y="0"/>
                </a:lnTo>
                <a:lnTo>
                  <a:pt x="0" y="8889"/>
                </a:lnTo>
                <a:lnTo>
                  <a:pt x="504871" y="8889"/>
                </a:lnTo>
                <a:lnTo>
                  <a:pt x="522745" y="0"/>
                </a:lnTo>
                <a:close/>
              </a:path>
            </a:pathLst>
          </a:custGeom>
          <a:solidFill>
            <a:srgbClr val="009A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0" y="741679"/>
            <a:ext cx="505459" cy="19050"/>
          </a:xfrm>
          <a:custGeom>
            <a:avLst/>
            <a:gdLst/>
            <a:ahLst/>
            <a:cxnLst/>
            <a:rect l="l" t="t" r="r" b="b"/>
            <a:pathLst>
              <a:path w="505459" h="19050">
                <a:moveTo>
                  <a:pt x="504863" y="0"/>
                </a:moveTo>
                <a:lnTo>
                  <a:pt x="0" y="0"/>
                </a:lnTo>
                <a:lnTo>
                  <a:pt x="0" y="8890"/>
                </a:lnTo>
                <a:lnTo>
                  <a:pt x="0" y="19050"/>
                </a:lnTo>
                <a:lnTo>
                  <a:pt x="466559" y="19050"/>
                </a:lnTo>
                <a:lnTo>
                  <a:pt x="486994" y="8890"/>
                </a:lnTo>
                <a:lnTo>
                  <a:pt x="504863" y="0"/>
                </a:lnTo>
                <a:close/>
              </a:path>
            </a:pathLst>
          </a:custGeom>
          <a:solidFill>
            <a:srgbClr val="0099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0" y="759460"/>
            <a:ext cx="469265" cy="10160"/>
          </a:xfrm>
          <a:custGeom>
            <a:avLst/>
            <a:gdLst/>
            <a:ahLst/>
            <a:cxnLst/>
            <a:rect l="l" t="t" r="r" b="b"/>
            <a:pathLst>
              <a:path w="469265" h="10159">
                <a:moveTo>
                  <a:pt x="469124" y="0"/>
                </a:moveTo>
                <a:lnTo>
                  <a:pt x="0" y="0"/>
                </a:lnTo>
                <a:lnTo>
                  <a:pt x="0" y="10160"/>
                </a:lnTo>
                <a:lnTo>
                  <a:pt x="448697" y="10160"/>
                </a:lnTo>
                <a:lnTo>
                  <a:pt x="469124" y="0"/>
                </a:lnTo>
                <a:close/>
              </a:path>
            </a:pathLst>
          </a:custGeom>
          <a:solidFill>
            <a:srgbClr val="009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0" y="768349"/>
            <a:ext cx="451484" cy="10160"/>
          </a:xfrm>
          <a:custGeom>
            <a:avLst/>
            <a:gdLst/>
            <a:ahLst/>
            <a:cxnLst/>
            <a:rect l="l" t="t" r="r" b="b"/>
            <a:pathLst>
              <a:path w="451484" h="10159">
                <a:moveTo>
                  <a:pt x="451251" y="0"/>
                </a:moveTo>
                <a:lnTo>
                  <a:pt x="0" y="0"/>
                </a:lnTo>
                <a:lnTo>
                  <a:pt x="0" y="10160"/>
                </a:lnTo>
                <a:lnTo>
                  <a:pt x="430824" y="10160"/>
                </a:lnTo>
                <a:lnTo>
                  <a:pt x="451251" y="0"/>
                </a:lnTo>
                <a:close/>
              </a:path>
            </a:pathLst>
          </a:custGeom>
          <a:solidFill>
            <a:srgbClr val="0096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0" y="778510"/>
            <a:ext cx="431165" cy="8890"/>
          </a:xfrm>
          <a:custGeom>
            <a:avLst/>
            <a:gdLst/>
            <a:ahLst/>
            <a:cxnLst/>
            <a:rect l="l" t="t" r="r" b="b"/>
            <a:pathLst>
              <a:path w="431165" h="8890">
                <a:moveTo>
                  <a:pt x="430824" y="0"/>
                </a:moveTo>
                <a:lnTo>
                  <a:pt x="0" y="0"/>
                </a:lnTo>
                <a:lnTo>
                  <a:pt x="0" y="8889"/>
                </a:lnTo>
                <a:lnTo>
                  <a:pt x="412950" y="8889"/>
                </a:lnTo>
                <a:lnTo>
                  <a:pt x="430824" y="0"/>
                </a:lnTo>
                <a:close/>
              </a:path>
            </a:pathLst>
          </a:custGeom>
          <a:solidFill>
            <a:srgbClr val="0095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0" y="787399"/>
            <a:ext cx="413384" cy="10160"/>
          </a:xfrm>
          <a:custGeom>
            <a:avLst/>
            <a:gdLst/>
            <a:ahLst/>
            <a:cxnLst/>
            <a:rect l="l" t="t" r="r" b="b"/>
            <a:pathLst>
              <a:path w="413384" h="10159">
                <a:moveTo>
                  <a:pt x="412950" y="0"/>
                </a:moveTo>
                <a:lnTo>
                  <a:pt x="0" y="0"/>
                </a:lnTo>
                <a:lnTo>
                  <a:pt x="0" y="10160"/>
                </a:lnTo>
                <a:lnTo>
                  <a:pt x="392523" y="10160"/>
                </a:lnTo>
                <a:lnTo>
                  <a:pt x="412950" y="0"/>
                </a:lnTo>
                <a:close/>
              </a:path>
            </a:pathLst>
          </a:custGeom>
          <a:solidFill>
            <a:srgbClr val="0094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0" y="796289"/>
            <a:ext cx="395605" cy="10160"/>
          </a:xfrm>
          <a:custGeom>
            <a:avLst/>
            <a:gdLst/>
            <a:ahLst/>
            <a:cxnLst/>
            <a:rect l="l" t="t" r="r" b="b"/>
            <a:pathLst>
              <a:path w="395605" h="10159">
                <a:moveTo>
                  <a:pt x="395076" y="0"/>
                </a:moveTo>
                <a:lnTo>
                  <a:pt x="0" y="0"/>
                </a:lnTo>
                <a:lnTo>
                  <a:pt x="0" y="10160"/>
                </a:lnTo>
                <a:lnTo>
                  <a:pt x="374650" y="10160"/>
                </a:lnTo>
                <a:lnTo>
                  <a:pt x="395076" y="0"/>
                </a:lnTo>
                <a:close/>
              </a:path>
            </a:pathLst>
          </a:custGeom>
          <a:solidFill>
            <a:srgbClr val="0093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0" y="805179"/>
            <a:ext cx="375920" cy="10160"/>
          </a:xfrm>
          <a:custGeom>
            <a:avLst/>
            <a:gdLst/>
            <a:ahLst/>
            <a:cxnLst/>
            <a:rect l="l" t="t" r="r" b="b"/>
            <a:pathLst>
              <a:path w="375920" h="10159">
                <a:moveTo>
                  <a:pt x="375920" y="0"/>
                </a:move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366801" y="10160"/>
                </a:lnTo>
                <a:lnTo>
                  <a:pt x="366801" y="1270"/>
                </a:lnTo>
                <a:lnTo>
                  <a:pt x="375920" y="1270"/>
                </a:lnTo>
                <a:lnTo>
                  <a:pt x="375920" y="0"/>
                </a:lnTo>
                <a:close/>
              </a:path>
            </a:pathLst>
          </a:custGeom>
          <a:solidFill>
            <a:srgbClr val="0092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0" y="814070"/>
            <a:ext cx="361315" cy="10160"/>
          </a:xfrm>
          <a:custGeom>
            <a:avLst/>
            <a:gdLst/>
            <a:ahLst/>
            <a:cxnLst/>
            <a:rect l="l" t="t" r="r" b="b"/>
            <a:pathLst>
              <a:path w="361315" h="10159">
                <a:moveTo>
                  <a:pt x="361212" y="0"/>
                </a:moveTo>
                <a:lnTo>
                  <a:pt x="0" y="0"/>
                </a:lnTo>
                <a:lnTo>
                  <a:pt x="0" y="10159"/>
                </a:lnTo>
                <a:lnTo>
                  <a:pt x="343296" y="10159"/>
                </a:lnTo>
                <a:lnTo>
                  <a:pt x="361212" y="0"/>
                </a:lnTo>
                <a:close/>
              </a:path>
            </a:pathLst>
          </a:custGeom>
          <a:solidFill>
            <a:srgbClr val="0091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0" y="824229"/>
            <a:ext cx="343535" cy="8890"/>
          </a:xfrm>
          <a:custGeom>
            <a:avLst/>
            <a:gdLst/>
            <a:ahLst/>
            <a:cxnLst/>
            <a:rect l="l" t="t" r="r" b="b"/>
            <a:pathLst>
              <a:path w="343535" h="8890">
                <a:moveTo>
                  <a:pt x="343296" y="0"/>
                </a:moveTo>
                <a:lnTo>
                  <a:pt x="0" y="0"/>
                </a:lnTo>
                <a:lnTo>
                  <a:pt x="0" y="8890"/>
                </a:lnTo>
                <a:lnTo>
                  <a:pt x="327619" y="8890"/>
                </a:lnTo>
                <a:lnTo>
                  <a:pt x="343296" y="0"/>
                </a:lnTo>
                <a:close/>
              </a:path>
            </a:pathLst>
          </a:custGeom>
          <a:solidFill>
            <a:srgbClr val="0090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0" y="833120"/>
            <a:ext cx="327660" cy="10160"/>
          </a:xfrm>
          <a:custGeom>
            <a:avLst/>
            <a:gdLst/>
            <a:ahLst/>
            <a:cxnLst/>
            <a:rect l="l" t="t" r="r" b="b"/>
            <a:pathLst>
              <a:path w="327660" h="10159">
                <a:moveTo>
                  <a:pt x="327619" y="0"/>
                </a:moveTo>
                <a:lnTo>
                  <a:pt x="0" y="0"/>
                </a:lnTo>
                <a:lnTo>
                  <a:pt x="0" y="10159"/>
                </a:lnTo>
                <a:lnTo>
                  <a:pt x="309702" y="10159"/>
                </a:lnTo>
                <a:lnTo>
                  <a:pt x="327619" y="0"/>
                </a:lnTo>
                <a:close/>
              </a:path>
            </a:pathLst>
          </a:custGeom>
          <a:solidFill>
            <a:srgbClr val="008F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0" y="842010"/>
            <a:ext cx="312420" cy="10160"/>
          </a:xfrm>
          <a:custGeom>
            <a:avLst/>
            <a:gdLst/>
            <a:ahLst/>
            <a:cxnLst/>
            <a:rect l="l" t="t" r="r" b="b"/>
            <a:pathLst>
              <a:path w="312420" h="10159">
                <a:moveTo>
                  <a:pt x="311942" y="0"/>
                </a:moveTo>
                <a:lnTo>
                  <a:pt x="0" y="0"/>
                </a:lnTo>
                <a:lnTo>
                  <a:pt x="0" y="10160"/>
                </a:lnTo>
                <a:lnTo>
                  <a:pt x="294025" y="10160"/>
                </a:lnTo>
                <a:lnTo>
                  <a:pt x="311942" y="0"/>
                </a:lnTo>
                <a:close/>
              </a:path>
            </a:pathLst>
          </a:custGeom>
          <a:solidFill>
            <a:srgbClr val="008E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0" y="850899"/>
            <a:ext cx="296545" cy="10160"/>
          </a:xfrm>
          <a:custGeom>
            <a:avLst/>
            <a:gdLst/>
            <a:ahLst/>
            <a:cxnLst/>
            <a:rect l="l" t="t" r="r" b="b"/>
            <a:pathLst>
              <a:path w="296545" h="10159">
                <a:moveTo>
                  <a:pt x="296265" y="0"/>
                </a:moveTo>
                <a:lnTo>
                  <a:pt x="0" y="0"/>
                </a:lnTo>
                <a:lnTo>
                  <a:pt x="0" y="10160"/>
                </a:lnTo>
                <a:lnTo>
                  <a:pt x="278348" y="10160"/>
                </a:lnTo>
                <a:lnTo>
                  <a:pt x="296265" y="0"/>
                </a:lnTo>
                <a:close/>
              </a:path>
            </a:pathLst>
          </a:custGeom>
          <a:solidFill>
            <a:srgbClr val="008D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0" y="859789"/>
            <a:ext cx="280670" cy="10160"/>
          </a:xfrm>
          <a:custGeom>
            <a:avLst/>
            <a:gdLst/>
            <a:ahLst/>
            <a:cxnLst/>
            <a:rect l="l" t="t" r="r" b="b"/>
            <a:pathLst>
              <a:path w="280670" h="10159">
                <a:moveTo>
                  <a:pt x="280588" y="0"/>
                </a:moveTo>
                <a:lnTo>
                  <a:pt x="0" y="0"/>
                </a:lnTo>
                <a:lnTo>
                  <a:pt x="0" y="10160"/>
                </a:lnTo>
                <a:lnTo>
                  <a:pt x="262671" y="10160"/>
                </a:lnTo>
                <a:lnTo>
                  <a:pt x="280588" y="0"/>
                </a:lnTo>
                <a:close/>
              </a:path>
            </a:pathLst>
          </a:custGeom>
          <a:solidFill>
            <a:srgbClr val="008C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0" y="869949"/>
            <a:ext cx="262890" cy="8890"/>
          </a:xfrm>
          <a:custGeom>
            <a:avLst/>
            <a:gdLst/>
            <a:ahLst/>
            <a:cxnLst/>
            <a:rect l="l" t="t" r="r" b="b"/>
            <a:pathLst>
              <a:path w="262890" h="8890">
                <a:moveTo>
                  <a:pt x="262671" y="0"/>
                </a:moveTo>
                <a:lnTo>
                  <a:pt x="0" y="0"/>
                </a:lnTo>
                <a:lnTo>
                  <a:pt x="0" y="8889"/>
                </a:lnTo>
                <a:lnTo>
                  <a:pt x="246994" y="8889"/>
                </a:lnTo>
                <a:lnTo>
                  <a:pt x="262671" y="0"/>
                </a:lnTo>
                <a:close/>
              </a:path>
            </a:pathLst>
          </a:custGeom>
          <a:solidFill>
            <a:srgbClr val="008B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0" y="878839"/>
            <a:ext cx="246994" cy="149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4403318" y="0"/>
            <a:ext cx="4740910" cy="17780"/>
          </a:xfrm>
          <a:custGeom>
            <a:avLst/>
            <a:gdLst/>
            <a:ahLst/>
            <a:cxnLst/>
            <a:rect l="l" t="t" r="r" b="b"/>
            <a:pathLst>
              <a:path w="4740909" h="17780">
                <a:moveTo>
                  <a:pt x="4740681" y="0"/>
                </a:moveTo>
                <a:lnTo>
                  <a:pt x="0" y="0"/>
                </a:lnTo>
                <a:lnTo>
                  <a:pt x="14541" y="5080"/>
                </a:lnTo>
                <a:lnTo>
                  <a:pt x="50914" y="17780"/>
                </a:lnTo>
                <a:lnTo>
                  <a:pt x="4740681" y="17780"/>
                </a:lnTo>
                <a:lnTo>
                  <a:pt x="4740681" y="5080"/>
                </a:lnTo>
                <a:lnTo>
                  <a:pt x="4740681" y="3810"/>
                </a:lnTo>
                <a:lnTo>
                  <a:pt x="4740681" y="0"/>
                </a:lnTo>
                <a:close/>
              </a:path>
            </a:pathLst>
          </a:custGeom>
          <a:solidFill>
            <a:srgbClr val="009A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4450599" y="16509"/>
            <a:ext cx="4693920" cy="13970"/>
          </a:xfrm>
          <a:custGeom>
            <a:avLst/>
            <a:gdLst/>
            <a:ahLst/>
            <a:cxnLst/>
            <a:rect l="l" t="t" r="r" b="b"/>
            <a:pathLst>
              <a:path w="4693920" h="13970">
                <a:moveTo>
                  <a:pt x="4693400" y="0"/>
                </a:moveTo>
                <a:lnTo>
                  <a:pt x="0" y="0"/>
                </a:lnTo>
                <a:lnTo>
                  <a:pt x="40005" y="13970"/>
                </a:lnTo>
                <a:lnTo>
                  <a:pt x="4693400" y="13970"/>
                </a:lnTo>
                <a:lnTo>
                  <a:pt x="4693400" y="0"/>
                </a:lnTo>
                <a:close/>
              </a:path>
            </a:pathLst>
          </a:custGeom>
          <a:solidFill>
            <a:srgbClr val="009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4490604" y="30480"/>
            <a:ext cx="4653915" cy="13970"/>
          </a:xfrm>
          <a:custGeom>
            <a:avLst/>
            <a:gdLst/>
            <a:ahLst/>
            <a:cxnLst/>
            <a:rect l="l" t="t" r="r" b="b"/>
            <a:pathLst>
              <a:path w="4653915" h="13970">
                <a:moveTo>
                  <a:pt x="4653395" y="0"/>
                </a:moveTo>
                <a:lnTo>
                  <a:pt x="0" y="0"/>
                </a:lnTo>
                <a:lnTo>
                  <a:pt x="40005" y="13970"/>
                </a:lnTo>
                <a:lnTo>
                  <a:pt x="4653395" y="13970"/>
                </a:lnTo>
                <a:lnTo>
                  <a:pt x="4653395" y="0"/>
                </a:lnTo>
                <a:close/>
              </a:path>
            </a:pathLst>
          </a:custGeom>
          <a:solidFill>
            <a:srgbClr val="009B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4526972" y="43180"/>
            <a:ext cx="4617085" cy="13970"/>
          </a:xfrm>
          <a:custGeom>
            <a:avLst/>
            <a:gdLst/>
            <a:ahLst/>
            <a:cxnLst/>
            <a:rect l="l" t="t" r="r" b="b"/>
            <a:pathLst>
              <a:path w="4617084" h="13969">
                <a:moveTo>
                  <a:pt x="4617027" y="0"/>
                </a:moveTo>
                <a:lnTo>
                  <a:pt x="0" y="0"/>
                </a:lnTo>
                <a:lnTo>
                  <a:pt x="14547" y="5079"/>
                </a:lnTo>
                <a:lnTo>
                  <a:pt x="43798" y="13970"/>
                </a:lnTo>
                <a:lnTo>
                  <a:pt x="4617027" y="13970"/>
                </a:lnTo>
                <a:lnTo>
                  <a:pt x="4617027" y="0"/>
                </a:lnTo>
                <a:close/>
              </a:path>
            </a:pathLst>
          </a:custGeom>
          <a:solidFill>
            <a:srgbClr val="009B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4566592" y="55880"/>
            <a:ext cx="4577715" cy="13970"/>
          </a:xfrm>
          <a:custGeom>
            <a:avLst/>
            <a:gdLst/>
            <a:ahLst/>
            <a:cxnLst/>
            <a:rect l="l" t="t" r="r" b="b"/>
            <a:pathLst>
              <a:path w="4577715" h="13969">
                <a:moveTo>
                  <a:pt x="4577407" y="0"/>
                </a:moveTo>
                <a:lnTo>
                  <a:pt x="0" y="0"/>
                </a:lnTo>
                <a:lnTo>
                  <a:pt x="45965" y="13970"/>
                </a:lnTo>
                <a:lnTo>
                  <a:pt x="4577407" y="13970"/>
                </a:lnTo>
                <a:lnTo>
                  <a:pt x="4577407" y="0"/>
                </a:lnTo>
                <a:close/>
              </a:path>
            </a:pathLst>
          </a:custGeom>
          <a:solidFill>
            <a:srgbClr val="009B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4608379" y="68580"/>
            <a:ext cx="4535805" cy="13970"/>
          </a:xfrm>
          <a:custGeom>
            <a:avLst/>
            <a:gdLst/>
            <a:ahLst/>
            <a:cxnLst/>
            <a:rect l="l" t="t" r="r" b="b"/>
            <a:pathLst>
              <a:path w="4535805" h="13969">
                <a:moveTo>
                  <a:pt x="4535620" y="0"/>
                </a:moveTo>
                <a:lnTo>
                  <a:pt x="0" y="0"/>
                </a:lnTo>
                <a:lnTo>
                  <a:pt x="45965" y="13970"/>
                </a:lnTo>
                <a:lnTo>
                  <a:pt x="4535620" y="13970"/>
                </a:lnTo>
                <a:lnTo>
                  <a:pt x="4535620" y="0"/>
                </a:lnTo>
                <a:close/>
              </a:path>
            </a:pathLst>
          </a:custGeom>
          <a:solidFill>
            <a:srgbClr val="009C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4650166" y="81280"/>
            <a:ext cx="4493895" cy="13970"/>
          </a:xfrm>
          <a:custGeom>
            <a:avLst/>
            <a:gdLst/>
            <a:ahLst/>
            <a:cxnLst/>
            <a:rect l="l" t="t" r="r" b="b"/>
            <a:pathLst>
              <a:path w="4493895" h="13969">
                <a:moveTo>
                  <a:pt x="4493833" y="0"/>
                </a:moveTo>
                <a:lnTo>
                  <a:pt x="0" y="0"/>
                </a:lnTo>
                <a:lnTo>
                  <a:pt x="45965" y="13970"/>
                </a:lnTo>
                <a:lnTo>
                  <a:pt x="4493833" y="13970"/>
                </a:lnTo>
                <a:lnTo>
                  <a:pt x="4493833" y="0"/>
                </a:lnTo>
                <a:close/>
              </a:path>
            </a:pathLst>
          </a:custGeom>
          <a:solidFill>
            <a:srgbClr val="009C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4696132" y="95250"/>
            <a:ext cx="4448175" cy="13970"/>
          </a:xfrm>
          <a:custGeom>
            <a:avLst/>
            <a:gdLst/>
            <a:ahLst/>
            <a:cxnLst/>
            <a:rect l="l" t="t" r="r" b="b"/>
            <a:pathLst>
              <a:path w="4448175" h="13969">
                <a:moveTo>
                  <a:pt x="4447867" y="0"/>
                </a:moveTo>
                <a:lnTo>
                  <a:pt x="0" y="0"/>
                </a:lnTo>
                <a:lnTo>
                  <a:pt x="45965" y="13970"/>
                </a:lnTo>
                <a:lnTo>
                  <a:pt x="4447867" y="13970"/>
                </a:lnTo>
                <a:lnTo>
                  <a:pt x="4447867" y="0"/>
                </a:lnTo>
                <a:close/>
              </a:path>
            </a:pathLst>
          </a:custGeom>
          <a:solidFill>
            <a:srgbClr val="009D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4737919" y="107950"/>
            <a:ext cx="4406265" cy="13970"/>
          </a:xfrm>
          <a:custGeom>
            <a:avLst/>
            <a:gdLst/>
            <a:ahLst/>
            <a:cxnLst/>
            <a:rect l="l" t="t" r="r" b="b"/>
            <a:pathLst>
              <a:path w="4406265" h="13969">
                <a:moveTo>
                  <a:pt x="4406080" y="0"/>
                </a:moveTo>
                <a:lnTo>
                  <a:pt x="0" y="0"/>
                </a:lnTo>
                <a:lnTo>
                  <a:pt x="45965" y="13970"/>
                </a:lnTo>
                <a:lnTo>
                  <a:pt x="4406080" y="13970"/>
                </a:lnTo>
                <a:lnTo>
                  <a:pt x="4406080" y="0"/>
                </a:lnTo>
                <a:close/>
              </a:path>
            </a:pathLst>
          </a:custGeom>
          <a:solidFill>
            <a:srgbClr val="009D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4779706" y="120650"/>
            <a:ext cx="4364355" cy="13970"/>
          </a:xfrm>
          <a:custGeom>
            <a:avLst/>
            <a:gdLst/>
            <a:ahLst/>
            <a:cxnLst/>
            <a:rect l="l" t="t" r="r" b="b"/>
            <a:pathLst>
              <a:path w="4364355" h="13969">
                <a:moveTo>
                  <a:pt x="4364293" y="0"/>
                </a:moveTo>
                <a:lnTo>
                  <a:pt x="0" y="0"/>
                </a:lnTo>
                <a:lnTo>
                  <a:pt x="20893" y="6350"/>
                </a:lnTo>
                <a:lnTo>
                  <a:pt x="48423" y="13970"/>
                </a:lnTo>
                <a:lnTo>
                  <a:pt x="4364293" y="13970"/>
                </a:lnTo>
                <a:lnTo>
                  <a:pt x="4364293" y="0"/>
                </a:lnTo>
                <a:close/>
              </a:path>
            </a:pathLst>
          </a:custGeom>
          <a:solidFill>
            <a:srgbClr val="009D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4823542" y="133350"/>
            <a:ext cx="4320540" cy="13970"/>
          </a:xfrm>
          <a:custGeom>
            <a:avLst/>
            <a:gdLst/>
            <a:ahLst/>
            <a:cxnLst/>
            <a:rect l="l" t="t" r="r" b="b"/>
            <a:pathLst>
              <a:path w="4320540" h="13969">
                <a:moveTo>
                  <a:pt x="4320458" y="0"/>
                </a:moveTo>
                <a:lnTo>
                  <a:pt x="0" y="0"/>
                </a:lnTo>
                <a:lnTo>
                  <a:pt x="50472" y="13970"/>
                </a:lnTo>
                <a:lnTo>
                  <a:pt x="4320458" y="13970"/>
                </a:lnTo>
                <a:lnTo>
                  <a:pt x="4320458" y="0"/>
                </a:lnTo>
                <a:close/>
              </a:path>
            </a:pathLst>
          </a:custGeom>
          <a:solidFill>
            <a:srgbClr val="009E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4869425" y="146050"/>
            <a:ext cx="4274820" cy="13970"/>
          </a:xfrm>
          <a:custGeom>
            <a:avLst/>
            <a:gdLst/>
            <a:ahLst/>
            <a:cxnLst/>
            <a:rect l="l" t="t" r="r" b="b"/>
            <a:pathLst>
              <a:path w="4274820" h="13969">
                <a:moveTo>
                  <a:pt x="4274574" y="0"/>
                </a:moveTo>
                <a:lnTo>
                  <a:pt x="0" y="0"/>
                </a:lnTo>
                <a:lnTo>
                  <a:pt x="50472" y="13970"/>
                </a:lnTo>
                <a:lnTo>
                  <a:pt x="4274574" y="13970"/>
                </a:lnTo>
                <a:lnTo>
                  <a:pt x="4274574" y="0"/>
                </a:lnTo>
                <a:close/>
              </a:path>
            </a:pathLst>
          </a:custGeom>
          <a:solidFill>
            <a:srgbClr val="009E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4919898" y="160020"/>
            <a:ext cx="4224655" cy="13970"/>
          </a:xfrm>
          <a:custGeom>
            <a:avLst/>
            <a:gdLst/>
            <a:ahLst/>
            <a:cxnLst/>
            <a:rect l="l" t="t" r="r" b="b"/>
            <a:pathLst>
              <a:path w="4224655" h="13969">
                <a:moveTo>
                  <a:pt x="4224101" y="0"/>
                </a:moveTo>
                <a:lnTo>
                  <a:pt x="0" y="0"/>
                </a:lnTo>
                <a:lnTo>
                  <a:pt x="50472" y="13970"/>
                </a:lnTo>
                <a:lnTo>
                  <a:pt x="4224101" y="13970"/>
                </a:lnTo>
                <a:lnTo>
                  <a:pt x="4224101" y="0"/>
                </a:lnTo>
                <a:close/>
              </a:path>
            </a:pathLst>
          </a:custGeom>
          <a:solidFill>
            <a:srgbClr val="009E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4965781" y="172720"/>
            <a:ext cx="4178300" cy="13970"/>
          </a:xfrm>
          <a:custGeom>
            <a:avLst/>
            <a:gdLst/>
            <a:ahLst/>
            <a:cxnLst/>
            <a:rect l="l" t="t" r="r" b="b"/>
            <a:pathLst>
              <a:path w="4178300" h="13969">
                <a:moveTo>
                  <a:pt x="4178218" y="0"/>
                </a:moveTo>
                <a:lnTo>
                  <a:pt x="0" y="0"/>
                </a:lnTo>
                <a:lnTo>
                  <a:pt x="50472" y="13970"/>
                </a:lnTo>
                <a:lnTo>
                  <a:pt x="4178218" y="13970"/>
                </a:lnTo>
                <a:lnTo>
                  <a:pt x="4178218" y="0"/>
                </a:lnTo>
                <a:close/>
              </a:path>
            </a:pathLst>
          </a:custGeom>
          <a:solidFill>
            <a:srgbClr val="009F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5011665" y="185420"/>
            <a:ext cx="4132579" cy="13970"/>
          </a:xfrm>
          <a:custGeom>
            <a:avLst/>
            <a:gdLst/>
            <a:ahLst/>
            <a:cxnLst/>
            <a:rect l="l" t="t" r="r" b="b"/>
            <a:pathLst>
              <a:path w="4132579" h="13969">
                <a:moveTo>
                  <a:pt x="4132334" y="0"/>
                </a:moveTo>
                <a:lnTo>
                  <a:pt x="0" y="0"/>
                </a:lnTo>
                <a:lnTo>
                  <a:pt x="50472" y="13970"/>
                </a:lnTo>
                <a:lnTo>
                  <a:pt x="4101085" y="13970"/>
                </a:lnTo>
                <a:lnTo>
                  <a:pt x="4132334" y="5079"/>
                </a:lnTo>
                <a:lnTo>
                  <a:pt x="4132334" y="0"/>
                </a:lnTo>
                <a:close/>
              </a:path>
            </a:pathLst>
          </a:custGeom>
          <a:solidFill>
            <a:srgbClr val="009F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5057549" y="198120"/>
            <a:ext cx="4060190" cy="13970"/>
          </a:xfrm>
          <a:custGeom>
            <a:avLst/>
            <a:gdLst/>
            <a:ahLst/>
            <a:cxnLst/>
            <a:rect l="l" t="t" r="r" b="b"/>
            <a:pathLst>
              <a:path w="4060190" h="13970">
                <a:moveTo>
                  <a:pt x="4059666" y="0"/>
                </a:moveTo>
                <a:lnTo>
                  <a:pt x="0" y="0"/>
                </a:lnTo>
                <a:lnTo>
                  <a:pt x="50472" y="13970"/>
                </a:lnTo>
                <a:lnTo>
                  <a:pt x="4010561" y="13970"/>
                </a:lnTo>
                <a:lnTo>
                  <a:pt x="4059666" y="0"/>
                </a:lnTo>
                <a:close/>
              </a:path>
            </a:pathLst>
          </a:custGeom>
          <a:solidFill>
            <a:srgbClr val="00A0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g object 160"/>
          <p:cNvSpPr/>
          <p:nvPr/>
        </p:nvSpPr>
        <p:spPr>
          <a:xfrm>
            <a:off x="5103433" y="210820"/>
            <a:ext cx="3969385" cy="13970"/>
          </a:xfrm>
          <a:custGeom>
            <a:avLst/>
            <a:gdLst/>
            <a:ahLst/>
            <a:cxnLst/>
            <a:rect l="l" t="t" r="r" b="b"/>
            <a:pathLst>
              <a:path w="3969384" h="13970">
                <a:moveTo>
                  <a:pt x="3969141" y="0"/>
                </a:moveTo>
                <a:lnTo>
                  <a:pt x="0" y="0"/>
                </a:lnTo>
                <a:lnTo>
                  <a:pt x="50472" y="13970"/>
                </a:lnTo>
                <a:lnTo>
                  <a:pt x="3920037" y="13970"/>
                </a:lnTo>
                <a:lnTo>
                  <a:pt x="3969141" y="0"/>
                </a:lnTo>
                <a:close/>
              </a:path>
            </a:pathLst>
          </a:custGeom>
          <a:solidFill>
            <a:srgbClr val="00A0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g object 161"/>
          <p:cNvSpPr/>
          <p:nvPr/>
        </p:nvSpPr>
        <p:spPr>
          <a:xfrm>
            <a:off x="5153905" y="224790"/>
            <a:ext cx="3869690" cy="13970"/>
          </a:xfrm>
          <a:custGeom>
            <a:avLst/>
            <a:gdLst/>
            <a:ahLst/>
            <a:cxnLst/>
            <a:rect l="l" t="t" r="r" b="b"/>
            <a:pathLst>
              <a:path w="3869690" h="13970">
                <a:moveTo>
                  <a:pt x="3869564" y="0"/>
                </a:moveTo>
                <a:lnTo>
                  <a:pt x="0" y="0"/>
                </a:lnTo>
                <a:lnTo>
                  <a:pt x="50472" y="13969"/>
                </a:lnTo>
                <a:lnTo>
                  <a:pt x="3820460" y="13969"/>
                </a:lnTo>
                <a:lnTo>
                  <a:pt x="3869564" y="0"/>
                </a:lnTo>
                <a:close/>
              </a:path>
            </a:pathLst>
          </a:custGeom>
          <a:solidFill>
            <a:srgbClr val="00A0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g object 162"/>
          <p:cNvSpPr/>
          <p:nvPr/>
        </p:nvSpPr>
        <p:spPr>
          <a:xfrm>
            <a:off x="5199789" y="237490"/>
            <a:ext cx="3779520" cy="13970"/>
          </a:xfrm>
          <a:custGeom>
            <a:avLst/>
            <a:gdLst/>
            <a:ahLst/>
            <a:cxnLst/>
            <a:rect l="l" t="t" r="r" b="b"/>
            <a:pathLst>
              <a:path w="3779520" h="13970">
                <a:moveTo>
                  <a:pt x="3779040" y="0"/>
                </a:moveTo>
                <a:lnTo>
                  <a:pt x="0" y="0"/>
                </a:lnTo>
                <a:lnTo>
                  <a:pt x="50472" y="13969"/>
                </a:lnTo>
                <a:lnTo>
                  <a:pt x="3729935" y="13969"/>
                </a:lnTo>
                <a:lnTo>
                  <a:pt x="3779040" y="0"/>
                </a:lnTo>
                <a:close/>
              </a:path>
            </a:pathLst>
          </a:custGeom>
          <a:solidFill>
            <a:srgbClr val="00A1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g object 163"/>
          <p:cNvSpPr/>
          <p:nvPr/>
        </p:nvSpPr>
        <p:spPr>
          <a:xfrm>
            <a:off x="5245673" y="250190"/>
            <a:ext cx="3688715" cy="13970"/>
          </a:xfrm>
          <a:custGeom>
            <a:avLst/>
            <a:gdLst/>
            <a:ahLst/>
            <a:cxnLst/>
            <a:rect l="l" t="t" r="r" b="b"/>
            <a:pathLst>
              <a:path w="3688715" h="13970">
                <a:moveTo>
                  <a:pt x="3688516" y="0"/>
                </a:moveTo>
                <a:lnTo>
                  <a:pt x="0" y="0"/>
                </a:lnTo>
                <a:lnTo>
                  <a:pt x="50472" y="13969"/>
                </a:lnTo>
                <a:lnTo>
                  <a:pt x="3639411" y="13969"/>
                </a:lnTo>
                <a:lnTo>
                  <a:pt x="3688516" y="0"/>
                </a:lnTo>
                <a:close/>
              </a:path>
            </a:pathLst>
          </a:custGeom>
          <a:solidFill>
            <a:srgbClr val="00A1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g object 164"/>
          <p:cNvSpPr/>
          <p:nvPr/>
        </p:nvSpPr>
        <p:spPr>
          <a:xfrm>
            <a:off x="5291557" y="262890"/>
            <a:ext cx="3598545" cy="13970"/>
          </a:xfrm>
          <a:custGeom>
            <a:avLst/>
            <a:gdLst/>
            <a:ahLst/>
            <a:cxnLst/>
            <a:rect l="l" t="t" r="r" b="b"/>
            <a:pathLst>
              <a:path w="3598545" h="13970">
                <a:moveTo>
                  <a:pt x="3597991" y="0"/>
                </a:moveTo>
                <a:lnTo>
                  <a:pt x="0" y="0"/>
                </a:lnTo>
                <a:lnTo>
                  <a:pt x="50472" y="13969"/>
                </a:lnTo>
                <a:lnTo>
                  <a:pt x="3548887" y="13969"/>
                </a:lnTo>
                <a:lnTo>
                  <a:pt x="3597991" y="0"/>
                </a:lnTo>
                <a:close/>
              </a:path>
            </a:pathLst>
          </a:custGeom>
          <a:solidFill>
            <a:srgbClr val="00A1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g object 165"/>
          <p:cNvSpPr/>
          <p:nvPr/>
        </p:nvSpPr>
        <p:spPr>
          <a:xfrm>
            <a:off x="5337441" y="275590"/>
            <a:ext cx="3507740" cy="13970"/>
          </a:xfrm>
          <a:custGeom>
            <a:avLst/>
            <a:gdLst/>
            <a:ahLst/>
            <a:cxnLst/>
            <a:rect l="l" t="t" r="r" b="b"/>
            <a:pathLst>
              <a:path w="3507740" h="13970">
                <a:moveTo>
                  <a:pt x="3507467" y="0"/>
                </a:moveTo>
                <a:lnTo>
                  <a:pt x="0" y="0"/>
                </a:lnTo>
                <a:lnTo>
                  <a:pt x="50472" y="13969"/>
                </a:lnTo>
                <a:lnTo>
                  <a:pt x="3458362" y="13969"/>
                </a:lnTo>
                <a:lnTo>
                  <a:pt x="3507467" y="0"/>
                </a:lnTo>
                <a:close/>
              </a:path>
            </a:pathLst>
          </a:custGeom>
          <a:solidFill>
            <a:srgbClr val="00A2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g object 166"/>
          <p:cNvSpPr/>
          <p:nvPr/>
        </p:nvSpPr>
        <p:spPr>
          <a:xfrm>
            <a:off x="5387913" y="289559"/>
            <a:ext cx="3408045" cy="13970"/>
          </a:xfrm>
          <a:custGeom>
            <a:avLst/>
            <a:gdLst/>
            <a:ahLst/>
            <a:cxnLst/>
            <a:rect l="l" t="t" r="r" b="b"/>
            <a:pathLst>
              <a:path w="3408045" h="13970">
                <a:moveTo>
                  <a:pt x="3407890" y="0"/>
                </a:moveTo>
                <a:lnTo>
                  <a:pt x="0" y="0"/>
                </a:lnTo>
                <a:lnTo>
                  <a:pt x="50472" y="13970"/>
                </a:lnTo>
                <a:lnTo>
                  <a:pt x="3358786" y="13970"/>
                </a:lnTo>
                <a:lnTo>
                  <a:pt x="3407890" y="0"/>
                </a:lnTo>
                <a:close/>
              </a:path>
            </a:pathLst>
          </a:custGeom>
          <a:solidFill>
            <a:srgbClr val="00A2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g object 167"/>
          <p:cNvSpPr/>
          <p:nvPr/>
        </p:nvSpPr>
        <p:spPr>
          <a:xfrm>
            <a:off x="5433797" y="302259"/>
            <a:ext cx="3317875" cy="13970"/>
          </a:xfrm>
          <a:custGeom>
            <a:avLst/>
            <a:gdLst/>
            <a:ahLst/>
            <a:cxnLst/>
            <a:rect l="l" t="t" r="r" b="b"/>
            <a:pathLst>
              <a:path w="3317875" h="13970">
                <a:moveTo>
                  <a:pt x="3317366" y="0"/>
                </a:moveTo>
                <a:lnTo>
                  <a:pt x="0" y="0"/>
                </a:lnTo>
                <a:lnTo>
                  <a:pt x="50472" y="13970"/>
                </a:lnTo>
                <a:lnTo>
                  <a:pt x="3268261" y="13970"/>
                </a:lnTo>
                <a:lnTo>
                  <a:pt x="3317366" y="0"/>
                </a:lnTo>
                <a:close/>
              </a:path>
            </a:pathLst>
          </a:custGeom>
          <a:solidFill>
            <a:srgbClr val="00A3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g object 168"/>
          <p:cNvSpPr/>
          <p:nvPr/>
        </p:nvSpPr>
        <p:spPr>
          <a:xfrm>
            <a:off x="5479669" y="314959"/>
            <a:ext cx="3227070" cy="26670"/>
          </a:xfrm>
          <a:custGeom>
            <a:avLst/>
            <a:gdLst/>
            <a:ahLst/>
            <a:cxnLst/>
            <a:rect l="l" t="t" r="r" b="b"/>
            <a:pathLst>
              <a:path w="3227070" h="26670">
                <a:moveTo>
                  <a:pt x="3226854" y="0"/>
                </a:moveTo>
                <a:lnTo>
                  <a:pt x="0" y="0"/>
                </a:lnTo>
                <a:lnTo>
                  <a:pt x="32131" y="8890"/>
                </a:lnTo>
                <a:lnTo>
                  <a:pt x="49161" y="12700"/>
                </a:lnTo>
                <a:lnTo>
                  <a:pt x="54838" y="13970"/>
                </a:lnTo>
                <a:lnTo>
                  <a:pt x="111633" y="26670"/>
                </a:lnTo>
                <a:lnTo>
                  <a:pt x="3133102" y="26670"/>
                </a:lnTo>
                <a:lnTo>
                  <a:pt x="3177743" y="13970"/>
                </a:lnTo>
                <a:lnTo>
                  <a:pt x="3182213" y="12700"/>
                </a:lnTo>
                <a:lnTo>
                  <a:pt x="3226854" y="0"/>
                </a:lnTo>
                <a:close/>
              </a:path>
            </a:pathLst>
          </a:custGeom>
          <a:solidFill>
            <a:srgbClr val="00A3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g object 169"/>
          <p:cNvSpPr/>
          <p:nvPr/>
        </p:nvSpPr>
        <p:spPr>
          <a:xfrm>
            <a:off x="5585629" y="340359"/>
            <a:ext cx="3032125" cy="13970"/>
          </a:xfrm>
          <a:custGeom>
            <a:avLst/>
            <a:gdLst/>
            <a:ahLst/>
            <a:cxnLst/>
            <a:rect l="l" t="t" r="r" b="b"/>
            <a:pathLst>
              <a:path w="3032125" h="13970">
                <a:moveTo>
                  <a:pt x="3031612" y="0"/>
                </a:moveTo>
                <a:lnTo>
                  <a:pt x="0" y="0"/>
                </a:lnTo>
                <a:lnTo>
                  <a:pt x="62471" y="13970"/>
                </a:lnTo>
                <a:lnTo>
                  <a:pt x="2982507" y="13970"/>
                </a:lnTo>
                <a:lnTo>
                  <a:pt x="3031612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g object 170"/>
          <p:cNvSpPr/>
          <p:nvPr/>
        </p:nvSpPr>
        <p:spPr>
          <a:xfrm>
            <a:off x="5648101" y="354329"/>
            <a:ext cx="2920365" cy="13970"/>
          </a:xfrm>
          <a:custGeom>
            <a:avLst/>
            <a:gdLst/>
            <a:ahLst/>
            <a:cxnLst/>
            <a:rect l="l" t="t" r="r" b="b"/>
            <a:pathLst>
              <a:path w="2920365" h="13970">
                <a:moveTo>
                  <a:pt x="2920036" y="0"/>
                </a:moveTo>
                <a:lnTo>
                  <a:pt x="0" y="0"/>
                </a:lnTo>
                <a:lnTo>
                  <a:pt x="62471" y="13970"/>
                </a:lnTo>
                <a:lnTo>
                  <a:pt x="2870931" y="13970"/>
                </a:lnTo>
                <a:lnTo>
                  <a:pt x="2920036" y="0"/>
                </a:lnTo>
                <a:close/>
              </a:path>
            </a:pathLst>
          </a:custGeom>
          <a:solidFill>
            <a:srgbClr val="00A4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g object 171"/>
          <p:cNvSpPr/>
          <p:nvPr/>
        </p:nvSpPr>
        <p:spPr>
          <a:xfrm>
            <a:off x="5704893" y="367029"/>
            <a:ext cx="2818765" cy="13970"/>
          </a:xfrm>
          <a:custGeom>
            <a:avLst/>
            <a:gdLst/>
            <a:ahLst/>
            <a:cxnLst/>
            <a:rect l="l" t="t" r="r" b="b"/>
            <a:pathLst>
              <a:path w="2818765" h="13970">
                <a:moveTo>
                  <a:pt x="2818603" y="0"/>
                </a:moveTo>
                <a:lnTo>
                  <a:pt x="0" y="0"/>
                </a:lnTo>
                <a:lnTo>
                  <a:pt x="62471" y="13970"/>
                </a:lnTo>
                <a:lnTo>
                  <a:pt x="2769498" y="13970"/>
                </a:lnTo>
                <a:lnTo>
                  <a:pt x="2818603" y="0"/>
                </a:lnTo>
                <a:close/>
              </a:path>
            </a:pathLst>
          </a:custGeom>
          <a:solidFill>
            <a:srgbClr val="00A4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g object 172"/>
          <p:cNvSpPr/>
          <p:nvPr/>
        </p:nvSpPr>
        <p:spPr>
          <a:xfrm>
            <a:off x="5761685" y="379729"/>
            <a:ext cx="2717165" cy="13970"/>
          </a:xfrm>
          <a:custGeom>
            <a:avLst/>
            <a:gdLst/>
            <a:ahLst/>
            <a:cxnLst/>
            <a:rect l="l" t="t" r="r" b="b"/>
            <a:pathLst>
              <a:path w="2717165" h="13970">
                <a:moveTo>
                  <a:pt x="2717170" y="0"/>
                </a:moveTo>
                <a:lnTo>
                  <a:pt x="0" y="0"/>
                </a:lnTo>
                <a:lnTo>
                  <a:pt x="62471" y="13970"/>
                </a:lnTo>
                <a:lnTo>
                  <a:pt x="2668066" y="13970"/>
                </a:lnTo>
                <a:lnTo>
                  <a:pt x="2717170" y="0"/>
                </a:lnTo>
                <a:close/>
              </a:path>
            </a:pathLst>
          </a:custGeom>
          <a:solidFill>
            <a:srgbClr val="00A5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g object 173"/>
          <p:cNvSpPr/>
          <p:nvPr/>
        </p:nvSpPr>
        <p:spPr>
          <a:xfrm>
            <a:off x="5818478" y="392429"/>
            <a:ext cx="2616200" cy="13970"/>
          </a:xfrm>
          <a:custGeom>
            <a:avLst/>
            <a:gdLst/>
            <a:ahLst/>
            <a:cxnLst/>
            <a:rect l="l" t="t" r="r" b="b"/>
            <a:pathLst>
              <a:path w="2616200" h="13970">
                <a:moveTo>
                  <a:pt x="2615737" y="0"/>
                </a:moveTo>
                <a:lnTo>
                  <a:pt x="0" y="0"/>
                </a:lnTo>
                <a:lnTo>
                  <a:pt x="62471" y="13970"/>
                </a:lnTo>
                <a:lnTo>
                  <a:pt x="2566633" y="13970"/>
                </a:lnTo>
                <a:lnTo>
                  <a:pt x="2615737" y="0"/>
                </a:lnTo>
                <a:close/>
              </a:path>
            </a:pathLst>
          </a:custGeom>
          <a:solidFill>
            <a:srgbClr val="00A5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g object 174"/>
          <p:cNvSpPr/>
          <p:nvPr/>
        </p:nvSpPr>
        <p:spPr>
          <a:xfrm>
            <a:off x="5875270" y="405129"/>
            <a:ext cx="2514600" cy="15240"/>
          </a:xfrm>
          <a:custGeom>
            <a:avLst/>
            <a:gdLst/>
            <a:ahLst/>
            <a:cxnLst/>
            <a:rect l="l" t="t" r="r" b="b"/>
            <a:pathLst>
              <a:path w="2514600" h="15240">
                <a:moveTo>
                  <a:pt x="2514305" y="0"/>
                </a:moveTo>
                <a:lnTo>
                  <a:pt x="0" y="0"/>
                </a:lnTo>
                <a:lnTo>
                  <a:pt x="68150" y="15240"/>
                </a:lnTo>
                <a:lnTo>
                  <a:pt x="2460736" y="15240"/>
                </a:lnTo>
                <a:lnTo>
                  <a:pt x="2514305" y="0"/>
                </a:lnTo>
                <a:close/>
              </a:path>
            </a:pathLst>
          </a:custGeom>
          <a:solidFill>
            <a:srgbClr val="00A6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g object 175"/>
          <p:cNvSpPr/>
          <p:nvPr/>
        </p:nvSpPr>
        <p:spPr>
          <a:xfrm>
            <a:off x="5937741" y="419100"/>
            <a:ext cx="2402840" cy="13970"/>
          </a:xfrm>
          <a:custGeom>
            <a:avLst/>
            <a:gdLst/>
            <a:ahLst/>
            <a:cxnLst/>
            <a:rect l="l" t="t" r="r" b="b"/>
            <a:pathLst>
              <a:path w="2402840" h="13970">
                <a:moveTo>
                  <a:pt x="2402729" y="0"/>
                </a:moveTo>
                <a:lnTo>
                  <a:pt x="0" y="0"/>
                </a:lnTo>
                <a:lnTo>
                  <a:pt x="62471" y="13970"/>
                </a:lnTo>
                <a:lnTo>
                  <a:pt x="2353624" y="13970"/>
                </a:lnTo>
                <a:lnTo>
                  <a:pt x="2402729" y="0"/>
                </a:lnTo>
                <a:close/>
              </a:path>
            </a:pathLst>
          </a:custGeom>
          <a:solidFill>
            <a:srgbClr val="00A6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g object 176"/>
          <p:cNvSpPr/>
          <p:nvPr/>
        </p:nvSpPr>
        <p:spPr>
          <a:xfrm>
            <a:off x="5994534" y="431800"/>
            <a:ext cx="2301875" cy="13970"/>
          </a:xfrm>
          <a:custGeom>
            <a:avLst/>
            <a:gdLst/>
            <a:ahLst/>
            <a:cxnLst/>
            <a:rect l="l" t="t" r="r" b="b"/>
            <a:pathLst>
              <a:path w="2301875" h="13970">
                <a:moveTo>
                  <a:pt x="2301296" y="0"/>
                </a:moveTo>
                <a:lnTo>
                  <a:pt x="0" y="0"/>
                </a:lnTo>
                <a:lnTo>
                  <a:pt x="62471" y="13970"/>
                </a:lnTo>
                <a:lnTo>
                  <a:pt x="2250916" y="13970"/>
                </a:lnTo>
                <a:lnTo>
                  <a:pt x="2256655" y="12700"/>
                </a:lnTo>
                <a:lnTo>
                  <a:pt x="2301296" y="0"/>
                </a:lnTo>
                <a:close/>
              </a:path>
            </a:pathLst>
          </a:custGeom>
          <a:solidFill>
            <a:srgbClr val="00A6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g object 177"/>
          <p:cNvSpPr/>
          <p:nvPr/>
        </p:nvSpPr>
        <p:spPr>
          <a:xfrm>
            <a:off x="6051326" y="444500"/>
            <a:ext cx="2200275" cy="13970"/>
          </a:xfrm>
          <a:custGeom>
            <a:avLst/>
            <a:gdLst/>
            <a:ahLst/>
            <a:cxnLst/>
            <a:rect l="l" t="t" r="r" b="b"/>
            <a:pathLst>
              <a:path w="2200275" h="13970">
                <a:moveTo>
                  <a:pt x="2199863" y="0"/>
                </a:moveTo>
                <a:lnTo>
                  <a:pt x="0" y="0"/>
                </a:lnTo>
                <a:lnTo>
                  <a:pt x="62471" y="13970"/>
                </a:lnTo>
                <a:lnTo>
                  <a:pt x="2136729" y="13970"/>
                </a:lnTo>
                <a:lnTo>
                  <a:pt x="2199863" y="0"/>
                </a:lnTo>
                <a:close/>
              </a:path>
            </a:pathLst>
          </a:custGeom>
          <a:solidFill>
            <a:srgbClr val="00A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g object 178"/>
          <p:cNvSpPr/>
          <p:nvPr/>
        </p:nvSpPr>
        <p:spPr>
          <a:xfrm>
            <a:off x="6108118" y="457200"/>
            <a:ext cx="2085975" cy="13970"/>
          </a:xfrm>
          <a:custGeom>
            <a:avLst/>
            <a:gdLst/>
            <a:ahLst/>
            <a:cxnLst/>
            <a:rect l="l" t="t" r="r" b="b"/>
            <a:pathLst>
              <a:path w="2085975" h="13970">
                <a:moveTo>
                  <a:pt x="2085677" y="0"/>
                </a:moveTo>
                <a:lnTo>
                  <a:pt x="0" y="0"/>
                </a:lnTo>
                <a:lnTo>
                  <a:pt x="62471" y="13970"/>
                </a:lnTo>
                <a:lnTo>
                  <a:pt x="2022543" y="13970"/>
                </a:lnTo>
                <a:lnTo>
                  <a:pt x="2085677" y="0"/>
                </a:lnTo>
                <a:close/>
              </a:path>
            </a:pathLst>
          </a:custGeom>
          <a:solidFill>
            <a:srgbClr val="00A7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g object 179"/>
          <p:cNvSpPr/>
          <p:nvPr/>
        </p:nvSpPr>
        <p:spPr>
          <a:xfrm>
            <a:off x="6164910" y="469900"/>
            <a:ext cx="1971675" cy="15240"/>
          </a:xfrm>
          <a:custGeom>
            <a:avLst/>
            <a:gdLst/>
            <a:ahLst/>
            <a:cxnLst/>
            <a:rect l="l" t="t" r="r" b="b"/>
            <a:pathLst>
              <a:path w="1971675" h="15240">
                <a:moveTo>
                  <a:pt x="1971490" y="0"/>
                </a:moveTo>
                <a:lnTo>
                  <a:pt x="0" y="0"/>
                </a:lnTo>
                <a:lnTo>
                  <a:pt x="68150" y="15239"/>
                </a:lnTo>
                <a:lnTo>
                  <a:pt x="1902617" y="15239"/>
                </a:lnTo>
                <a:lnTo>
                  <a:pt x="1971490" y="0"/>
                </a:lnTo>
                <a:close/>
              </a:path>
            </a:pathLst>
          </a:custGeom>
          <a:solidFill>
            <a:srgbClr val="00A7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g object 180"/>
          <p:cNvSpPr/>
          <p:nvPr/>
        </p:nvSpPr>
        <p:spPr>
          <a:xfrm>
            <a:off x="6227382" y="483869"/>
            <a:ext cx="1845945" cy="13970"/>
          </a:xfrm>
          <a:custGeom>
            <a:avLst/>
            <a:gdLst/>
            <a:ahLst/>
            <a:cxnLst/>
            <a:rect l="l" t="t" r="r" b="b"/>
            <a:pathLst>
              <a:path w="1845945" h="13970">
                <a:moveTo>
                  <a:pt x="1845885" y="0"/>
                </a:moveTo>
                <a:lnTo>
                  <a:pt x="0" y="0"/>
                </a:lnTo>
                <a:lnTo>
                  <a:pt x="62471" y="13969"/>
                </a:lnTo>
                <a:lnTo>
                  <a:pt x="1782751" y="13969"/>
                </a:lnTo>
                <a:lnTo>
                  <a:pt x="1845885" y="0"/>
                </a:lnTo>
                <a:close/>
              </a:path>
            </a:pathLst>
          </a:custGeom>
          <a:solidFill>
            <a:srgbClr val="00A8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g object 181"/>
          <p:cNvSpPr/>
          <p:nvPr/>
        </p:nvSpPr>
        <p:spPr>
          <a:xfrm>
            <a:off x="6284174" y="496569"/>
            <a:ext cx="1732280" cy="13970"/>
          </a:xfrm>
          <a:custGeom>
            <a:avLst/>
            <a:gdLst/>
            <a:ahLst/>
            <a:cxnLst/>
            <a:rect l="l" t="t" r="r" b="b"/>
            <a:pathLst>
              <a:path w="1732279" h="13970">
                <a:moveTo>
                  <a:pt x="1731699" y="0"/>
                </a:moveTo>
                <a:lnTo>
                  <a:pt x="0" y="0"/>
                </a:lnTo>
                <a:lnTo>
                  <a:pt x="34075" y="7619"/>
                </a:lnTo>
                <a:lnTo>
                  <a:pt x="72823" y="13969"/>
                </a:lnTo>
                <a:lnTo>
                  <a:pt x="1668565" y="13969"/>
                </a:lnTo>
                <a:lnTo>
                  <a:pt x="1731699" y="0"/>
                </a:lnTo>
                <a:close/>
              </a:path>
            </a:pathLst>
          </a:custGeom>
          <a:solidFill>
            <a:srgbClr val="00A8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g object 182"/>
          <p:cNvSpPr/>
          <p:nvPr/>
        </p:nvSpPr>
        <p:spPr>
          <a:xfrm>
            <a:off x="6349248" y="509269"/>
            <a:ext cx="1609725" cy="13970"/>
          </a:xfrm>
          <a:custGeom>
            <a:avLst/>
            <a:gdLst/>
            <a:ahLst/>
            <a:cxnLst/>
            <a:rect l="l" t="t" r="r" b="b"/>
            <a:pathLst>
              <a:path w="1609725" h="13970">
                <a:moveTo>
                  <a:pt x="1609231" y="0"/>
                </a:moveTo>
                <a:lnTo>
                  <a:pt x="0" y="0"/>
                </a:lnTo>
                <a:lnTo>
                  <a:pt x="85245" y="13969"/>
                </a:lnTo>
                <a:lnTo>
                  <a:pt x="1528530" y="13969"/>
                </a:lnTo>
                <a:lnTo>
                  <a:pt x="1603491" y="1269"/>
                </a:lnTo>
                <a:lnTo>
                  <a:pt x="1609231" y="0"/>
                </a:lnTo>
                <a:close/>
              </a:path>
            </a:pathLst>
          </a:custGeom>
          <a:solidFill>
            <a:srgbClr val="00A9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g object 183"/>
          <p:cNvSpPr/>
          <p:nvPr/>
        </p:nvSpPr>
        <p:spPr>
          <a:xfrm>
            <a:off x="6426744" y="521969"/>
            <a:ext cx="1458595" cy="13970"/>
          </a:xfrm>
          <a:custGeom>
            <a:avLst/>
            <a:gdLst/>
            <a:ahLst/>
            <a:cxnLst/>
            <a:rect l="l" t="t" r="r" b="b"/>
            <a:pathLst>
              <a:path w="1458595" h="13970">
                <a:moveTo>
                  <a:pt x="1458530" y="0"/>
                </a:moveTo>
                <a:lnTo>
                  <a:pt x="0" y="0"/>
                </a:lnTo>
                <a:lnTo>
                  <a:pt x="85245" y="13969"/>
                </a:lnTo>
                <a:lnTo>
                  <a:pt x="1376073" y="13969"/>
                </a:lnTo>
                <a:lnTo>
                  <a:pt x="1458530" y="0"/>
                </a:lnTo>
                <a:close/>
              </a:path>
            </a:pathLst>
          </a:custGeom>
          <a:solidFill>
            <a:srgbClr val="00A9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g object 184"/>
          <p:cNvSpPr/>
          <p:nvPr/>
        </p:nvSpPr>
        <p:spPr>
          <a:xfrm>
            <a:off x="6511990" y="535940"/>
            <a:ext cx="1290955" cy="13970"/>
          </a:xfrm>
          <a:custGeom>
            <a:avLst/>
            <a:gdLst/>
            <a:ahLst/>
            <a:cxnLst/>
            <a:rect l="l" t="t" r="r" b="b"/>
            <a:pathLst>
              <a:path w="1290954" h="13970">
                <a:moveTo>
                  <a:pt x="1290828" y="0"/>
                </a:moveTo>
                <a:lnTo>
                  <a:pt x="0" y="0"/>
                </a:lnTo>
                <a:lnTo>
                  <a:pt x="85245" y="13970"/>
                </a:lnTo>
                <a:lnTo>
                  <a:pt x="1208371" y="13970"/>
                </a:lnTo>
                <a:lnTo>
                  <a:pt x="1290828" y="0"/>
                </a:lnTo>
                <a:close/>
              </a:path>
            </a:pathLst>
          </a:custGeom>
          <a:solidFill>
            <a:srgbClr val="00A9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g object 185"/>
          <p:cNvSpPr/>
          <p:nvPr/>
        </p:nvSpPr>
        <p:spPr>
          <a:xfrm>
            <a:off x="6589485" y="548640"/>
            <a:ext cx="1138555" cy="13970"/>
          </a:xfrm>
          <a:custGeom>
            <a:avLst/>
            <a:gdLst/>
            <a:ahLst/>
            <a:cxnLst/>
            <a:rect l="l" t="t" r="r" b="b"/>
            <a:pathLst>
              <a:path w="1138554" h="13970">
                <a:moveTo>
                  <a:pt x="1138371" y="0"/>
                </a:moveTo>
                <a:lnTo>
                  <a:pt x="0" y="0"/>
                </a:lnTo>
                <a:lnTo>
                  <a:pt x="85245" y="13970"/>
                </a:lnTo>
                <a:lnTo>
                  <a:pt x="1055914" y="13970"/>
                </a:lnTo>
                <a:lnTo>
                  <a:pt x="1138371" y="0"/>
                </a:lnTo>
                <a:close/>
              </a:path>
            </a:pathLst>
          </a:custGeom>
          <a:solidFill>
            <a:srgbClr val="00AAB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g object 186"/>
          <p:cNvSpPr/>
          <p:nvPr/>
        </p:nvSpPr>
        <p:spPr>
          <a:xfrm>
            <a:off x="6666981" y="561340"/>
            <a:ext cx="986155" cy="13970"/>
          </a:xfrm>
          <a:custGeom>
            <a:avLst/>
            <a:gdLst/>
            <a:ahLst/>
            <a:cxnLst/>
            <a:rect l="l" t="t" r="r" b="b"/>
            <a:pathLst>
              <a:path w="986154" h="13970">
                <a:moveTo>
                  <a:pt x="985914" y="0"/>
                </a:moveTo>
                <a:lnTo>
                  <a:pt x="0" y="0"/>
                </a:lnTo>
                <a:lnTo>
                  <a:pt x="30998" y="5080"/>
                </a:lnTo>
                <a:lnTo>
                  <a:pt x="127306" y="13970"/>
                </a:lnTo>
                <a:lnTo>
                  <a:pt x="853450" y="13970"/>
                </a:lnTo>
                <a:lnTo>
                  <a:pt x="978418" y="1270"/>
                </a:lnTo>
                <a:lnTo>
                  <a:pt x="985914" y="0"/>
                </a:lnTo>
                <a:close/>
              </a:path>
            </a:pathLst>
          </a:custGeom>
          <a:solidFill>
            <a:srgbClr val="00AAB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g object 187"/>
          <p:cNvSpPr/>
          <p:nvPr/>
        </p:nvSpPr>
        <p:spPr>
          <a:xfrm>
            <a:off x="6780530" y="574040"/>
            <a:ext cx="752475" cy="13970"/>
          </a:xfrm>
          <a:custGeom>
            <a:avLst/>
            <a:gdLst/>
            <a:ahLst/>
            <a:cxnLst/>
            <a:rect l="l" t="t" r="r" b="b"/>
            <a:pathLst>
              <a:path w="752475" h="13970">
                <a:moveTo>
                  <a:pt x="752398" y="0"/>
                </a:moveTo>
                <a:lnTo>
                  <a:pt x="0" y="0"/>
                </a:lnTo>
                <a:lnTo>
                  <a:pt x="151341" y="13970"/>
                </a:lnTo>
                <a:lnTo>
                  <a:pt x="614934" y="13970"/>
                </a:lnTo>
                <a:lnTo>
                  <a:pt x="752398" y="0"/>
                </a:lnTo>
                <a:close/>
              </a:path>
            </a:pathLst>
          </a:custGeom>
          <a:solidFill>
            <a:srgbClr val="00AAB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g object 188"/>
          <p:cNvSpPr/>
          <p:nvPr/>
        </p:nvSpPr>
        <p:spPr>
          <a:xfrm>
            <a:off x="6959384" y="586739"/>
            <a:ext cx="411480" cy="12700"/>
          </a:xfrm>
          <a:custGeom>
            <a:avLst/>
            <a:gdLst/>
            <a:ahLst/>
            <a:cxnLst/>
            <a:rect l="l" t="t" r="r" b="b"/>
            <a:pathLst>
              <a:path w="411479" h="12700">
                <a:moveTo>
                  <a:pt x="411086" y="0"/>
                </a:moveTo>
                <a:lnTo>
                  <a:pt x="0" y="0"/>
                </a:lnTo>
                <a:lnTo>
                  <a:pt x="0" y="7620"/>
                </a:lnTo>
                <a:lnTo>
                  <a:pt x="55029" y="7620"/>
                </a:lnTo>
                <a:lnTo>
                  <a:pt x="55029" y="10160"/>
                </a:lnTo>
                <a:lnTo>
                  <a:pt x="144360" y="10160"/>
                </a:lnTo>
                <a:lnTo>
                  <a:pt x="144360" y="12700"/>
                </a:lnTo>
                <a:lnTo>
                  <a:pt x="258330" y="12700"/>
                </a:lnTo>
                <a:lnTo>
                  <a:pt x="258330" y="10160"/>
                </a:lnTo>
                <a:lnTo>
                  <a:pt x="335178" y="10160"/>
                </a:lnTo>
                <a:lnTo>
                  <a:pt x="335178" y="7620"/>
                </a:lnTo>
                <a:lnTo>
                  <a:pt x="411086" y="7620"/>
                </a:lnTo>
                <a:lnTo>
                  <a:pt x="411086" y="0"/>
                </a:lnTo>
                <a:close/>
              </a:path>
            </a:pathLst>
          </a:custGeom>
          <a:solidFill>
            <a:srgbClr val="00ABB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g object 189"/>
          <p:cNvSpPr/>
          <p:nvPr/>
        </p:nvSpPr>
        <p:spPr>
          <a:xfrm>
            <a:off x="3810" y="203200"/>
            <a:ext cx="914019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g object 190"/>
          <p:cNvSpPr/>
          <p:nvPr/>
        </p:nvSpPr>
        <p:spPr>
          <a:xfrm>
            <a:off x="0" y="247650"/>
            <a:ext cx="9144000" cy="561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03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4067175" cy="10160"/>
          </a:xfrm>
          <a:custGeom>
            <a:avLst/>
            <a:gdLst/>
            <a:ahLst/>
            <a:cxnLst/>
            <a:rect l="l" t="t" r="r" b="b"/>
            <a:pathLst>
              <a:path w="4067175" h="10160">
                <a:moveTo>
                  <a:pt x="4066921" y="10160"/>
                </a:moveTo>
                <a:lnTo>
                  <a:pt x="4046397" y="1270"/>
                </a:lnTo>
                <a:lnTo>
                  <a:pt x="4043476" y="0"/>
                </a:ln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4066921" y="10160"/>
                </a:lnTo>
                <a:close/>
              </a:path>
            </a:pathLst>
          </a:custGeom>
          <a:solidFill>
            <a:srgbClr val="00EAF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8889"/>
            <a:ext cx="4087495" cy="10160"/>
          </a:xfrm>
          <a:custGeom>
            <a:avLst/>
            <a:gdLst/>
            <a:ahLst/>
            <a:cxnLst/>
            <a:rect l="l" t="t" r="r" b="b"/>
            <a:pathLst>
              <a:path w="4087495" h="10160">
                <a:moveTo>
                  <a:pt x="4064000" y="0"/>
                </a:moveTo>
                <a:lnTo>
                  <a:pt x="0" y="0"/>
                </a:lnTo>
                <a:lnTo>
                  <a:pt x="0" y="10159"/>
                </a:lnTo>
                <a:lnTo>
                  <a:pt x="4087446" y="10159"/>
                </a:lnTo>
                <a:lnTo>
                  <a:pt x="4064000" y="0"/>
                </a:lnTo>
                <a:close/>
              </a:path>
            </a:pathLst>
          </a:custGeom>
          <a:solidFill>
            <a:srgbClr val="00E9F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7779"/>
            <a:ext cx="4105910" cy="10160"/>
          </a:xfrm>
          <a:custGeom>
            <a:avLst/>
            <a:gdLst/>
            <a:ahLst/>
            <a:cxnLst/>
            <a:rect l="l" t="t" r="r" b="b"/>
            <a:pathLst>
              <a:path w="4105910" h="10159">
                <a:moveTo>
                  <a:pt x="4105605" y="7620"/>
                </a:moveTo>
                <a:lnTo>
                  <a:pt x="4093299" y="7620"/>
                </a:lnTo>
                <a:lnTo>
                  <a:pt x="4093299" y="0"/>
                </a:lnTo>
                <a:lnTo>
                  <a:pt x="0" y="0"/>
                </a:lnTo>
                <a:lnTo>
                  <a:pt x="0" y="7620"/>
                </a:lnTo>
                <a:lnTo>
                  <a:pt x="0" y="10160"/>
                </a:lnTo>
                <a:lnTo>
                  <a:pt x="4105605" y="10160"/>
                </a:lnTo>
                <a:lnTo>
                  <a:pt x="4105605" y="7620"/>
                </a:lnTo>
                <a:close/>
              </a:path>
            </a:pathLst>
          </a:custGeom>
          <a:solidFill>
            <a:srgbClr val="00E8F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27940"/>
            <a:ext cx="4133850" cy="8890"/>
          </a:xfrm>
          <a:custGeom>
            <a:avLst/>
            <a:gdLst/>
            <a:ahLst/>
            <a:cxnLst/>
            <a:rect l="l" t="t" r="r" b="b"/>
            <a:pathLst>
              <a:path w="4133850" h="8890">
                <a:moveTo>
                  <a:pt x="4109127" y="0"/>
                </a:moveTo>
                <a:lnTo>
                  <a:pt x="0" y="0"/>
                </a:lnTo>
                <a:lnTo>
                  <a:pt x="0" y="8889"/>
                </a:lnTo>
                <a:lnTo>
                  <a:pt x="4133722" y="8889"/>
                </a:lnTo>
                <a:lnTo>
                  <a:pt x="4109127" y="0"/>
                </a:lnTo>
                <a:close/>
              </a:path>
            </a:pathLst>
          </a:custGeom>
          <a:solidFill>
            <a:srgbClr val="00E7F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36830"/>
            <a:ext cx="4162425" cy="10160"/>
          </a:xfrm>
          <a:custGeom>
            <a:avLst/>
            <a:gdLst/>
            <a:ahLst/>
            <a:cxnLst/>
            <a:rect l="l" t="t" r="r" b="b"/>
            <a:pathLst>
              <a:path w="4162425" h="10159">
                <a:moveTo>
                  <a:pt x="4133722" y="0"/>
                </a:moveTo>
                <a:lnTo>
                  <a:pt x="0" y="0"/>
                </a:lnTo>
                <a:lnTo>
                  <a:pt x="0" y="10160"/>
                </a:lnTo>
                <a:lnTo>
                  <a:pt x="4161832" y="10160"/>
                </a:lnTo>
                <a:lnTo>
                  <a:pt x="4133722" y="0"/>
                </a:lnTo>
                <a:close/>
              </a:path>
            </a:pathLst>
          </a:custGeom>
          <a:solidFill>
            <a:srgbClr val="00E6F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45719"/>
            <a:ext cx="4186554" cy="10160"/>
          </a:xfrm>
          <a:custGeom>
            <a:avLst/>
            <a:gdLst/>
            <a:ahLst/>
            <a:cxnLst/>
            <a:rect l="l" t="t" r="r" b="b"/>
            <a:pathLst>
              <a:path w="4186554" h="10159">
                <a:moveTo>
                  <a:pt x="4158318" y="0"/>
                </a:moveTo>
                <a:lnTo>
                  <a:pt x="0" y="0"/>
                </a:lnTo>
                <a:lnTo>
                  <a:pt x="0" y="10159"/>
                </a:lnTo>
                <a:lnTo>
                  <a:pt x="4186428" y="10159"/>
                </a:lnTo>
                <a:lnTo>
                  <a:pt x="4158318" y="0"/>
                </a:lnTo>
                <a:close/>
              </a:path>
            </a:pathLst>
          </a:custGeom>
          <a:solidFill>
            <a:srgbClr val="00E5F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54609"/>
            <a:ext cx="4210050" cy="10160"/>
          </a:xfrm>
          <a:custGeom>
            <a:avLst/>
            <a:gdLst/>
            <a:ahLst/>
            <a:cxnLst/>
            <a:rect l="l" t="t" r="r" b="b"/>
            <a:pathLst>
              <a:path w="4210050" h="10159">
                <a:moveTo>
                  <a:pt x="4209592" y="8890"/>
                </a:moveTo>
                <a:lnTo>
                  <a:pt x="4195203" y="8890"/>
                </a:lnTo>
                <a:lnTo>
                  <a:pt x="4195203" y="0"/>
                </a:lnTo>
                <a:lnTo>
                  <a:pt x="0" y="0"/>
                </a:lnTo>
                <a:lnTo>
                  <a:pt x="0" y="8890"/>
                </a:lnTo>
                <a:lnTo>
                  <a:pt x="0" y="10160"/>
                </a:lnTo>
                <a:lnTo>
                  <a:pt x="4209592" y="10160"/>
                </a:lnTo>
                <a:lnTo>
                  <a:pt x="4209592" y="8890"/>
                </a:lnTo>
                <a:close/>
              </a:path>
            </a:pathLst>
          </a:custGeom>
          <a:solidFill>
            <a:srgbClr val="00E4F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63500"/>
            <a:ext cx="4241165" cy="10160"/>
          </a:xfrm>
          <a:custGeom>
            <a:avLst/>
            <a:gdLst/>
            <a:ahLst/>
            <a:cxnLst/>
            <a:rect l="l" t="t" r="r" b="b"/>
            <a:pathLst>
              <a:path w="4241165" h="10159">
                <a:moveTo>
                  <a:pt x="4207510" y="0"/>
                </a:moveTo>
                <a:lnTo>
                  <a:pt x="0" y="0"/>
                </a:lnTo>
                <a:lnTo>
                  <a:pt x="0" y="10159"/>
                </a:lnTo>
                <a:lnTo>
                  <a:pt x="4240934" y="10159"/>
                </a:lnTo>
                <a:lnTo>
                  <a:pt x="4207510" y="0"/>
                </a:lnTo>
                <a:close/>
              </a:path>
            </a:pathLst>
          </a:custGeom>
          <a:solidFill>
            <a:srgbClr val="00E3F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73660"/>
            <a:ext cx="4270375" cy="8890"/>
          </a:xfrm>
          <a:custGeom>
            <a:avLst/>
            <a:gdLst/>
            <a:ahLst/>
            <a:cxnLst/>
            <a:rect l="l" t="t" r="r" b="b"/>
            <a:pathLst>
              <a:path w="4270375" h="8890">
                <a:moveTo>
                  <a:pt x="4240934" y="0"/>
                </a:moveTo>
                <a:lnTo>
                  <a:pt x="0" y="0"/>
                </a:lnTo>
                <a:lnTo>
                  <a:pt x="0" y="8890"/>
                </a:lnTo>
                <a:lnTo>
                  <a:pt x="4270181" y="8890"/>
                </a:lnTo>
                <a:lnTo>
                  <a:pt x="4240934" y="0"/>
                </a:lnTo>
                <a:close/>
              </a:path>
            </a:pathLst>
          </a:custGeom>
          <a:solidFill>
            <a:srgbClr val="00E2F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82550"/>
            <a:ext cx="4304030" cy="10160"/>
          </a:xfrm>
          <a:custGeom>
            <a:avLst/>
            <a:gdLst/>
            <a:ahLst/>
            <a:cxnLst/>
            <a:rect l="l" t="t" r="r" b="b"/>
            <a:pathLst>
              <a:path w="4304030" h="10159">
                <a:moveTo>
                  <a:pt x="4270181" y="0"/>
                </a:moveTo>
                <a:lnTo>
                  <a:pt x="0" y="0"/>
                </a:lnTo>
                <a:lnTo>
                  <a:pt x="0" y="10159"/>
                </a:lnTo>
                <a:lnTo>
                  <a:pt x="4303606" y="10159"/>
                </a:lnTo>
                <a:lnTo>
                  <a:pt x="4270181" y="0"/>
                </a:lnTo>
                <a:close/>
              </a:path>
            </a:pathLst>
          </a:custGeom>
          <a:solidFill>
            <a:srgbClr val="00E1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9109641" y="82550"/>
            <a:ext cx="34925" cy="10160"/>
          </a:xfrm>
          <a:custGeom>
            <a:avLst/>
            <a:gdLst/>
            <a:ahLst/>
            <a:cxnLst/>
            <a:rect l="l" t="t" r="r" b="b"/>
            <a:pathLst>
              <a:path w="34925" h="10159">
                <a:moveTo>
                  <a:pt x="34358" y="0"/>
                </a:moveTo>
                <a:lnTo>
                  <a:pt x="27486" y="0"/>
                </a:lnTo>
                <a:lnTo>
                  <a:pt x="0" y="10159"/>
                </a:lnTo>
                <a:lnTo>
                  <a:pt x="34358" y="10159"/>
                </a:lnTo>
                <a:lnTo>
                  <a:pt x="34358" y="0"/>
                </a:lnTo>
                <a:close/>
              </a:path>
            </a:pathLst>
          </a:custGeom>
          <a:solidFill>
            <a:srgbClr val="00E1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91439"/>
            <a:ext cx="4333240" cy="10160"/>
          </a:xfrm>
          <a:custGeom>
            <a:avLst/>
            <a:gdLst/>
            <a:ahLst/>
            <a:cxnLst/>
            <a:rect l="l" t="t" r="r" b="b"/>
            <a:pathLst>
              <a:path w="4333240" h="10159">
                <a:moveTo>
                  <a:pt x="4299428" y="0"/>
                </a:moveTo>
                <a:lnTo>
                  <a:pt x="0" y="0"/>
                </a:lnTo>
                <a:lnTo>
                  <a:pt x="0" y="10159"/>
                </a:lnTo>
                <a:lnTo>
                  <a:pt x="4332853" y="10159"/>
                </a:lnTo>
                <a:lnTo>
                  <a:pt x="4299428" y="0"/>
                </a:lnTo>
                <a:close/>
              </a:path>
            </a:pathLst>
          </a:custGeom>
          <a:solidFill>
            <a:srgbClr val="00E0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9085591" y="91439"/>
            <a:ext cx="58419" cy="10160"/>
          </a:xfrm>
          <a:custGeom>
            <a:avLst/>
            <a:gdLst/>
            <a:ahLst/>
            <a:cxnLst/>
            <a:rect l="l" t="t" r="r" b="b"/>
            <a:pathLst>
              <a:path w="58420" h="10159">
                <a:moveTo>
                  <a:pt x="58408" y="0"/>
                </a:moveTo>
                <a:lnTo>
                  <a:pt x="27486" y="0"/>
                </a:lnTo>
                <a:lnTo>
                  <a:pt x="0" y="10159"/>
                </a:lnTo>
                <a:lnTo>
                  <a:pt x="58408" y="10159"/>
                </a:lnTo>
                <a:lnTo>
                  <a:pt x="58408" y="0"/>
                </a:lnTo>
                <a:close/>
              </a:path>
            </a:pathLst>
          </a:custGeom>
          <a:solidFill>
            <a:srgbClr val="00E0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0" y="100330"/>
            <a:ext cx="4362450" cy="10160"/>
          </a:xfrm>
          <a:custGeom>
            <a:avLst/>
            <a:gdLst/>
            <a:ahLst/>
            <a:cxnLst/>
            <a:rect l="l" t="t" r="r" b="b"/>
            <a:pathLst>
              <a:path w="4362450" h="10160">
                <a:moveTo>
                  <a:pt x="4328675" y="0"/>
                </a:moveTo>
                <a:lnTo>
                  <a:pt x="0" y="0"/>
                </a:lnTo>
                <a:lnTo>
                  <a:pt x="0" y="10160"/>
                </a:lnTo>
                <a:lnTo>
                  <a:pt x="4362100" y="10160"/>
                </a:lnTo>
                <a:lnTo>
                  <a:pt x="4328675" y="0"/>
                </a:lnTo>
                <a:close/>
              </a:path>
            </a:pathLst>
          </a:custGeom>
          <a:solidFill>
            <a:srgbClr val="00DFF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9061540" y="100330"/>
            <a:ext cx="82550" cy="10160"/>
          </a:xfrm>
          <a:custGeom>
            <a:avLst/>
            <a:gdLst/>
            <a:ahLst/>
            <a:cxnLst/>
            <a:rect l="l" t="t" r="r" b="b"/>
            <a:pathLst>
              <a:path w="82550" h="10160">
                <a:moveTo>
                  <a:pt x="82459" y="0"/>
                </a:moveTo>
                <a:lnTo>
                  <a:pt x="27486" y="0"/>
                </a:lnTo>
                <a:lnTo>
                  <a:pt x="0" y="10160"/>
                </a:lnTo>
                <a:lnTo>
                  <a:pt x="82459" y="10160"/>
                </a:lnTo>
                <a:lnTo>
                  <a:pt x="82459" y="0"/>
                </a:lnTo>
                <a:close/>
              </a:path>
            </a:pathLst>
          </a:custGeom>
          <a:solidFill>
            <a:srgbClr val="00DFF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0" y="109220"/>
            <a:ext cx="4391660" cy="10160"/>
          </a:xfrm>
          <a:custGeom>
            <a:avLst/>
            <a:gdLst/>
            <a:ahLst/>
            <a:cxnLst/>
            <a:rect l="l" t="t" r="r" b="b"/>
            <a:pathLst>
              <a:path w="4391660" h="10160">
                <a:moveTo>
                  <a:pt x="4357922" y="0"/>
                </a:moveTo>
                <a:lnTo>
                  <a:pt x="0" y="0"/>
                </a:lnTo>
                <a:lnTo>
                  <a:pt x="0" y="10159"/>
                </a:lnTo>
                <a:lnTo>
                  <a:pt x="4391347" y="10159"/>
                </a:lnTo>
                <a:lnTo>
                  <a:pt x="4357922" y="0"/>
                </a:lnTo>
                <a:close/>
              </a:path>
            </a:pathLst>
          </a:custGeom>
          <a:solidFill>
            <a:srgbClr val="00DE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9037490" y="109220"/>
            <a:ext cx="106680" cy="10160"/>
          </a:xfrm>
          <a:custGeom>
            <a:avLst/>
            <a:gdLst/>
            <a:ahLst/>
            <a:cxnLst/>
            <a:rect l="l" t="t" r="r" b="b"/>
            <a:pathLst>
              <a:path w="106679" h="10160">
                <a:moveTo>
                  <a:pt x="106509" y="0"/>
                </a:moveTo>
                <a:lnTo>
                  <a:pt x="27486" y="0"/>
                </a:lnTo>
                <a:lnTo>
                  <a:pt x="0" y="10159"/>
                </a:lnTo>
                <a:lnTo>
                  <a:pt x="106509" y="10159"/>
                </a:lnTo>
                <a:lnTo>
                  <a:pt x="106509" y="0"/>
                </a:lnTo>
                <a:close/>
              </a:path>
            </a:pathLst>
          </a:custGeom>
          <a:solidFill>
            <a:srgbClr val="00DE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19379"/>
            <a:ext cx="4420870" cy="8890"/>
          </a:xfrm>
          <a:custGeom>
            <a:avLst/>
            <a:gdLst/>
            <a:ahLst/>
            <a:cxnLst/>
            <a:rect l="l" t="t" r="r" b="b"/>
            <a:pathLst>
              <a:path w="4420870" h="8889">
                <a:moveTo>
                  <a:pt x="4391347" y="0"/>
                </a:moveTo>
                <a:lnTo>
                  <a:pt x="0" y="0"/>
                </a:lnTo>
                <a:lnTo>
                  <a:pt x="0" y="8890"/>
                </a:lnTo>
                <a:lnTo>
                  <a:pt x="4420593" y="8890"/>
                </a:lnTo>
                <a:lnTo>
                  <a:pt x="4391347" y="0"/>
                </a:lnTo>
                <a:close/>
              </a:path>
            </a:pathLst>
          </a:custGeom>
          <a:solidFill>
            <a:srgbClr val="00DD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9013439" y="119379"/>
            <a:ext cx="130810" cy="8890"/>
          </a:xfrm>
          <a:custGeom>
            <a:avLst/>
            <a:gdLst/>
            <a:ahLst/>
            <a:cxnLst/>
            <a:rect l="l" t="t" r="r" b="b"/>
            <a:pathLst>
              <a:path w="130809" h="8889">
                <a:moveTo>
                  <a:pt x="130560" y="0"/>
                </a:moveTo>
                <a:lnTo>
                  <a:pt x="24050" y="0"/>
                </a:lnTo>
                <a:lnTo>
                  <a:pt x="0" y="8890"/>
                </a:lnTo>
                <a:lnTo>
                  <a:pt x="130560" y="8890"/>
                </a:lnTo>
                <a:lnTo>
                  <a:pt x="130560" y="0"/>
                </a:lnTo>
                <a:close/>
              </a:path>
            </a:pathLst>
          </a:custGeom>
          <a:solidFill>
            <a:srgbClr val="00DD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0" y="128270"/>
            <a:ext cx="4454525" cy="10160"/>
          </a:xfrm>
          <a:custGeom>
            <a:avLst/>
            <a:gdLst/>
            <a:ahLst/>
            <a:cxnLst/>
            <a:rect l="l" t="t" r="r" b="b"/>
            <a:pathLst>
              <a:path w="4454525" h="10160">
                <a:moveTo>
                  <a:pt x="4420593" y="0"/>
                </a:moveTo>
                <a:lnTo>
                  <a:pt x="0" y="0"/>
                </a:lnTo>
                <a:lnTo>
                  <a:pt x="0" y="10159"/>
                </a:lnTo>
                <a:lnTo>
                  <a:pt x="4454018" y="10159"/>
                </a:lnTo>
                <a:lnTo>
                  <a:pt x="4420593" y="0"/>
                </a:lnTo>
                <a:close/>
              </a:path>
            </a:pathLst>
          </a:custGeom>
          <a:solidFill>
            <a:srgbClr val="00DCE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8985953" y="128270"/>
            <a:ext cx="158115" cy="10160"/>
          </a:xfrm>
          <a:custGeom>
            <a:avLst/>
            <a:gdLst/>
            <a:ahLst/>
            <a:cxnLst/>
            <a:rect l="l" t="t" r="r" b="b"/>
            <a:pathLst>
              <a:path w="158115" h="10160">
                <a:moveTo>
                  <a:pt x="158046" y="0"/>
                </a:moveTo>
                <a:lnTo>
                  <a:pt x="27486" y="0"/>
                </a:lnTo>
                <a:lnTo>
                  <a:pt x="0" y="10159"/>
                </a:lnTo>
                <a:lnTo>
                  <a:pt x="158046" y="10159"/>
                </a:lnTo>
                <a:lnTo>
                  <a:pt x="158046" y="0"/>
                </a:lnTo>
                <a:close/>
              </a:path>
            </a:pathLst>
          </a:custGeom>
          <a:solidFill>
            <a:srgbClr val="00DCE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0" y="137160"/>
            <a:ext cx="4483735" cy="10160"/>
          </a:xfrm>
          <a:custGeom>
            <a:avLst/>
            <a:gdLst/>
            <a:ahLst/>
            <a:cxnLst/>
            <a:rect l="l" t="t" r="r" b="b"/>
            <a:pathLst>
              <a:path w="4483735" h="10160">
                <a:moveTo>
                  <a:pt x="4449840" y="0"/>
                </a:moveTo>
                <a:lnTo>
                  <a:pt x="0" y="0"/>
                </a:lnTo>
                <a:lnTo>
                  <a:pt x="0" y="10160"/>
                </a:lnTo>
                <a:lnTo>
                  <a:pt x="4483265" y="10160"/>
                </a:lnTo>
                <a:lnTo>
                  <a:pt x="4449840" y="0"/>
                </a:lnTo>
                <a:close/>
              </a:path>
            </a:pathLst>
          </a:custGeom>
          <a:solidFill>
            <a:srgbClr val="00DB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8961902" y="137160"/>
            <a:ext cx="182245" cy="10160"/>
          </a:xfrm>
          <a:custGeom>
            <a:avLst/>
            <a:gdLst/>
            <a:ahLst/>
            <a:cxnLst/>
            <a:rect l="l" t="t" r="r" b="b"/>
            <a:pathLst>
              <a:path w="182245" h="10160">
                <a:moveTo>
                  <a:pt x="182097" y="0"/>
                </a:moveTo>
                <a:lnTo>
                  <a:pt x="27486" y="0"/>
                </a:lnTo>
                <a:lnTo>
                  <a:pt x="0" y="10160"/>
                </a:lnTo>
                <a:lnTo>
                  <a:pt x="182097" y="10160"/>
                </a:lnTo>
                <a:lnTo>
                  <a:pt x="182097" y="0"/>
                </a:lnTo>
                <a:close/>
              </a:path>
            </a:pathLst>
          </a:custGeom>
          <a:solidFill>
            <a:srgbClr val="00DB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0" y="146049"/>
            <a:ext cx="4506595" cy="10160"/>
          </a:xfrm>
          <a:custGeom>
            <a:avLst/>
            <a:gdLst/>
            <a:ahLst/>
            <a:cxnLst/>
            <a:rect l="l" t="t" r="r" b="b"/>
            <a:pathLst>
              <a:path w="4506595" h="10160">
                <a:moveTo>
                  <a:pt x="4506125" y="5080"/>
                </a:moveTo>
                <a:lnTo>
                  <a:pt x="4487443" y="5080"/>
                </a:lnTo>
                <a:lnTo>
                  <a:pt x="4487443" y="0"/>
                </a:lnTo>
                <a:lnTo>
                  <a:pt x="0" y="0"/>
                </a:lnTo>
                <a:lnTo>
                  <a:pt x="0" y="5080"/>
                </a:lnTo>
                <a:lnTo>
                  <a:pt x="0" y="10160"/>
                </a:lnTo>
                <a:lnTo>
                  <a:pt x="4506125" y="10160"/>
                </a:lnTo>
                <a:lnTo>
                  <a:pt x="4506125" y="5080"/>
                </a:lnTo>
                <a:close/>
              </a:path>
            </a:pathLst>
          </a:custGeom>
          <a:solidFill>
            <a:srgbClr val="00DA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8937852" y="146050"/>
            <a:ext cx="206375" cy="10160"/>
          </a:xfrm>
          <a:custGeom>
            <a:avLst/>
            <a:gdLst/>
            <a:ahLst/>
            <a:cxnLst/>
            <a:rect l="l" t="t" r="r" b="b"/>
            <a:pathLst>
              <a:path w="206375" h="10160">
                <a:moveTo>
                  <a:pt x="206148" y="0"/>
                </a:moveTo>
                <a:lnTo>
                  <a:pt x="27486" y="0"/>
                </a:lnTo>
                <a:lnTo>
                  <a:pt x="0" y="10159"/>
                </a:lnTo>
                <a:lnTo>
                  <a:pt x="206148" y="10159"/>
                </a:lnTo>
                <a:lnTo>
                  <a:pt x="206148" y="0"/>
                </a:lnTo>
                <a:close/>
              </a:path>
            </a:pathLst>
          </a:custGeom>
          <a:solidFill>
            <a:srgbClr val="00DA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0" y="154939"/>
            <a:ext cx="4552950" cy="10160"/>
          </a:xfrm>
          <a:custGeom>
            <a:avLst/>
            <a:gdLst/>
            <a:ahLst/>
            <a:cxnLst/>
            <a:rect l="l" t="t" r="r" b="b"/>
            <a:pathLst>
              <a:path w="4552950" h="10160">
                <a:moveTo>
                  <a:pt x="4511292" y="0"/>
                </a:moveTo>
                <a:lnTo>
                  <a:pt x="0" y="0"/>
                </a:lnTo>
                <a:lnTo>
                  <a:pt x="0" y="10159"/>
                </a:lnTo>
                <a:lnTo>
                  <a:pt x="4552605" y="10159"/>
                </a:lnTo>
                <a:lnTo>
                  <a:pt x="4511292" y="0"/>
                </a:lnTo>
                <a:close/>
              </a:path>
            </a:pathLst>
          </a:custGeom>
          <a:solidFill>
            <a:srgbClr val="00D9E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8913800" y="154939"/>
            <a:ext cx="230504" cy="10160"/>
          </a:xfrm>
          <a:custGeom>
            <a:avLst/>
            <a:gdLst/>
            <a:ahLst/>
            <a:cxnLst/>
            <a:rect l="l" t="t" r="r" b="b"/>
            <a:pathLst>
              <a:path w="230504" h="10160">
                <a:moveTo>
                  <a:pt x="230198" y="0"/>
                </a:moveTo>
                <a:lnTo>
                  <a:pt x="27486" y="0"/>
                </a:lnTo>
                <a:lnTo>
                  <a:pt x="0" y="10159"/>
                </a:lnTo>
                <a:lnTo>
                  <a:pt x="230198" y="10159"/>
                </a:lnTo>
                <a:lnTo>
                  <a:pt x="230198" y="0"/>
                </a:lnTo>
                <a:close/>
              </a:path>
            </a:pathLst>
          </a:custGeom>
          <a:solidFill>
            <a:srgbClr val="00D9E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0" y="165100"/>
            <a:ext cx="4589145" cy="8890"/>
          </a:xfrm>
          <a:custGeom>
            <a:avLst/>
            <a:gdLst/>
            <a:ahLst/>
            <a:cxnLst/>
            <a:rect l="l" t="t" r="r" b="b"/>
            <a:pathLst>
              <a:path w="4589145" h="8889">
                <a:moveTo>
                  <a:pt x="4552605" y="0"/>
                </a:moveTo>
                <a:lnTo>
                  <a:pt x="0" y="0"/>
                </a:lnTo>
                <a:lnTo>
                  <a:pt x="0" y="8890"/>
                </a:lnTo>
                <a:lnTo>
                  <a:pt x="4588753" y="8890"/>
                </a:lnTo>
                <a:lnTo>
                  <a:pt x="4552605" y="0"/>
                </a:lnTo>
                <a:close/>
              </a:path>
            </a:pathLst>
          </a:custGeom>
          <a:solidFill>
            <a:srgbClr val="00D8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8889750" y="165100"/>
            <a:ext cx="254635" cy="8890"/>
          </a:xfrm>
          <a:custGeom>
            <a:avLst/>
            <a:gdLst/>
            <a:ahLst/>
            <a:cxnLst/>
            <a:rect l="l" t="t" r="r" b="b"/>
            <a:pathLst>
              <a:path w="254634" h="8889">
                <a:moveTo>
                  <a:pt x="254249" y="0"/>
                </a:moveTo>
                <a:lnTo>
                  <a:pt x="24050" y="0"/>
                </a:lnTo>
                <a:lnTo>
                  <a:pt x="0" y="8890"/>
                </a:lnTo>
                <a:lnTo>
                  <a:pt x="254249" y="8890"/>
                </a:lnTo>
                <a:lnTo>
                  <a:pt x="254249" y="0"/>
                </a:lnTo>
                <a:close/>
              </a:path>
            </a:pathLst>
          </a:custGeom>
          <a:solidFill>
            <a:srgbClr val="00D8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0" y="173989"/>
            <a:ext cx="4630420" cy="10160"/>
          </a:xfrm>
          <a:custGeom>
            <a:avLst/>
            <a:gdLst/>
            <a:ahLst/>
            <a:cxnLst/>
            <a:rect l="l" t="t" r="r" b="b"/>
            <a:pathLst>
              <a:path w="4630420" h="10160">
                <a:moveTo>
                  <a:pt x="4588753" y="0"/>
                </a:moveTo>
                <a:lnTo>
                  <a:pt x="0" y="0"/>
                </a:lnTo>
                <a:lnTo>
                  <a:pt x="0" y="10159"/>
                </a:lnTo>
                <a:lnTo>
                  <a:pt x="4630066" y="10159"/>
                </a:lnTo>
                <a:lnTo>
                  <a:pt x="4588753" y="0"/>
                </a:lnTo>
                <a:close/>
              </a:path>
            </a:pathLst>
          </a:custGeom>
          <a:solidFill>
            <a:srgbClr val="00D7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8862264" y="173989"/>
            <a:ext cx="281940" cy="10160"/>
          </a:xfrm>
          <a:custGeom>
            <a:avLst/>
            <a:gdLst/>
            <a:ahLst/>
            <a:cxnLst/>
            <a:rect l="l" t="t" r="r" b="b"/>
            <a:pathLst>
              <a:path w="281940" h="10160">
                <a:moveTo>
                  <a:pt x="281735" y="0"/>
                </a:moveTo>
                <a:lnTo>
                  <a:pt x="27486" y="0"/>
                </a:lnTo>
                <a:lnTo>
                  <a:pt x="0" y="10159"/>
                </a:lnTo>
                <a:lnTo>
                  <a:pt x="281735" y="10159"/>
                </a:lnTo>
                <a:lnTo>
                  <a:pt x="281735" y="0"/>
                </a:lnTo>
                <a:close/>
              </a:path>
            </a:pathLst>
          </a:custGeom>
          <a:solidFill>
            <a:srgbClr val="00D7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0" y="182879"/>
            <a:ext cx="4666615" cy="10160"/>
          </a:xfrm>
          <a:custGeom>
            <a:avLst/>
            <a:gdLst/>
            <a:ahLst/>
            <a:cxnLst/>
            <a:rect l="l" t="t" r="r" b="b"/>
            <a:pathLst>
              <a:path w="4666615" h="10160">
                <a:moveTo>
                  <a:pt x="4624902" y="0"/>
                </a:moveTo>
                <a:lnTo>
                  <a:pt x="0" y="0"/>
                </a:lnTo>
                <a:lnTo>
                  <a:pt x="0" y="10160"/>
                </a:lnTo>
                <a:lnTo>
                  <a:pt x="4666215" y="10160"/>
                </a:lnTo>
                <a:lnTo>
                  <a:pt x="4624902" y="0"/>
                </a:lnTo>
                <a:close/>
              </a:path>
            </a:pathLst>
          </a:custGeom>
          <a:solidFill>
            <a:srgbClr val="00D6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8838213" y="182879"/>
            <a:ext cx="306070" cy="10160"/>
          </a:xfrm>
          <a:custGeom>
            <a:avLst/>
            <a:gdLst/>
            <a:ahLst/>
            <a:cxnLst/>
            <a:rect l="l" t="t" r="r" b="b"/>
            <a:pathLst>
              <a:path w="306070" h="10160">
                <a:moveTo>
                  <a:pt x="305786" y="0"/>
                </a:moveTo>
                <a:lnTo>
                  <a:pt x="27486" y="0"/>
                </a:lnTo>
                <a:lnTo>
                  <a:pt x="0" y="10160"/>
                </a:lnTo>
                <a:lnTo>
                  <a:pt x="305786" y="10160"/>
                </a:lnTo>
                <a:lnTo>
                  <a:pt x="305786" y="0"/>
                </a:lnTo>
                <a:close/>
              </a:path>
            </a:pathLst>
          </a:custGeom>
          <a:solidFill>
            <a:srgbClr val="00D6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0" y="191770"/>
            <a:ext cx="4702810" cy="10160"/>
          </a:xfrm>
          <a:custGeom>
            <a:avLst/>
            <a:gdLst/>
            <a:ahLst/>
            <a:cxnLst/>
            <a:rect l="l" t="t" r="r" b="b"/>
            <a:pathLst>
              <a:path w="4702810" h="10160">
                <a:moveTo>
                  <a:pt x="4661051" y="0"/>
                </a:moveTo>
                <a:lnTo>
                  <a:pt x="0" y="0"/>
                </a:lnTo>
                <a:lnTo>
                  <a:pt x="0" y="10159"/>
                </a:lnTo>
                <a:lnTo>
                  <a:pt x="4702364" y="10159"/>
                </a:lnTo>
                <a:lnTo>
                  <a:pt x="4661051" y="0"/>
                </a:lnTo>
                <a:close/>
              </a:path>
            </a:pathLst>
          </a:custGeom>
          <a:solidFill>
            <a:srgbClr val="00D5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8814162" y="191770"/>
            <a:ext cx="330200" cy="10160"/>
          </a:xfrm>
          <a:custGeom>
            <a:avLst/>
            <a:gdLst/>
            <a:ahLst/>
            <a:cxnLst/>
            <a:rect l="l" t="t" r="r" b="b"/>
            <a:pathLst>
              <a:path w="330200" h="10160">
                <a:moveTo>
                  <a:pt x="329837" y="0"/>
                </a:moveTo>
                <a:lnTo>
                  <a:pt x="27486" y="0"/>
                </a:lnTo>
                <a:lnTo>
                  <a:pt x="0" y="10159"/>
                </a:lnTo>
                <a:lnTo>
                  <a:pt x="329837" y="10159"/>
                </a:lnTo>
                <a:lnTo>
                  <a:pt x="329837" y="0"/>
                </a:lnTo>
                <a:close/>
              </a:path>
            </a:pathLst>
          </a:custGeom>
          <a:solidFill>
            <a:srgbClr val="00D5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200660"/>
            <a:ext cx="4739005" cy="10160"/>
          </a:xfrm>
          <a:custGeom>
            <a:avLst/>
            <a:gdLst/>
            <a:ahLst/>
            <a:cxnLst/>
            <a:rect l="l" t="t" r="r" b="b"/>
            <a:pathLst>
              <a:path w="4739005" h="10160">
                <a:moveTo>
                  <a:pt x="4697200" y="0"/>
                </a:moveTo>
                <a:lnTo>
                  <a:pt x="0" y="0"/>
                </a:lnTo>
                <a:lnTo>
                  <a:pt x="0" y="10160"/>
                </a:lnTo>
                <a:lnTo>
                  <a:pt x="4738512" y="10160"/>
                </a:lnTo>
                <a:lnTo>
                  <a:pt x="4697200" y="0"/>
                </a:lnTo>
                <a:close/>
              </a:path>
            </a:pathLst>
          </a:custGeom>
          <a:solidFill>
            <a:srgbClr val="00D4E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8790112" y="200660"/>
            <a:ext cx="354330" cy="10160"/>
          </a:xfrm>
          <a:custGeom>
            <a:avLst/>
            <a:gdLst/>
            <a:ahLst/>
            <a:cxnLst/>
            <a:rect l="l" t="t" r="r" b="b"/>
            <a:pathLst>
              <a:path w="354329" h="10160">
                <a:moveTo>
                  <a:pt x="353887" y="0"/>
                </a:moveTo>
                <a:lnTo>
                  <a:pt x="27486" y="0"/>
                </a:lnTo>
                <a:lnTo>
                  <a:pt x="0" y="10160"/>
                </a:lnTo>
                <a:lnTo>
                  <a:pt x="353887" y="10160"/>
                </a:lnTo>
                <a:lnTo>
                  <a:pt x="353887" y="0"/>
                </a:lnTo>
                <a:close/>
              </a:path>
            </a:pathLst>
          </a:custGeom>
          <a:solidFill>
            <a:srgbClr val="00D4E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0" y="210820"/>
            <a:ext cx="4775200" cy="8890"/>
          </a:xfrm>
          <a:custGeom>
            <a:avLst/>
            <a:gdLst/>
            <a:ahLst/>
            <a:cxnLst/>
            <a:rect l="l" t="t" r="r" b="b"/>
            <a:pathLst>
              <a:path w="4775200" h="8889">
                <a:moveTo>
                  <a:pt x="4738512" y="0"/>
                </a:moveTo>
                <a:lnTo>
                  <a:pt x="0" y="0"/>
                </a:lnTo>
                <a:lnTo>
                  <a:pt x="0" y="8889"/>
                </a:lnTo>
                <a:lnTo>
                  <a:pt x="4774661" y="8889"/>
                </a:lnTo>
                <a:lnTo>
                  <a:pt x="4738512" y="0"/>
                </a:lnTo>
                <a:close/>
              </a:path>
            </a:pathLst>
          </a:custGeom>
          <a:solidFill>
            <a:srgbClr val="00D3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8766061" y="210820"/>
            <a:ext cx="378460" cy="8890"/>
          </a:xfrm>
          <a:custGeom>
            <a:avLst/>
            <a:gdLst/>
            <a:ahLst/>
            <a:cxnLst/>
            <a:rect l="l" t="t" r="r" b="b"/>
            <a:pathLst>
              <a:path w="378459" h="8889">
                <a:moveTo>
                  <a:pt x="377938" y="0"/>
                </a:moveTo>
                <a:lnTo>
                  <a:pt x="24050" y="0"/>
                </a:lnTo>
                <a:lnTo>
                  <a:pt x="0" y="8889"/>
                </a:lnTo>
                <a:lnTo>
                  <a:pt x="377938" y="8889"/>
                </a:lnTo>
                <a:lnTo>
                  <a:pt x="377938" y="0"/>
                </a:lnTo>
                <a:close/>
              </a:path>
            </a:pathLst>
          </a:custGeom>
          <a:solidFill>
            <a:srgbClr val="00D3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0" y="219709"/>
            <a:ext cx="4816475" cy="10160"/>
          </a:xfrm>
          <a:custGeom>
            <a:avLst/>
            <a:gdLst/>
            <a:ahLst/>
            <a:cxnLst/>
            <a:rect l="l" t="t" r="r" b="b"/>
            <a:pathLst>
              <a:path w="4816475" h="10160">
                <a:moveTo>
                  <a:pt x="4774661" y="0"/>
                </a:moveTo>
                <a:lnTo>
                  <a:pt x="0" y="0"/>
                </a:lnTo>
                <a:lnTo>
                  <a:pt x="0" y="10160"/>
                </a:lnTo>
                <a:lnTo>
                  <a:pt x="4815974" y="10160"/>
                </a:lnTo>
                <a:lnTo>
                  <a:pt x="4774661" y="0"/>
                </a:lnTo>
                <a:close/>
              </a:path>
            </a:pathLst>
          </a:custGeom>
          <a:solidFill>
            <a:srgbClr val="00D2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8747277" y="219709"/>
            <a:ext cx="396875" cy="10160"/>
          </a:xfrm>
          <a:custGeom>
            <a:avLst/>
            <a:gdLst/>
            <a:ahLst/>
            <a:cxnLst/>
            <a:rect l="l" t="t" r="r" b="b"/>
            <a:pathLst>
              <a:path w="396875" h="10160">
                <a:moveTo>
                  <a:pt x="396722" y="0"/>
                </a:moveTo>
                <a:lnTo>
                  <a:pt x="15341" y="0"/>
                </a:lnTo>
                <a:lnTo>
                  <a:pt x="15341" y="2540"/>
                </a:lnTo>
                <a:lnTo>
                  <a:pt x="0" y="2540"/>
                </a:lnTo>
                <a:lnTo>
                  <a:pt x="0" y="10160"/>
                </a:lnTo>
                <a:lnTo>
                  <a:pt x="396722" y="10160"/>
                </a:lnTo>
                <a:lnTo>
                  <a:pt x="396722" y="2540"/>
                </a:lnTo>
                <a:lnTo>
                  <a:pt x="396722" y="0"/>
                </a:lnTo>
                <a:close/>
              </a:path>
            </a:pathLst>
          </a:custGeom>
          <a:solidFill>
            <a:srgbClr val="00D2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0" y="228600"/>
            <a:ext cx="4852670" cy="10160"/>
          </a:xfrm>
          <a:custGeom>
            <a:avLst/>
            <a:gdLst/>
            <a:ahLst/>
            <a:cxnLst/>
            <a:rect l="l" t="t" r="r" b="b"/>
            <a:pathLst>
              <a:path w="4852670" h="10160">
                <a:moveTo>
                  <a:pt x="4810810" y="0"/>
                </a:moveTo>
                <a:lnTo>
                  <a:pt x="0" y="0"/>
                </a:lnTo>
                <a:lnTo>
                  <a:pt x="0" y="10159"/>
                </a:lnTo>
                <a:lnTo>
                  <a:pt x="4852123" y="10159"/>
                </a:lnTo>
                <a:lnTo>
                  <a:pt x="4810810" y="0"/>
                </a:lnTo>
                <a:close/>
              </a:path>
            </a:pathLst>
          </a:custGeom>
          <a:solidFill>
            <a:srgbClr val="00D1E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8707596" y="228600"/>
            <a:ext cx="436880" cy="10160"/>
          </a:xfrm>
          <a:custGeom>
            <a:avLst/>
            <a:gdLst/>
            <a:ahLst/>
            <a:cxnLst/>
            <a:rect l="l" t="t" r="r" b="b"/>
            <a:pathLst>
              <a:path w="436879" h="10160">
                <a:moveTo>
                  <a:pt x="436403" y="0"/>
                </a:moveTo>
                <a:lnTo>
                  <a:pt x="31749" y="0"/>
                </a:lnTo>
                <a:lnTo>
                  <a:pt x="0" y="10159"/>
                </a:lnTo>
                <a:lnTo>
                  <a:pt x="436403" y="10159"/>
                </a:lnTo>
                <a:lnTo>
                  <a:pt x="436403" y="0"/>
                </a:lnTo>
                <a:close/>
              </a:path>
            </a:pathLst>
          </a:custGeom>
          <a:solidFill>
            <a:srgbClr val="00D1E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0" y="237490"/>
            <a:ext cx="4888865" cy="10160"/>
          </a:xfrm>
          <a:custGeom>
            <a:avLst/>
            <a:gdLst/>
            <a:ahLst/>
            <a:cxnLst/>
            <a:rect l="l" t="t" r="r" b="b"/>
            <a:pathLst>
              <a:path w="4888865" h="10160">
                <a:moveTo>
                  <a:pt x="4846959" y="0"/>
                </a:moveTo>
                <a:lnTo>
                  <a:pt x="0" y="0"/>
                </a:lnTo>
                <a:lnTo>
                  <a:pt x="0" y="10159"/>
                </a:lnTo>
                <a:lnTo>
                  <a:pt x="4888272" y="10159"/>
                </a:lnTo>
                <a:lnTo>
                  <a:pt x="4846959" y="0"/>
                </a:lnTo>
                <a:close/>
              </a:path>
            </a:pathLst>
          </a:custGeom>
          <a:solidFill>
            <a:srgbClr val="00D0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8679815" y="237490"/>
            <a:ext cx="464184" cy="10160"/>
          </a:xfrm>
          <a:custGeom>
            <a:avLst/>
            <a:gdLst/>
            <a:ahLst/>
            <a:cxnLst/>
            <a:rect l="l" t="t" r="r" b="b"/>
            <a:pathLst>
              <a:path w="464184" h="10160">
                <a:moveTo>
                  <a:pt x="464184" y="0"/>
                </a:moveTo>
                <a:lnTo>
                  <a:pt x="31749" y="0"/>
                </a:lnTo>
                <a:lnTo>
                  <a:pt x="0" y="10159"/>
                </a:lnTo>
                <a:lnTo>
                  <a:pt x="464184" y="10159"/>
                </a:lnTo>
                <a:lnTo>
                  <a:pt x="464184" y="0"/>
                </a:lnTo>
                <a:close/>
              </a:path>
            </a:pathLst>
          </a:custGeom>
          <a:solidFill>
            <a:srgbClr val="00D0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0" y="246379"/>
            <a:ext cx="4924425" cy="10160"/>
          </a:xfrm>
          <a:custGeom>
            <a:avLst/>
            <a:gdLst/>
            <a:ahLst/>
            <a:cxnLst/>
            <a:rect l="l" t="t" r="r" b="b"/>
            <a:pathLst>
              <a:path w="4924425" h="10160">
                <a:moveTo>
                  <a:pt x="4883107" y="0"/>
                </a:moveTo>
                <a:lnTo>
                  <a:pt x="0" y="0"/>
                </a:lnTo>
                <a:lnTo>
                  <a:pt x="0" y="10160"/>
                </a:lnTo>
                <a:lnTo>
                  <a:pt x="4924420" y="10160"/>
                </a:lnTo>
                <a:lnTo>
                  <a:pt x="4883107" y="0"/>
                </a:lnTo>
                <a:close/>
              </a:path>
            </a:pathLst>
          </a:custGeom>
          <a:solidFill>
            <a:srgbClr val="00CF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8652033" y="246379"/>
            <a:ext cx="492125" cy="10160"/>
          </a:xfrm>
          <a:custGeom>
            <a:avLst/>
            <a:gdLst/>
            <a:ahLst/>
            <a:cxnLst/>
            <a:rect l="l" t="t" r="r" b="b"/>
            <a:pathLst>
              <a:path w="492125" h="10160">
                <a:moveTo>
                  <a:pt x="491966" y="0"/>
                </a:moveTo>
                <a:lnTo>
                  <a:pt x="31750" y="0"/>
                </a:lnTo>
                <a:lnTo>
                  <a:pt x="0" y="10160"/>
                </a:lnTo>
                <a:lnTo>
                  <a:pt x="491966" y="10160"/>
                </a:lnTo>
                <a:lnTo>
                  <a:pt x="491966" y="0"/>
                </a:lnTo>
                <a:close/>
              </a:path>
            </a:pathLst>
          </a:custGeom>
          <a:solidFill>
            <a:srgbClr val="00CF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0" y="256540"/>
            <a:ext cx="4960620" cy="8890"/>
          </a:xfrm>
          <a:custGeom>
            <a:avLst/>
            <a:gdLst/>
            <a:ahLst/>
            <a:cxnLst/>
            <a:rect l="l" t="t" r="r" b="b"/>
            <a:pathLst>
              <a:path w="4960620" h="8889">
                <a:moveTo>
                  <a:pt x="4924420" y="0"/>
                </a:moveTo>
                <a:lnTo>
                  <a:pt x="0" y="0"/>
                </a:lnTo>
                <a:lnTo>
                  <a:pt x="0" y="8889"/>
                </a:lnTo>
                <a:lnTo>
                  <a:pt x="4960569" y="8889"/>
                </a:lnTo>
                <a:lnTo>
                  <a:pt x="4924420" y="0"/>
                </a:lnTo>
                <a:close/>
              </a:path>
            </a:pathLst>
          </a:custGeom>
          <a:solidFill>
            <a:srgbClr val="00CEE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8624252" y="256540"/>
            <a:ext cx="520065" cy="8890"/>
          </a:xfrm>
          <a:custGeom>
            <a:avLst/>
            <a:gdLst/>
            <a:ahLst/>
            <a:cxnLst/>
            <a:rect l="l" t="t" r="r" b="b"/>
            <a:pathLst>
              <a:path w="520065" h="8889">
                <a:moveTo>
                  <a:pt x="519747" y="0"/>
                </a:moveTo>
                <a:lnTo>
                  <a:pt x="27781" y="0"/>
                </a:lnTo>
                <a:lnTo>
                  <a:pt x="0" y="8889"/>
                </a:lnTo>
                <a:lnTo>
                  <a:pt x="519747" y="8889"/>
                </a:lnTo>
                <a:lnTo>
                  <a:pt x="519747" y="0"/>
                </a:lnTo>
                <a:close/>
              </a:path>
            </a:pathLst>
          </a:custGeom>
          <a:solidFill>
            <a:srgbClr val="00CEE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0" y="265429"/>
            <a:ext cx="5001895" cy="10160"/>
          </a:xfrm>
          <a:custGeom>
            <a:avLst/>
            <a:gdLst/>
            <a:ahLst/>
            <a:cxnLst/>
            <a:rect l="l" t="t" r="r" b="b"/>
            <a:pathLst>
              <a:path w="5001895" h="10160">
                <a:moveTo>
                  <a:pt x="4960569" y="0"/>
                </a:moveTo>
                <a:lnTo>
                  <a:pt x="0" y="0"/>
                </a:lnTo>
                <a:lnTo>
                  <a:pt x="0" y="10160"/>
                </a:lnTo>
                <a:lnTo>
                  <a:pt x="5001882" y="10160"/>
                </a:lnTo>
                <a:lnTo>
                  <a:pt x="4960569" y="0"/>
                </a:lnTo>
                <a:close/>
              </a:path>
            </a:pathLst>
          </a:custGeom>
          <a:solidFill>
            <a:srgbClr val="00CD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8592502" y="265429"/>
            <a:ext cx="551815" cy="10160"/>
          </a:xfrm>
          <a:custGeom>
            <a:avLst/>
            <a:gdLst/>
            <a:ahLst/>
            <a:cxnLst/>
            <a:rect l="l" t="t" r="r" b="b"/>
            <a:pathLst>
              <a:path w="551815" h="10160">
                <a:moveTo>
                  <a:pt x="551497" y="0"/>
                </a:moveTo>
                <a:lnTo>
                  <a:pt x="31750" y="0"/>
                </a:lnTo>
                <a:lnTo>
                  <a:pt x="0" y="10160"/>
                </a:lnTo>
                <a:lnTo>
                  <a:pt x="551497" y="10160"/>
                </a:lnTo>
                <a:lnTo>
                  <a:pt x="551497" y="0"/>
                </a:lnTo>
                <a:close/>
              </a:path>
            </a:pathLst>
          </a:custGeom>
          <a:solidFill>
            <a:srgbClr val="00CD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0" y="274320"/>
            <a:ext cx="5038090" cy="10160"/>
          </a:xfrm>
          <a:custGeom>
            <a:avLst/>
            <a:gdLst/>
            <a:ahLst/>
            <a:cxnLst/>
            <a:rect l="l" t="t" r="r" b="b"/>
            <a:pathLst>
              <a:path w="5038090" h="10160">
                <a:moveTo>
                  <a:pt x="4996718" y="0"/>
                </a:moveTo>
                <a:lnTo>
                  <a:pt x="0" y="0"/>
                </a:lnTo>
                <a:lnTo>
                  <a:pt x="0" y="10159"/>
                </a:lnTo>
                <a:lnTo>
                  <a:pt x="5038031" y="10159"/>
                </a:lnTo>
                <a:lnTo>
                  <a:pt x="4996718" y="0"/>
                </a:lnTo>
                <a:close/>
              </a:path>
            </a:pathLst>
          </a:custGeom>
          <a:solidFill>
            <a:srgbClr val="00CC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8564721" y="274320"/>
            <a:ext cx="579755" cy="10160"/>
          </a:xfrm>
          <a:custGeom>
            <a:avLst/>
            <a:gdLst/>
            <a:ahLst/>
            <a:cxnLst/>
            <a:rect l="l" t="t" r="r" b="b"/>
            <a:pathLst>
              <a:path w="579754" h="10160">
                <a:moveTo>
                  <a:pt x="579278" y="0"/>
                </a:moveTo>
                <a:lnTo>
                  <a:pt x="31749" y="0"/>
                </a:lnTo>
                <a:lnTo>
                  <a:pt x="0" y="10159"/>
                </a:lnTo>
                <a:lnTo>
                  <a:pt x="579278" y="10159"/>
                </a:lnTo>
                <a:lnTo>
                  <a:pt x="579278" y="0"/>
                </a:lnTo>
                <a:close/>
              </a:path>
            </a:pathLst>
          </a:custGeom>
          <a:solidFill>
            <a:srgbClr val="00CC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0" y="283209"/>
            <a:ext cx="5074285" cy="10160"/>
          </a:xfrm>
          <a:custGeom>
            <a:avLst/>
            <a:gdLst/>
            <a:ahLst/>
            <a:cxnLst/>
            <a:rect l="l" t="t" r="r" b="b"/>
            <a:pathLst>
              <a:path w="5074285" h="10160">
                <a:moveTo>
                  <a:pt x="5032867" y="0"/>
                </a:moveTo>
                <a:lnTo>
                  <a:pt x="0" y="0"/>
                </a:lnTo>
                <a:lnTo>
                  <a:pt x="0" y="10160"/>
                </a:lnTo>
                <a:lnTo>
                  <a:pt x="5074179" y="10160"/>
                </a:lnTo>
                <a:lnTo>
                  <a:pt x="5032867" y="0"/>
                </a:lnTo>
                <a:close/>
              </a:path>
            </a:pathLst>
          </a:custGeom>
          <a:solidFill>
            <a:srgbClr val="00CC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8536940" y="283209"/>
            <a:ext cx="607060" cy="10160"/>
          </a:xfrm>
          <a:custGeom>
            <a:avLst/>
            <a:gdLst/>
            <a:ahLst/>
            <a:cxnLst/>
            <a:rect l="l" t="t" r="r" b="b"/>
            <a:pathLst>
              <a:path w="607059" h="10160">
                <a:moveTo>
                  <a:pt x="607060" y="0"/>
                </a:moveTo>
                <a:lnTo>
                  <a:pt x="31750" y="0"/>
                </a:lnTo>
                <a:lnTo>
                  <a:pt x="0" y="10160"/>
                </a:lnTo>
                <a:lnTo>
                  <a:pt x="607060" y="10160"/>
                </a:lnTo>
                <a:lnTo>
                  <a:pt x="607060" y="0"/>
                </a:lnTo>
                <a:close/>
              </a:path>
            </a:pathLst>
          </a:custGeom>
          <a:solidFill>
            <a:srgbClr val="00CC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0" y="292100"/>
            <a:ext cx="5110480" cy="10160"/>
          </a:xfrm>
          <a:custGeom>
            <a:avLst/>
            <a:gdLst/>
            <a:ahLst/>
            <a:cxnLst/>
            <a:rect l="l" t="t" r="r" b="b"/>
            <a:pathLst>
              <a:path w="5110480" h="10160">
                <a:moveTo>
                  <a:pt x="5069015" y="0"/>
                </a:moveTo>
                <a:lnTo>
                  <a:pt x="0" y="0"/>
                </a:lnTo>
                <a:lnTo>
                  <a:pt x="0" y="10159"/>
                </a:lnTo>
                <a:lnTo>
                  <a:pt x="5110328" y="10159"/>
                </a:lnTo>
                <a:lnTo>
                  <a:pt x="5069015" y="0"/>
                </a:lnTo>
                <a:close/>
              </a:path>
            </a:pathLst>
          </a:custGeom>
          <a:solidFill>
            <a:srgbClr val="00C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8509158" y="292100"/>
            <a:ext cx="635000" cy="10160"/>
          </a:xfrm>
          <a:custGeom>
            <a:avLst/>
            <a:gdLst/>
            <a:ahLst/>
            <a:cxnLst/>
            <a:rect l="l" t="t" r="r" b="b"/>
            <a:pathLst>
              <a:path w="635000" h="10160">
                <a:moveTo>
                  <a:pt x="634841" y="0"/>
                </a:moveTo>
                <a:lnTo>
                  <a:pt x="31749" y="0"/>
                </a:lnTo>
                <a:lnTo>
                  <a:pt x="0" y="10159"/>
                </a:lnTo>
                <a:lnTo>
                  <a:pt x="634841" y="10159"/>
                </a:lnTo>
                <a:lnTo>
                  <a:pt x="634841" y="0"/>
                </a:lnTo>
                <a:close/>
              </a:path>
            </a:pathLst>
          </a:custGeom>
          <a:solidFill>
            <a:srgbClr val="00C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0" y="302259"/>
            <a:ext cx="5146675" cy="8890"/>
          </a:xfrm>
          <a:custGeom>
            <a:avLst/>
            <a:gdLst/>
            <a:ahLst/>
            <a:cxnLst/>
            <a:rect l="l" t="t" r="r" b="b"/>
            <a:pathLst>
              <a:path w="5146675" h="8889">
                <a:moveTo>
                  <a:pt x="5110328" y="0"/>
                </a:moveTo>
                <a:lnTo>
                  <a:pt x="0" y="0"/>
                </a:lnTo>
                <a:lnTo>
                  <a:pt x="0" y="8890"/>
                </a:lnTo>
                <a:lnTo>
                  <a:pt x="5146477" y="8890"/>
                </a:lnTo>
                <a:lnTo>
                  <a:pt x="5110328" y="0"/>
                </a:lnTo>
                <a:close/>
              </a:path>
            </a:pathLst>
          </a:custGeom>
          <a:solidFill>
            <a:srgbClr val="00C9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8491842" y="302259"/>
            <a:ext cx="652780" cy="8890"/>
          </a:xfrm>
          <a:custGeom>
            <a:avLst/>
            <a:gdLst/>
            <a:ahLst/>
            <a:cxnLst/>
            <a:rect l="l" t="t" r="r" b="b"/>
            <a:pathLst>
              <a:path w="652779" h="8889">
                <a:moveTo>
                  <a:pt x="652157" y="0"/>
                </a:moveTo>
                <a:lnTo>
                  <a:pt x="15328" y="0"/>
                </a:lnTo>
                <a:lnTo>
                  <a:pt x="15328" y="1270"/>
                </a:lnTo>
                <a:lnTo>
                  <a:pt x="0" y="1270"/>
                </a:lnTo>
                <a:lnTo>
                  <a:pt x="0" y="8890"/>
                </a:lnTo>
                <a:lnTo>
                  <a:pt x="652157" y="8890"/>
                </a:lnTo>
                <a:lnTo>
                  <a:pt x="652157" y="1270"/>
                </a:lnTo>
                <a:lnTo>
                  <a:pt x="652157" y="0"/>
                </a:lnTo>
                <a:close/>
              </a:path>
            </a:pathLst>
          </a:custGeom>
          <a:solidFill>
            <a:srgbClr val="00C9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0" y="311150"/>
            <a:ext cx="2352040" cy="10160"/>
          </a:xfrm>
          <a:custGeom>
            <a:avLst/>
            <a:gdLst/>
            <a:ahLst/>
            <a:cxnLst/>
            <a:rect l="l" t="t" r="r" b="b"/>
            <a:pathLst>
              <a:path w="2352040" h="10160">
                <a:moveTo>
                  <a:pt x="2352040" y="0"/>
                </a:moveTo>
                <a:lnTo>
                  <a:pt x="0" y="0"/>
                </a:lnTo>
                <a:lnTo>
                  <a:pt x="0" y="10159"/>
                </a:lnTo>
                <a:lnTo>
                  <a:pt x="2175042" y="10159"/>
                </a:lnTo>
                <a:lnTo>
                  <a:pt x="2352040" y="0"/>
                </a:lnTo>
                <a:close/>
              </a:path>
            </a:pathLst>
          </a:custGeom>
          <a:solidFill>
            <a:srgbClr val="00C8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2824479" y="311150"/>
            <a:ext cx="2363470" cy="10160"/>
          </a:xfrm>
          <a:custGeom>
            <a:avLst/>
            <a:gdLst/>
            <a:ahLst/>
            <a:cxnLst/>
            <a:rect l="l" t="t" r="r" b="b"/>
            <a:pathLst>
              <a:path w="2363470" h="10160">
                <a:moveTo>
                  <a:pt x="2321997" y="0"/>
                </a:moveTo>
                <a:lnTo>
                  <a:pt x="0" y="0"/>
                </a:lnTo>
                <a:lnTo>
                  <a:pt x="161807" y="10159"/>
                </a:lnTo>
                <a:lnTo>
                  <a:pt x="2363310" y="10159"/>
                </a:lnTo>
                <a:lnTo>
                  <a:pt x="2321997" y="0"/>
                </a:lnTo>
                <a:close/>
              </a:path>
            </a:pathLst>
          </a:custGeom>
          <a:solidFill>
            <a:srgbClr val="00C8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8442959" y="311150"/>
            <a:ext cx="701040" cy="10160"/>
          </a:xfrm>
          <a:custGeom>
            <a:avLst/>
            <a:gdLst/>
            <a:ahLst/>
            <a:cxnLst/>
            <a:rect l="l" t="t" r="r" b="b"/>
            <a:pathLst>
              <a:path w="701040" h="10160">
                <a:moveTo>
                  <a:pt x="701039" y="0"/>
                </a:moveTo>
                <a:lnTo>
                  <a:pt x="35559" y="0"/>
                </a:lnTo>
                <a:lnTo>
                  <a:pt x="0" y="10159"/>
                </a:lnTo>
                <a:lnTo>
                  <a:pt x="701039" y="10159"/>
                </a:lnTo>
                <a:lnTo>
                  <a:pt x="701039" y="0"/>
                </a:lnTo>
                <a:close/>
              </a:path>
            </a:pathLst>
          </a:custGeom>
          <a:solidFill>
            <a:srgbClr val="00C8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0" y="320040"/>
            <a:ext cx="2197735" cy="10160"/>
          </a:xfrm>
          <a:custGeom>
            <a:avLst/>
            <a:gdLst/>
            <a:ahLst/>
            <a:cxnLst/>
            <a:rect l="l" t="t" r="r" b="b"/>
            <a:pathLst>
              <a:path w="2197735" h="10160">
                <a:moveTo>
                  <a:pt x="2197166" y="0"/>
                </a:moveTo>
                <a:lnTo>
                  <a:pt x="0" y="0"/>
                </a:lnTo>
                <a:lnTo>
                  <a:pt x="0" y="10159"/>
                </a:lnTo>
                <a:lnTo>
                  <a:pt x="2020168" y="10159"/>
                </a:lnTo>
                <a:lnTo>
                  <a:pt x="2197166" y="0"/>
                </a:lnTo>
                <a:close/>
              </a:path>
            </a:pathLst>
          </a:custGeom>
          <a:solidFill>
            <a:srgbClr val="00C7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2966061" y="320040"/>
            <a:ext cx="2258060" cy="10160"/>
          </a:xfrm>
          <a:custGeom>
            <a:avLst/>
            <a:gdLst/>
            <a:ahLst/>
            <a:cxnLst/>
            <a:rect l="l" t="t" r="r" b="b"/>
            <a:pathLst>
              <a:path w="2258060" h="10160">
                <a:moveTo>
                  <a:pt x="2216564" y="0"/>
                </a:moveTo>
                <a:lnTo>
                  <a:pt x="0" y="0"/>
                </a:lnTo>
                <a:lnTo>
                  <a:pt x="161807" y="10159"/>
                </a:lnTo>
                <a:lnTo>
                  <a:pt x="2257877" y="10159"/>
                </a:lnTo>
                <a:lnTo>
                  <a:pt x="2216564" y="0"/>
                </a:lnTo>
                <a:close/>
              </a:path>
            </a:pathLst>
          </a:custGeom>
          <a:solidFill>
            <a:srgbClr val="00C7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8411844" y="320040"/>
            <a:ext cx="732155" cy="10160"/>
          </a:xfrm>
          <a:custGeom>
            <a:avLst/>
            <a:gdLst/>
            <a:ahLst/>
            <a:cxnLst/>
            <a:rect l="l" t="t" r="r" b="b"/>
            <a:pathLst>
              <a:path w="732154" h="10160">
                <a:moveTo>
                  <a:pt x="732154" y="0"/>
                </a:moveTo>
                <a:lnTo>
                  <a:pt x="35559" y="0"/>
                </a:lnTo>
                <a:lnTo>
                  <a:pt x="0" y="10159"/>
                </a:lnTo>
                <a:lnTo>
                  <a:pt x="732154" y="10159"/>
                </a:lnTo>
                <a:lnTo>
                  <a:pt x="732154" y="0"/>
                </a:lnTo>
                <a:close/>
              </a:path>
            </a:pathLst>
          </a:custGeom>
          <a:solidFill>
            <a:srgbClr val="00C7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0" y="328929"/>
            <a:ext cx="1987550" cy="10160"/>
          </a:xfrm>
          <a:custGeom>
            <a:avLst/>
            <a:gdLst/>
            <a:ahLst/>
            <a:cxnLst/>
            <a:rect l="l" t="t" r="r" b="b"/>
            <a:pathLst>
              <a:path w="1987550" h="10160">
                <a:moveTo>
                  <a:pt x="198697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918627" y="10160"/>
                </a:lnTo>
                <a:lnTo>
                  <a:pt x="1918627" y="6350"/>
                </a:lnTo>
                <a:lnTo>
                  <a:pt x="1986978" y="6350"/>
                </a:lnTo>
                <a:lnTo>
                  <a:pt x="1986978" y="0"/>
                </a:lnTo>
                <a:close/>
              </a:path>
            </a:pathLst>
          </a:custGeom>
          <a:solidFill>
            <a:srgbClr val="00C6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3107642" y="328929"/>
            <a:ext cx="2152650" cy="10160"/>
          </a:xfrm>
          <a:custGeom>
            <a:avLst/>
            <a:gdLst/>
            <a:ahLst/>
            <a:cxnLst/>
            <a:rect l="l" t="t" r="r" b="b"/>
            <a:pathLst>
              <a:path w="2152650" h="10160">
                <a:moveTo>
                  <a:pt x="2111131" y="0"/>
                </a:moveTo>
                <a:lnTo>
                  <a:pt x="0" y="0"/>
                </a:lnTo>
                <a:lnTo>
                  <a:pt x="161807" y="10160"/>
                </a:lnTo>
                <a:lnTo>
                  <a:pt x="2152444" y="10160"/>
                </a:lnTo>
                <a:lnTo>
                  <a:pt x="2111131" y="0"/>
                </a:lnTo>
                <a:close/>
              </a:path>
            </a:pathLst>
          </a:custGeom>
          <a:solidFill>
            <a:srgbClr val="00C6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8391842" y="328929"/>
            <a:ext cx="752475" cy="10160"/>
          </a:xfrm>
          <a:custGeom>
            <a:avLst/>
            <a:gdLst/>
            <a:ahLst/>
            <a:cxnLst/>
            <a:rect l="l" t="t" r="r" b="b"/>
            <a:pathLst>
              <a:path w="752475" h="10160">
                <a:moveTo>
                  <a:pt x="752157" y="0"/>
                </a:moveTo>
                <a:lnTo>
                  <a:pt x="17780" y="0"/>
                </a:lnTo>
                <a:lnTo>
                  <a:pt x="17780" y="3810"/>
                </a:lnTo>
                <a:lnTo>
                  <a:pt x="0" y="3810"/>
                </a:lnTo>
                <a:lnTo>
                  <a:pt x="0" y="10160"/>
                </a:lnTo>
                <a:lnTo>
                  <a:pt x="744918" y="10160"/>
                </a:lnTo>
                <a:lnTo>
                  <a:pt x="744918" y="3810"/>
                </a:lnTo>
                <a:lnTo>
                  <a:pt x="752157" y="3810"/>
                </a:lnTo>
                <a:lnTo>
                  <a:pt x="752157" y="0"/>
                </a:lnTo>
                <a:close/>
              </a:path>
            </a:pathLst>
          </a:custGeom>
          <a:solidFill>
            <a:srgbClr val="00C6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0" y="339089"/>
            <a:ext cx="9128125" cy="8890"/>
          </a:xfrm>
          <a:custGeom>
            <a:avLst/>
            <a:gdLst/>
            <a:ahLst/>
            <a:cxnLst/>
            <a:rect l="l" t="t" r="r" b="b"/>
            <a:pathLst>
              <a:path w="9128125" h="8889">
                <a:moveTo>
                  <a:pt x="1905606" y="0"/>
                </a:moveTo>
                <a:lnTo>
                  <a:pt x="0" y="0"/>
                </a:lnTo>
                <a:lnTo>
                  <a:pt x="0" y="8889"/>
                </a:lnTo>
                <a:lnTo>
                  <a:pt x="1844790" y="8889"/>
                </a:lnTo>
                <a:lnTo>
                  <a:pt x="1905606" y="0"/>
                </a:lnTo>
                <a:close/>
              </a:path>
              <a:path w="9128125" h="8889">
                <a:moveTo>
                  <a:pt x="5260087" y="0"/>
                </a:moveTo>
                <a:lnTo>
                  <a:pt x="3269450" y="0"/>
                </a:lnTo>
                <a:lnTo>
                  <a:pt x="3370579" y="6350"/>
                </a:lnTo>
                <a:lnTo>
                  <a:pt x="3393006" y="8889"/>
                </a:lnTo>
                <a:lnTo>
                  <a:pt x="5300834" y="8889"/>
                </a:lnTo>
                <a:lnTo>
                  <a:pt x="5275580" y="3809"/>
                </a:lnTo>
                <a:lnTo>
                  <a:pt x="5260087" y="0"/>
                </a:lnTo>
                <a:close/>
              </a:path>
              <a:path w="9128125" h="8889">
                <a:moveTo>
                  <a:pt x="9127807" y="0"/>
                </a:moveTo>
                <a:lnTo>
                  <a:pt x="8380729" y="0"/>
                </a:lnTo>
                <a:lnTo>
                  <a:pt x="8349615" y="8889"/>
                </a:lnTo>
                <a:lnTo>
                  <a:pt x="9102725" y="8889"/>
                </a:lnTo>
                <a:lnTo>
                  <a:pt x="9127807" y="0"/>
                </a:lnTo>
                <a:close/>
              </a:path>
            </a:pathLst>
          </a:custGeom>
          <a:solidFill>
            <a:srgbClr val="00C5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0" y="347979"/>
            <a:ext cx="9102725" cy="8890"/>
          </a:xfrm>
          <a:custGeom>
            <a:avLst/>
            <a:gdLst/>
            <a:ahLst/>
            <a:cxnLst/>
            <a:rect l="l" t="t" r="r" b="b"/>
            <a:pathLst>
              <a:path w="9102725" h="8889">
                <a:moveTo>
                  <a:pt x="1844789" y="0"/>
                </a:moveTo>
                <a:lnTo>
                  <a:pt x="0" y="0"/>
                </a:lnTo>
                <a:lnTo>
                  <a:pt x="0" y="8890"/>
                </a:lnTo>
                <a:lnTo>
                  <a:pt x="1783969" y="8890"/>
                </a:lnTo>
                <a:lnTo>
                  <a:pt x="1844789" y="0"/>
                </a:lnTo>
                <a:close/>
              </a:path>
              <a:path w="9102725" h="8889">
                <a:moveTo>
                  <a:pt x="5345023" y="8890"/>
                </a:moveTo>
                <a:lnTo>
                  <a:pt x="5300827" y="0"/>
                </a:lnTo>
                <a:lnTo>
                  <a:pt x="3392995" y="0"/>
                </a:lnTo>
                <a:lnTo>
                  <a:pt x="3471494" y="8890"/>
                </a:lnTo>
                <a:lnTo>
                  <a:pt x="5345023" y="8890"/>
                </a:lnTo>
                <a:close/>
              </a:path>
              <a:path w="9102725" h="8889">
                <a:moveTo>
                  <a:pt x="9102725" y="0"/>
                </a:moveTo>
                <a:lnTo>
                  <a:pt x="8349602" y="0"/>
                </a:lnTo>
                <a:lnTo>
                  <a:pt x="8318487" y="8890"/>
                </a:lnTo>
                <a:lnTo>
                  <a:pt x="9077642" y="8890"/>
                </a:lnTo>
                <a:lnTo>
                  <a:pt x="9102725" y="0"/>
                </a:lnTo>
                <a:close/>
              </a:path>
            </a:pathLst>
          </a:custGeom>
          <a:solidFill>
            <a:srgbClr val="00C4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0" y="356869"/>
            <a:ext cx="9065260" cy="10160"/>
          </a:xfrm>
          <a:custGeom>
            <a:avLst/>
            <a:gdLst/>
            <a:ahLst/>
            <a:cxnLst/>
            <a:rect l="l" t="t" r="r" b="b"/>
            <a:pathLst>
              <a:path w="9065260" h="10160">
                <a:moveTo>
                  <a:pt x="1783969" y="0"/>
                </a:moveTo>
                <a:lnTo>
                  <a:pt x="0" y="0"/>
                </a:lnTo>
                <a:lnTo>
                  <a:pt x="0" y="10160"/>
                </a:lnTo>
                <a:lnTo>
                  <a:pt x="1714461" y="10160"/>
                </a:lnTo>
                <a:lnTo>
                  <a:pt x="1783969" y="0"/>
                </a:lnTo>
                <a:close/>
              </a:path>
              <a:path w="9065260" h="10160">
                <a:moveTo>
                  <a:pt x="5395531" y="10160"/>
                </a:moveTo>
                <a:lnTo>
                  <a:pt x="5345023" y="0"/>
                </a:lnTo>
                <a:lnTo>
                  <a:pt x="3471494" y="0"/>
                </a:lnTo>
                <a:lnTo>
                  <a:pt x="3561207" y="10160"/>
                </a:lnTo>
                <a:lnTo>
                  <a:pt x="5395531" y="10160"/>
                </a:lnTo>
                <a:close/>
              </a:path>
              <a:path w="9065260" h="10160">
                <a:moveTo>
                  <a:pt x="9065095" y="0"/>
                </a:moveTo>
                <a:lnTo>
                  <a:pt x="8302942" y="0"/>
                </a:lnTo>
                <a:lnTo>
                  <a:pt x="8302942" y="8890"/>
                </a:lnTo>
                <a:lnTo>
                  <a:pt x="8285162" y="8890"/>
                </a:lnTo>
                <a:lnTo>
                  <a:pt x="8285162" y="10160"/>
                </a:lnTo>
                <a:lnTo>
                  <a:pt x="9050401" y="10160"/>
                </a:lnTo>
                <a:lnTo>
                  <a:pt x="9050401" y="8890"/>
                </a:lnTo>
                <a:lnTo>
                  <a:pt x="9065095" y="8890"/>
                </a:lnTo>
                <a:lnTo>
                  <a:pt x="9065095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0" y="365759"/>
            <a:ext cx="9052560" cy="10160"/>
          </a:xfrm>
          <a:custGeom>
            <a:avLst/>
            <a:gdLst/>
            <a:ahLst/>
            <a:cxnLst/>
            <a:rect l="l" t="t" r="r" b="b"/>
            <a:pathLst>
              <a:path w="9052560" h="10160">
                <a:moveTo>
                  <a:pt x="1723148" y="0"/>
                </a:moveTo>
                <a:lnTo>
                  <a:pt x="0" y="0"/>
                </a:lnTo>
                <a:lnTo>
                  <a:pt x="0" y="10160"/>
                </a:lnTo>
                <a:lnTo>
                  <a:pt x="1653654" y="10160"/>
                </a:lnTo>
                <a:lnTo>
                  <a:pt x="1723148" y="0"/>
                </a:lnTo>
                <a:close/>
              </a:path>
              <a:path w="9052560" h="10160">
                <a:moveTo>
                  <a:pt x="5439727" y="10160"/>
                </a:moveTo>
                <a:lnTo>
                  <a:pt x="5389219" y="0"/>
                </a:lnTo>
                <a:lnTo>
                  <a:pt x="3549993" y="0"/>
                </a:lnTo>
                <a:lnTo>
                  <a:pt x="3639693" y="10160"/>
                </a:lnTo>
                <a:lnTo>
                  <a:pt x="5439727" y="10160"/>
                </a:lnTo>
                <a:close/>
              </a:path>
              <a:path w="9052560" h="10160">
                <a:moveTo>
                  <a:pt x="9052560" y="0"/>
                </a:moveTo>
                <a:lnTo>
                  <a:pt x="8287372" y="0"/>
                </a:lnTo>
                <a:lnTo>
                  <a:pt x="8251812" y="10160"/>
                </a:lnTo>
                <a:lnTo>
                  <a:pt x="9018003" y="10160"/>
                </a:lnTo>
                <a:lnTo>
                  <a:pt x="9052560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0" y="374649"/>
            <a:ext cx="9022715" cy="10160"/>
          </a:xfrm>
          <a:custGeom>
            <a:avLst/>
            <a:gdLst/>
            <a:ahLst/>
            <a:cxnLst/>
            <a:rect l="l" t="t" r="r" b="b"/>
            <a:pathLst>
              <a:path w="9022715" h="10160">
                <a:moveTo>
                  <a:pt x="1662341" y="0"/>
                </a:moveTo>
                <a:lnTo>
                  <a:pt x="0" y="0"/>
                </a:lnTo>
                <a:lnTo>
                  <a:pt x="0" y="10160"/>
                </a:lnTo>
                <a:lnTo>
                  <a:pt x="1592834" y="10160"/>
                </a:lnTo>
                <a:lnTo>
                  <a:pt x="1662341" y="0"/>
                </a:lnTo>
                <a:close/>
              </a:path>
              <a:path w="9022715" h="10160">
                <a:moveTo>
                  <a:pt x="5483923" y="10160"/>
                </a:moveTo>
                <a:lnTo>
                  <a:pt x="5433415" y="0"/>
                </a:lnTo>
                <a:lnTo>
                  <a:pt x="3628479" y="0"/>
                </a:lnTo>
                <a:lnTo>
                  <a:pt x="3718191" y="10160"/>
                </a:lnTo>
                <a:lnTo>
                  <a:pt x="5483923" y="10160"/>
                </a:lnTo>
                <a:close/>
              </a:path>
              <a:path w="9022715" h="10160">
                <a:moveTo>
                  <a:pt x="9022334" y="0"/>
                </a:moveTo>
                <a:lnTo>
                  <a:pt x="8256257" y="0"/>
                </a:lnTo>
                <a:lnTo>
                  <a:pt x="8220710" y="10160"/>
                </a:lnTo>
                <a:lnTo>
                  <a:pt x="8987790" y="10160"/>
                </a:lnTo>
                <a:lnTo>
                  <a:pt x="9022334" y="0"/>
                </a:lnTo>
                <a:close/>
              </a:path>
            </a:pathLst>
          </a:custGeom>
          <a:solidFill>
            <a:srgbClr val="00C1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0" y="384809"/>
            <a:ext cx="8987790" cy="8890"/>
          </a:xfrm>
          <a:custGeom>
            <a:avLst/>
            <a:gdLst/>
            <a:ahLst/>
            <a:cxnLst/>
            <a:rect l="l" t="t" r="r" b="b"/>
            <a:pathLst>
              <a:path w="8987790" h="8889">
                <a:moveTo>
                  <a:pt x="1571117" y="0"/>
                </a:moveTo>
                <a:lnTo>
                  <a:pt x="0" y="0"/>
                </a:lnTo>
                <a:lnTo>
                  <a:pt x="0" y="6350"/>
                </a:lnTo>
                <a:lnTo>
                  <a:pt x="0" y="8890"/>
                </a:lnTo>
                <a:lnTo>
                  <a:pt x="1543977" y="8890"/>
                </a:lnTo>
                <a:lnTo>
                  <a:pt x="1543977" y="6350"/>
                </a:lnTo>
                <a:lnTo>
                  <a:pt x="1571117" y="6350"/>
                </a:lnTo>
                <a:lnTo>
                  <a:pt x="1571117" y="0"/>
                </a:lnTo>
                <a:close/>
              </a:path>
              <a:path w="8987790" h="8889">
                <a:moveTo>
                  <a:pt x="5528119" y="8890"/>
                </a:moveTo>
                <a:lnTo>
                  <a:pt x="5483923" y="0"/>
                </a:lnTo>
                <a:lnTo>
                  <a:pt x="3718191" y="0"/>
                </a:lnTo>
                <a:lnTo>
                  <a:pt x="3796690" y="8890"/>
                </a:lnTo>
                <a:lnTo>
                  <a:pt x="5528119" y="8890"/>
                </a:lnTo>
                <a:close/>
              </a:path>
              <a:path w="8987790" h="8889">
                <a:moveTo>
                  <a:pt x="8987790" y="0"/>
                </a:moveTo>
                <a:lnTo>
                  <a:pt x="8220697" y="0"/>
                </a:lnTo>
                <a:lnTo>
                  <a:pt x="8182965" y="8890"/>
                </a:lnTo>
                <a:lnTo>
                  <a:pt x="8957564" y="8890"/>
                </a:lnTo>
                <a:lnTo>
                  <a:pt x="8987790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0" y="393699"/>
            <a:ext cx="8957945" cy="8890"/>
          </a:xfrm>
          <a:custGeom>
            <a:avLst/>
            <a:gdLst/>
            <a:ahLst/>
            <a:cxnLst/>
            <a:rect l="l" t="t" r="r" b="b"/>
            <a:pathLst>
              <a:path w="8957945" h="8889">
                <a:moveTo>
                  <a:pt x="1538554" y="0"/>
                </a:moveTo>
                <a:lnTo>
                  <a:pt x="0" y="0"/>
                </a:lnTo>
                <a:lnTo>
                  <a:pt x="0" y="8890"/>
                </a:lnTo>
                <a:lnTo>
                  <a:pt x="1500632" y="8890"/>
                </a:lnTo>
                <a:lnTo>
                  <a:pt x="1538554" y="0"/>
                </a:lnTo>
                <a:close/>
              </a:path>
              <a:path w="8957945" h="8889">
                <a:moveTo>
                  <a:pt x="5572315" y="8890"/>
                </a:moveTo>
                <a:lnTo>
                  <a:pt x="5528119" y="0"/>
                </a:lnTo>
                <a:lnTo>
                  <a:pt x="3796690" y="0"/>
                </a:lnTo>
                <a:lnTo>
                  <a:pt x="3875176" y="8890"/>
                </a:lnTo>
                <a:lnTo>
                  <a:pt x="5572315" y="8890"/>
                </a:lnTo>
                <a:close/>
              </a:path>
              <a:path w="8957945" h="8889">
                <a:moveTo>
                  <a:pt x="8957564" y="0"/>
                </a:moveTo>
                <a:lnTo>
                  <a:pt x="8182965" y="0"/>
                </a:lnTo>
                <a:lnTo>
                  <a:pt x="8145221" y="8890"/>
                </a:lnTo>
                <a:lnTo>
                  <a:pt x="8927338" y="8890"/>
                </a:lnTo>
                <a:lnTo>
                  <a:pt x="8957564" y="0"/>
                </a:lnTo>
                <a:close/>
              </a:path>
            </a:pathLst>
          </a:custGeom>
          <a:solidFill>
            <a:srgbClr val="00BF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0" y="402589"/>
            <a:ext cx="8927465" cy="10160"/>
          </a:xfrm>
          <a:custGeom>
            <a:avLst/>
            <a:gdLst/>
            <a:ahLst/>
            <a:cxnLst/>
            <a:rect l="l" t="t" r="r" b="b"/>
            <a:pathLst>
              <a:path w="8927465" h="10159">
                <a:moveTo>
                  <a:pt x="1500632" y="0"/>
                </a:moveTo>
                <a:lnTo>
                  <a:pt x="0" y="0"/>
                </a:lnTo>
                <a:lnTo>
                  <a:pt x="0" y="10160"/>
                </a:lnTo>
                <a:lnTo>
                  <a:pt x="1457299" y="10160"/>
                </a:lnTo>
                <a:lnTo>
                  <a:pt x="1500632" y="0"/>
                </a:lnTo>
                <a:close/>
              </a:path>
              <a:path w="8927465" h="10159">
                <a:moveTo>
                  <a:pt x="5622823" y="10160"/>
                </a:moveTo>
                <a:lnTo>
                  <a:pt x="5572315" y="0"/>
                </a:lnTo>
                <a:lnTo>
                  <a:pt x="3875176" y="0"/>
                </a:lnTo>
                <a:lnTo>
                  <a:pt x="3964889" y="10160"/>
                </a:lnTo>
                <a:lnTo>
                  <a:pt x="5622823" y="10160"/>
                </a:lnTo>
                <a:close/>
              </a:path>
              <a:path w="8927465" h="10159">
                <a:moveTo>
                  <a:pt x="8927338" y="0"/>
                </a:moveTo>
                <a:lnTo>
                  <a:pt x="8145221" y="0"/>
                </a:lnTo>
                <a:lnTo>
                  <a:pt x="8102079" y="10160"/>
                </a:lnTo>
                <a:lnTo>
                  <a:pt x="8892794" y="10160"/>
                </a:lnTo>
                <a:lnTo>
                  <a:pt x="8927338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0" y="411479"/>
            <a:ext cx="8888730" cy="10160"/>
          </a:xfrm>
          <a:custGeom>
            <a:avLst/>
            <a:gdLst/>
            <a:ahLst/>
            <a:cxnLst/>
            <a:rect l="l" t="t" r="r" b="b"/>
            <a:pathLst>
              <a:path w="8888730" h="10159">
                <a:moveTo>
                  <a:pt x="1462722" y="0"/>
                </a:moveTo>
                <a:lnTo>
                  <a:pt x="0" y="0"/>
                </a:lnTo>
                <a:lnTo>
                  <a:pt x="0" y="10160"/>
                </a:lnTo>
                <a:lnTo>
                  <a:pt x="1419377" y="10160"/>
                </a:lnTo>
                <a:lnTo>
                  <a:pt x="1462722" y="0"/>
                </a:lnTo>
                <a:close/>
              </a:path>
              <a:path w="8888730" h="10159">
                <a:moveTo>
                  <a:pt x="5667019" y="10160"/>
                </a:moveTo>
                <a:lnTo>
                  <a:pt x="5616511" y="0"/>
                </a:lnTo>
                <a:lnTo>
                  <a:pt x="3953675" y="0"/>
                </a:lnTo>
                <a:lnTo>
                  <a:pt x="4043375" y="10160"/>
                </a:lnTo>
                <a:lnTo>
                  <a:pt x="5667019" y="10160"/>
                </a:lnTo>
                <a:close/>
              </a:path>
              <a:path w="8888730" h="10159">
                <a:moveTo>
                  <a:pt x="8888476" y="0"/>
                </a:moveTo>
                <a:lnTo>
                  <a:pt x="8096694" y="0"/>
                </a:lnTo>
                <a:lnTo>
                  <a:pt x="8096694" y="5080"/>
                </a:lnTo>
                <a:lnTo>
                  <a:pt x="8075117" y="5080"/>
                </a:lnTo>
                <a:lnTo>
                  <a:pt x="8075117" y="10160"/>
                </a:lnTo>
                <a:lnTo>
                  <a:pt x="8869502" y="10160"/>
                </a:lnTo>
                <a:lnTo>
                  <a:pt x="8869502" y="5080"/>
                </a:lnTo>
                <a:lnTo>
                  <a:pt x="8888476" y="5080"/>
                </a:lnTo>
                <a:lnTo>
                  <a:pt x="8888476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0" y="420369"/>
            <a:ext cx="8864600" cy="10160"/>
          </a:xfrm>
          <a:custGeom>
            <a:avLst/>
            <a:gdLst/>
            <a:ahLst/>
            <a:cxnLst/>
            <a:rect l="l" t="t" r="r" b="b"/>
            <a:pathLst>
              <a:path w="8864600" h="10159">
                <a:moveTo>
                  <a:pt x="1424800" y="0"/>
                </a:moveTo>
                <a:lnTo>
                  <a:pt x="0" y="0"/>
                </a:lnTo>
                <a:lnTo>
                  <a:pt x="0" y="10160"/>
                </a:lnTo>
                <a:lnTo>
                  <a:pt x="1381455" y="10160"/>
                </a:lnTo>
                <a:lnTo>
                  <a:pt x="1424800" y="0"/>
                </a:lnTo>
                <a:close/>
              </a:path>
              <a:path w="8864600" h="10159">
                <a:moveTo>
                  <a:pt x="5711215" y="10160"/>
                </a:moveTo>
                <a:lnTo>
                  <a:pt x="5660707" y="0"/>
                </a:lnTo>
                <a:lnTo>
                  <a:pt x="4032173" y="0"/>
                </a:lnTo>
                <a:lnTo>
                  <a:pt x="4121874" y="10160"/>
                </a:lnTo>
                <a:lnTo>
                  <a:pt x="5711215" y="10160"/>
                </a:lnTo>
                <a:close/>
              </a:path>
              <a:path w="8864600" h="10159">
                <a:moveTo>
                  <a:pt x="8864346" y="0"/>
                </a:moveTo>
                <a:lnTo>
                  <a:pt x="8069732" y="0"/>
                </a:lnTo>
                <a:lnTo>
                  <a:pt x="8026590" y="10160"/>
                </a:lnTo>
                <a:lnTo>
                  <a:pt x="8823046" y="10160"/>
                </a:lnTo>
                <a:lnTo>
                  <a:pt x="8864346" y="0"/>
                </a:lnTo>
                <a:close/>
              </a:path>
            </a:pathLst>
          </a:custGeom>
          <a:solidFill>
            <a:srgbClr val="00BC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0" y="430529"/>
            <a:ext cx="8823325" cy="8890"/>
          </a:xfrm>
          <a:custGeom>
            <a:avLst/>
            <a:gdLst/>
            <a:ahLst/>
            <a:cxnLst/>
            <a:rect l="l" t="t" r="r" b="b"/>
            <a:pathLst>
              <a:path w="8823325" h="8890">
                <a:moveTo>
                  <a:pt x="1381455" y="0"/>
                </a:moveTo>
                <a:lnTo>
                  <a:pt x="0" y="0"/>
                </a:lnTo>
                <a:lnTo>
                  <a:pt x="0" y="8890"/>
                </a:lnTo>
                <a:lnTo>
                  <a:pt x="1343533" y="8890"/>
                </a:lnTo>
                <a:lnTo>
                  <a:pt x="1381455" y="0"/>
                </a:lnTo>
                <a:close/>
              </a:path>
              <a:path w="8823325" h="8890">
                <a:moveTo>
                  <a:pt x="5740006" y="1270"/>
                </a:moveTo>
                <a:lnTo>
                  <a:pt x="5714377" y="1270"/>
                </a:lnTo>
                <a:lnTo>
                  <a:pt x="5714377" y="0"/>
                </a:lnTo>
                <a:lnTo>
                  <a:pt x="4127487" y="0"/>
                </a:lnTo>
                <a:lnTo>
                  <a:pt x="4127487" y="1270"/>
                </a:lnTo>
                <a:lnTo>
                  <a:pt x="4166730" y="1270"/>
                </a:lnTo>
                <a:lnTo>
                  <a:pt x="4166730" y="8890"/>
                </a:lnTo>
                <a:lnTo>
                  <a:pt x="5740006" y="8890"/>
                </a:lnTo>
                <a:lnTo>
                  <a:pt x="5740006" y="1270"/>
                </a:lnTo>
                <a:close/>
              </a:path>
              <a:path w="8823325" h="8890">
                <a:moveTo>
                  <a:pt x="8823046" y="0"/>
                </a:moveTo>
                <a:lnTo>
                  <a:pt x="8026590" y="0"/>
                </a:lnTo>
                <a:lnTo>
                  <a:pt x="7988846" y="8890"/>
                </a:lnTo>
                <a:lnTo>
                  <a:pt x="8786901" y="8890"/>
                </a:lnTo>
                <a:lnTo>
                  <a:pt x="8823046" y="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0" y="439419"/>
            <a:ext cx="8787130" cy="10160"/>
          </a:xfrm>
          <a:custGeom>
            <a:avLst/>
            <a:gdLst/>
            <a:ahLst/>
            <a:cxnLst/>
            <a:rect l="l" t="t" r="r" b="b"/>
            <a:pathLst>
              <a:path w="8787130" h="10159">
                <a:moveTo>
                  <a:pt x="1343533" y="0"/>
                </a:moveTo>
                <a:lnTo>
                  <a:pt x="0" y="0"/>
                </a:lnTo>
                <a:lnTo>
                  <a:pt x="0" y="10160"/>
                </a:lnTo>
                <a:lnTo>
                  <a:pt x="1300200" y="10160"/>
                </a:lnTo>
                <a:lnTo>
                  <a:pt x="1343533" y="0"/>
                </a:lnTo>
                <a:close/>
              </a:path>
              <a:path w="8787130" h="10159">
                <a:moveTo>
                  <a:pt x="5822404" y="10160"/>
                </a:moveTo>
                <a:lnTo>
                  <a:pt x="5762472" y="0"/>
                </a:lnTo>
                <a:lnTo>
                  <a:pt x="4200372" y="0"/>
                </a:lnTo>
                <a:lnTo>
                  <a:pt x="4290072" y="10160"/>
                </a:lnTo>
                <a:lnTo>
                  <a:pt x="5822404" y="10160"/>
                </a:lnTo>
                <a:close/>
              </a:path>
              <a:path w="8787130" h="10159">
                <a:moveTo>
                  <a:pt x="8786901" y="0"/>
                </a:moveTo>
                <a:lnTo>
                  <a:pt x="7988846" y="0"/>
                </a:lnTo>
                <a:lnTo>
                  <a:pt x="7945717" y="10160"/>
                </a:lnTo>
                <a:lnTo>
                  <a:pt x="8745601" y="10160"/>
                </a:lnTo>
                <a:lnTo>
                  <a:pt x="8786901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0" y="448309"/>
            <a:ext cx="8733155" cy="10160"/>
          </a:xfrm>
          <a:custGeom>
            <a:avLst/>
            <a:gdLst/>
            <a:ahLst/>
            <a:cxnLst/>
            <a:rect l="l" t="t" r="r" b="b"/>
            <a:pathLst>
              <a:path w="8733155" h="10159">
                <a:moveTo>
                  <a:pt x="1305610" y="0"/>
                </a:moveTo>
                <a:lnTo>
                  <a:pt x="0" y="0"/>
                </a:lnTo>
                <a:lnTo>
                  <a:pt x="0" y="10160"/>
                </a:lnTo>
                <a:lnTo>
                  <a:pt x="1262278" y="10160"/>
                </a:lnTo>
                <a:lnTo>
                  <a:pt x="1305610" y="0"/>
                </a:lnTo>
                <a:close/>
              </a:path>
              <a:path w="8733155" h="10159">
                <a:moveTo>
                  <a:pt x="5874842" y="10160"/>
                </a:moveTo>
                <a:lnTo>
                  <a:pt x="5814911" y="0"/>
                </a:lnTo>
                <a:lnTo>
                  <a:pt x="4278858" y="0"/>
                </a:lnTo>
                <a:lnTo>
                  <a:pt x="4368571" y="10160"/>
                </a:lnTo>
                <a:lnTo>
                  <a:pt x="5874842" y="10160"/>
                </a:lnTo>
                <a:close/>
              </a:path>
              <a:path w="8733155" h="10159">
                <a:moveTo>
                  <a:pt x="8732698" y="0"/>
                </a:moveTo>
                <a:lnTo>
                  <a:pt x="7932229" y="0"/>
                </a:lnTo>
                <a:lnTo>
                  <a:pt x="7932229" y="8890"/>
                </a:lnTo>
                <a:lnTo>
                  <a:pt x="7910068" y="8890"/>
                </a:lnTo>
                <a:lnTo>
                  <a:pt x="7910068" y="10160"/>
                </a:lnTo>
                <a:lnTo>
                  <a:pt x="8712048" y="10160"/>
                </a:lnTo>
                <a:lnTo>
                  <a:pt x="8712048" y="8890"/>
                </a:lnTo>
                <a:lnTo>
                  <a:pt x="8732698" y="8890"/>
                </a:lnTo>
                <a:lnTo>
                  <a:pt x="8732698" y="0"/>
                </a:lnTo>
                <a:close/>
              </a:path>
            </a:pathLst>
          </a:custGeom>
          <a:solidFill>
            <a:srgbClr val="00B9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0" y="457199"/>
            <a:ext cx="8714740" cy="10160"/>
          </a:xfrm>
          <a:custGeom>
            <a:avLst/>
            <a:gdLst/>
            <a:ahLst/>
            <a:cxnLst/>
            <a:rect l="l" t="t" r="r" b="b"/>
            <a:pathLst>
              <a:path w="8714740" h="10159">
                <a:moveTo>
                  <a:pt x="1267688" y="0"/>
                </a:moveTo>
                <a:lnTo>
                  <a:pt x="0" y="0"/>
                </a:lnTo>
                <a:lnTo>
                  <a:pt x="0" y="10160"/>
                </a:lnTo>
                <a:lnTo>
                  <a:pt x="1224356" y="10160"/>
                </a:lnTo>
                <a:lnTo>
                  <a:pt x="1267688" y="0"/>
                </a:lnTo>
                <a:close/>
              </a:path>
              <a:path w="8714740" h="10159">
                <a:moveTo>
                  <a:pt x="5927280" y="10160"/>
                </a:moveTo>
                <a:lnTo>
                  <a:pt x="5867349" y="0"/>
                </a:lnTo>
                <a:lnTo>
                  <a:pt x="4357357" y="0"/>
                </a:lnTo>
                <a:lnTo>
                  <a:pt x="4447070" y="10160"/>
                </a:lnTo>
                <a:lnTo>
                  <a:pt x="5927280" y="10160"/>
                </a:lnTo>
                <a:close/>
              </a:path>
              <a:path w="8714740" h="10159">
                <a:moveTo>
                  <a:pt x="8714626" y="0"/>
                </a:moveTo>
                <a:lnTo>
                  <a:pt x="7913370" y="0"/>
                </a:lnTo>
                <a:lnTo>
                  <a:pt x="7860703" y="10160"/>
                </a:lnTo>
                <a:lnTo>
                  <a:pt x="8673325" y="10160"/>
                </a:lnTo>
                <a:lnTo>
                  <a:pt x="8714626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0" y="466089"/>
            <a:ext cx="8660765" cy="10160"/>
          </a:xfrm>
          <a:custGeom>
            <a:avLst/>
            <a:gdLst/>
            <a:ahLst/>
            <a:cxnLst/>
            <a:rect l="l" t="t" r="r" b="b"/>
            <a:pathLst>
              <a:path w="8660765" h="10159">
                <a:moveTo>
                  <a:pt x="121622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196873" y="10160"/>
                </a:lnTo>
                <a:lnTo>
                  <a:pt x="1196873" y="6350"/>
                </a:lnTo>
                <a:lnTo>
                  <a:pt x="1216228" y="6350"/>
                </a:lnTo>
                <a:lnTo>
                  <a:pt x="1216228" y="0"/>
                </a:lnTo>
                <a:close/>
              </a:path>
              <a:path w="8660765" h="10159">
                <a:moveTo>
                  <a:pt x="5979719" y="10160"/>
                </a:moveTo>
                <a:lnTo>
                  <a:pt x="5919787" y="0"/>
                </a:lnTo>
                <a:lnTo>
                  <a:pt x="4435856" y="0"/>
                </a:lnTo>
                <a:lnTo>
                  <a:pt x="4525556" y="10160"/>
                </a:lnTo>
                <a:lnTo>
                  <a:pt x="5979719" y="10160"/>
                </a:lnTo>
                <a:close/>
              </a:path>
              <a:path w="8660765" h="10159">
                <a:moveTo>
                  <a:pt x="8660409" y="0"/>
                </a:moveTo>
                <a:lnTo>
                  <a:pt x="7844244" y="0"/>
                </a:lnTo>
                <a:lnTo>
                  <a:pt x="7844244" y="8890"/>
                </a:lnTo>
                <a:lnTo>
                  <a:pt x="7817904" y="8890"/>
                </a:lnTo>
                <a:lnTo>
                  <a:pt x="7817904" y="10160"/>
                </a:lnTo>
                <a:lnTo>
                  <a:pt x="8639365" y="10160"/>
                </a:lnTo>
                <a:lnTo>
                  <a:pt x="8639365" y="8890"/>
                </a:lnTo>
                <a:lnTo>
                  <a:pt x="8660409" y="8890"/>
                </a:lnTo>
                <a:lnTo>
                  <a:pt x="8660409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0" y="476249"/>
            <a:ext cx="8636635" cy="8890"/>
          </a:xfrm>
          <a:custGeom>
            <a:avLst/>
            <a:gdLst/>
            <a:ahLst/>
            <a:cxnLst/>
            <a:rect l="l" t="t" r="r" b="b"/>
            <a:pathLst>
              <a:path w="8636635" h="8890">
                <a:moveTo>
                  <a:pt x="1191056" y="0"/>
                </a:moveTo>
                <a:lnTo>
                  <a:pt x="0" y="0"/>
                </a:lnTo>
                <a:lnTo>
                  <a:pt x="0" y="8890"/>
                </a:lnTo>
                <a:lnTo>
                  <a:pt x="1163942" y="8890"/>
                </a:lnTo>
                <a:lnTo>
                  <a:pt x="1191056" y="0"/>
                </a:lnTo>
                <a:close/>
              </a:path>
              <a:path w="8636635" h="8890">
                <a:moveTo>
                  <a:pt x="6032144" y="8890"/>
                </a:moveTo>
                <a:lnTo>
                  <a:pt x="5979719" y="0"/>
                </a:lnTo>
                <a:lnTo>
                  <a:pt x="4525556" y="0"/>
                </a:lnTo>
                <a:lnTo>
                  <a:pt x="4604055" y="8890"/>
                </a:lnTo>
                <a:lnTo>
                  <a:pt x="6032144" y="8890"/>
                </a:lnTo>
                <a:close/>
              </a:path>
              <a:path w="8636635" h="8890">
                <a:moveTo>
                  <a:pt x="8636381" y="0"/>
                </a:moveTo>
                <a:lnTo>
                  <a:pt x="7814615" y="0"/>
                </a:lnTo>
                <a:lnTo>
                  <a:pt x="7768526" y="8890"/>
                </a:lnTo>
                <a:lnTo>
                  <a:pt x="8594649" y="8890"/>
                </a:lnTo>
                <a:lnTo>
                  <a:pt x="8636381" y="0"/>
                </a:lnTo>
                <a:close/>
              </a:path>
            </a:pathLst>
          </a:custGeom>
          <a:solidFill>
            <a:srgbClr val="00B6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0" y="485139"/>
            <a:ext cx="8594725" cy="10160"/>
          </a:xfrm>
          <a:custGeom>
            <a:avLst/>
            <a:gdLst/>
            <a:ahLst/>
            <a:cxnLst/>
            <a:rect l="l" t="t" r="r" b="b"/>
            <a:pathLst>
              <a:path w="8594725" h="10159">
                <a:moveTo>
                  <a:pt x="1163955" y="0"/>
                </a:moveTo>
                <a:lnTo>
                  <a:pt x="0" y="0"/>
                </a:lnTo>
                <a:lnTo>
                  <a:pt x="0" y="10160"/>
                </a:lnTo>
                <a:lnTo>
                  <a:pt x="1132954" y="10160"/>
                </a:lnTo>
                <a:lnTo>
                  <a:pt x="1163955" y="0"/>
                </a:lnTo>
                <a:close/>
              </a:path>
              <a:path w="8594725" h="10159">
                <a:moveTo>
                  <a:pt x="6092075" y="10160"/>
                </a:moveTo>
                <a:lnTo>
                  <a:pt x="6032144" y="0"/>
                </a:lnTo>
                <a:lnTo>
                  <a:pt x="4604055" y="0"/>
                </a:lnTo>
                <a:lnTo>
                  <a:pt x="4693767" y="10160"/>
                </a:lnTo>
                <a:lnTo>
                  <a:pt x="6092075" y="10160"/>
                </a:lnTo>
                <a:close/>
              </a:path>
              <a:path w="8594725" h="10159">
                <a:moveTo>
                  <a:pt x="8594649" y="0"/>
                </a:moveTo>
                <a:lnTo>
                  <a:pt x="7768526" y="0"/>
                </a:lnTo>
                <a:lnTo>
                  <a:pt x="7715859" y="10160"/>
                </a:lnTo>
                <a:lnTo>
                  <a:pt x="8546960" y="10160"/>
                </a:lnTo>
                <a:lnTo>
                  <a:pt x="8594649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0" y="494029"/>
            <a:ext cx="8553450" cy="10160"/>
          </a:xfrm>
          <a:custGeom>
            <a:avLst/>
            <a:gdLst/>
            <a:ahLst/>
            <a:cxnLst/>
            <a:rect l="l" t="t" r="r" b="b"/>
            <a:pathLst>
              <a:path w="8553450" h="10159">
                <a:moveTo>
                  <a:pt x="1136840" y="0"/>
                </a:moveTo>
                <a:lnTo>
                  <a:pt x="0" y="0"/>
                </a:lnTo>
                <a:lnTo>
                  <a:pt x="0" y="10160"/>
                </a:lnTo>
                <a:lnTo>
                  <a:pt x="1105839" y="10160"/>
                </a:lnTo>
                <a:lnTo>
                  <a:pt x="1136840" y="0"/>
                </a:lnTo>
                <a:close/>
              </a:path>
              <a:path w="8553450" h="10159">
                <a:moveTo>
                  <a:pt x="6144514" y="10160"/>
                </a:moveTo>
                <a:lnTo>
                  <a:pt x="6084582" y="0"/>
                </a:lnTo>
                <a:lnTo>
                  <a:pt x="4682553" y="0"/>
                </a:lnTo>
                <a:lnTo>
                  <a:pt x="4772253" y="10160"/>
                </a:lnTo>
                <a:lnTo>
                  <a:pt x="6144514" y="10160"/>
                </a:lnTo>
                <a:close/>
              </a:path>
              <a:path w="8553450" h="10159">
                <a:moveTo>
                  <a:pt x="8552929" y="0"/>
                </a:moveTo>
                <a:lnTo>
                  <a:pt x="7722451" y="0"/>
                </a:lnTo>
                <a:lnTo>
                  <a:pt x="7669784" y="10160"/>
                </a:lnTo>
                <a:lnTo>
                  <a:pt x="8505241" y="10160"/>
                </a:lnTo>
                <a:lnTo>
                  <a:pt x="8552929" y="0"/>
                </a:lnTo>
                <a:close/>
              </a:path>
            </a:pathLst>
          </a:custGeom>
          <a:solidFill>
            <a:srgbClr val="00B4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0" y="502919"/>
            <a:ext cx="8511540" cy="10160"/>
          </a:xfrm>
          <a:custGeom>
            <a:avLst/>
            <a:gdLst/>
            <a:ahLst/>
            <a:cxnLst/>
            <a:rect l="l" t="t" r="r" b="b"/>
            <a:pathLst>
              <a:path w="8511540" h="10159">
                <a:moveTo>
                  <a:pt x="1109713" y="0"/>
                </a:moveTo>
                <a:lnTo>
                  <a:pt x="0" y="0"/>
                </a:lnTo>
                <a:lnTo>
                  <a:pt x="0" y="10160"/>
                </a:lnTo>
                <a:lnTo>
                  <a:pt x="1078725" y="10160"/>
                </a:lnTo>
                <a:lnTo>
                  <a:pt x="1109713" y="0"/>
                </a:lnTo>
                <a:close/>
              </a:path>
              <a:path w="8511540" h="10159">
                <a:moveTo>
                  <a:pt x="6186030" y="3810"/>
                </a:moveTo>
                <a:lnTo>
                  <a:pt x="6148260" y="3810"/>
                </a:lnTo>
                <a:lnTo>
                  <a:pt x="6148260" y="0"/>
                </a:lnTo>
                <a:lnTo>
                  <a:pt x="4777867" y="0"/>
                </a:lnTo>
                <a:lnTo>
                  <a:pt x="4777867" y="3810"/>
                </a:lnTo>
                <a:lnTo>
                  <a:pt x="4822710" y="3810"/>
                </a:lnTo>
                <a:lnTo>
                  <a:pt x="4822710" y="10160"/>
                </a:lnTo>
                <a:lnTo>
                  <a:pt x="6186030" y="10160"/>
                </a:lnTo>
                <a:lnTo>
                  <a:pt x="6186030" y="3810"/>
                </a:lnTo>
                <a:close/>
              </a:path>
              <a:path w="8511540" h="10159">
                <a:moveTo>
                  <a:pt x="8511197" y="0"/>
                </a:moveTo>
                <a:lnTo>
                  <a:pt x="7676362" y="0"/>
                </a:lnTo>
                <a:lnTo>
                  <a:pt x="7623696" y="10160"/>
                </a:lnTo>
                <a:lnTo>
                  <a:pt x="8463509" y="10160"/>
                </a:lnTo>
                <a:lnTo>
                  <a:pt x="8511197" y="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0" y="513079"/>
            <a:ext cx="8448675" cy="8890"/>
          </a:xfrm>
          <a:custGeom>
            <a:avLst/>
            <a:gdLst/>
            <a:ahLst/>
            <a:cxnLst/>
            <a:rect l="l" t="t" r="r" b="b"/>
            <a:pathLst>
              <a:path w="8448675" h="8890">
                <a:moveTo>
                  <a:pt x="1078738" y="0"/>
                </a:moveTo>
                <a:lnTo>
                  <a:pt x="0" y="0"/>
                </a:lnTo>
                <a:lnTo>
                  <a:pt x="0" y="8890"/>
                </a:lnTo>
                <a:lnTo>
                  <a:pt x="1051610" y="8890"/>
                </a:lnTo>
                <a:lnTo>
                  <a:pt x="1078738" y="0"/>
                </a:lnTo>
                <a:close/>
              </a:path>
              <a:path w="8448675" h="8890">
                <a:moveTo>
                  <a:pt x="6286881" y="8890"/>
                </a:moveTo>
                <a:lnTo>
                  <a:pt x="6212573" y="0"/>
                </a:lnTo>
                <a:lnTo>
                  <a:pt x="4850752" y="0"/>
                </a:lnTo>
                <a:lnTo>
                  <a:pt x="4929238" y="8890"/>
                </a:lnTo>
                <a:lnTo>
                  <a:pt x="6286881" y="8890"/>
                </a:lnTo>
                <a:close/>
              </a:path>
              <a:path w="8448675" h="8890">
                <a:moveTo>
                  <a:pt x="8448599" y="0"/>
                </a:moveTo>
                <a:lnTo>
                  <a:pt x="7607236" y="0"/>
                </a:lnTo>
                <a:lnTo>
                  <a:pt x="7607236" y="6350"/>
                </a:lnTo>
                <a:lnTo>
                  <a:pt x="7580173" y="6350"/>
                </a:lnTo>
                <a:lnTo>
                  <a:pt x="7580173" y="8890"/>
                </a:lnTo>
                <a:lnTo>
                  <a:pt x="8427745" y="8890"/>
                </a:lnTo>
                <a:lnTo>
                  <a:pt x="8427745" y="6350"/>
                </a:lnTo>
                <a:lnTo>
                  <a:pt x="8448599" y="6350"/>
                </a:lnTo>
                <a:lnTo>
                  <a:pt x="8448599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0" y="521969"/>
            <a:ext cx="8422005" cy="8890"/>
          </a:xfrm>
          <a:custGeom>
            <a:avLst/>
            <a:gdLst/>
            <a:ahLst/>
            <a:cxnLst/>
            <a:rect l="l" t="t" r="r" b="b"/>
            <a:pathLst>
              <a:path w="8422005" h="8890">
                <a:moveTo>
                  <a:pt x="1051610" y="0"/>
                </a:moveTo>
                <a:lnTo>
                  <a:pt x="0" y="0"/>
                </a:lnTo>
                <a:lnTo>
                  <a:pt x="0" y="8890"/>
                </a:lnTo>
                <a:lnTo>
                  <a:pt x="1024496" y="8890"/>
                </a:lnTo>
                <a:lnTo>
                  <a:pt x="1051610" y="0"/>
                </a:lnTo>
                <a:close/>
              </a:path>
              <a:path w="8422005" h="8890">
                <a:moveTo>
                  <a:pt x="6361201" y="8890"/>
                </a:moveTo>
                <a:lnTo>
                  <a:pt x="6286881" y="0"/>
                </a:lnTo>
                <a:lnTo>
                  <a:pt x="4929238" y="0"/>
                </a:lnTo>
                <a:lnTo>
                  <a:pt x="5007737" y="8890"/>
                </a:lnTo>
                <a:lnTo>
                  <a:pt x="6361201" y="8890"/>
                </a:lnTo>
                <a:close/>
              </a:path>
              <a:path w="8422005" h="8890">
                <a:moveTo>
                  <a:pt x="8421776" y="0"/>
                </a:moveTo>
                <a:lnTo>
                  <a:pt x="7569568" y="0"/>
                </a:lnTo>
                <a:lnTo>
                  <a:pt x="7495286" y="8890"/>
                </a:lnTo>
                <a:lnTo>
                  <a:pt x="8380044" y="8890"/>
                </a:lnTo>
                <a:lnTo>
                  <a:pt x="8421776" y="0"/>
                </a:lnTo>
                <a:close/>
              </a:path>
            </a:pathLst>
          </a:custGeom>
          <a:solidFill>
            <a:srgbClr val="00B1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0" y="530859"/>
            <a:ext cx="8365490" cy="10160"/>
          </a:xfrm>
          <a:custGeom>
            <a:avLst/>
            <a:gdLst/>
            <a:ahLst/>
            <a:cxnLst/>
            <a:rect l="l" t="t" r="r" b="b"/>
            <a:pathLst>
              <a:path w="8365490" h="10159">
                <a:moveTo>
                  <a:pt x="1024496" y="0"/>
                </a:moveTo>
                <a:lnTo>
                  <a:pt x="0" y="0"/>
                </a:lnTo>
                <a:lnTo>
                  <a:pt x="0" y="10160"/>
                </a:lnTo>
                <a:lnTo>
                  <a:pt x="993508" y="10160"/>
                </a:lnTo>
                <a:lnTo>
                  <a:pt x="1024496" y="0"/>
                </a:lnTo>
                <a:close/>
              </a:path>
              <a:path w="8365490" h="10159">
                <a:moveTo>
                  <a:pt x="6446126" y="10160"/>
                </a:moveTo>
                <a:lnTo>
                  <a:pt x="6361201" y="0"/>
                </a:lnTo>
                <a:lnTo>
                  <a:pt x="5007737" y="0"/>
                </a:lnTo>
                <a:lnTo>
                  <a:pt x="5097450" y="10160"/>
                </a:lnTo>
                <a:lnTo>
                  <a:pt x="6446126" y="10160"/>
                </a:lnTo>
                <a:close/>
              </a:path>
              <a:path w="8365490" h="10159">
                <a:moveTo>
                  <a:pt x="8365147" y="0"/>
                </a:moveTo>
                <a:lnTo>
                  <a:pt x="7468756" y="0"/>
                </a:lnTo>
                <a:lnTo>
                  <a:pt x="7468756" y="6350"/>
                </a:lnTo>
                <a:lnTo>
                  <a:pt x="7426325" y="6350"/>
                </a:lnTo>
                <a:lnTo>
                  <a:pt x="7426325" y="10160"/>
                </a:lnTo>
                <a:lnTo>
                  <a:pt x="8339264" y="10160"/>
                </a:lnTo>
                <a:lnTo>
                  <a:pt x="8339264" y="6350"/>
                </a:lnTo>
                <a:lnTo>
                  <a:pt x="8365147" y="6350"/>
                </a:lnTo>
                <a:lnTo>
                  <a:pt x="8365147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0" y="539749"/>
            <a:ext cx="8335645" cy="10160"/>
          </a:xfrm>
          <a:custGeom>
            <a:avLst/>
            <a:gdLst/>
            <a:ahLst/>
            <a:cxnLst/>
            <a:rect l="l" t="t" r="r" b="b"/>
            <a:pathLst>
              <a:path w="8335645" h="10159">
                <a:moveTo>
                  <a:pt x="997381" y="0"/>
                </a:moveTo>
                <a:lnTo>
                  <a:pt x="0" y="0"/>
                </a:lnTo>
                <a:lnTo>
                  <a:pt x="0" y="10160"/>
                </a:lnTo>
                <a:lnTo>
                  <a:pt x="966393" y="10160"/>
                </a:lnTo>
                <a:lnTo>
                  <a:pt x="997381" y="0"/>
                </a:lnTo>
                <a:close/>
              </a:path>
              <a:path w="8335645" h="10159">
                <a:moveTo>
                  <a:pt x="6520434" y="10160"/>
                </a:moveTo>
                <a:lnTo>
                  <a:pt x="6435509" y="0"/>
                </a:lnTo>
                <a:lnTo>
                  <a:pt x="5086235" y="0"/>
                </a:lnTo>
                <a:lnTo>
                  <a:pt x="5175936" y="10160"/>
                </a:lnTo>
                <a:lnTo>
                  <a:pt x="6520434" y="10160"/>
                </a:lnTo>
                <a:close/>
              </a:path>
              <a:path w="8335645" h="10159">
                <a:moveTo>
                  <a:pt x="8335607" y="0"/>
                </a:moveTo>
                <a:lnTo>
                  <a:pt x="7421016" y="0"/>
                </a:lnTo>
                <a:lnTo>
                  <a:pt x="7336129" y="10160"/>
                </a:lnTo>
                <a:lnTo>
                  <a:pt x="8277085" y="10160"/>
                </a:lnTo>
                <a:lnTo>
                  <a:pt x="8335607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0" y="548639"/>
            <a:ext cx="8284845" cy="10160"/>
          </a:xfrm>
          <a:custGeom>
            <a:avLst/>
            <a:gdLst/>
            <a:ahLst/>
            <a:cxnLst/>
            <a:rect l="l" t="t" r="r" b="b"/>
            <a:pathLst>
              <a:path w="8284845" h="10159">
                <a:moveTo>
                  <a:pt x="970267" y="0"/>
                </a:moveTo>
                <a:lnTo>
                  <a:pt x="0" y="0"/>
                </a:lnTo>
                <a:lnTo>
                  <a:pt x="0" y="10160"/>
                </a:lnTo>
                <a:lnTo>
                  <a:pt x="939279" y="10160"/>
                </a:lnTo>
                <a:lnTo>
                  <a:pt x="970267" y="0"/>
                </a:lnTo>
                <a:close/>
              </a:path>
              <a:path w="8284845" h="10159">
                <a:moveTo>
                  <a:pt x="6597561" y="7620"/>
                </a:moveTo>
                <a:lnTo>
                  <a:pt x="6541668" y="7620"/>
                </a:lnTo>
                <a:lnTo>
                  <a:pt x="6541668" y="0"/>
                </a:lnTo>
                <a:lnTo>
                  <a:pt x="5198364" y="0"/>
                </a:lnTo>
                <a:lnTo>
                  <a:pt x="5198364" y="7620"/>
                </a:lnTo>
                <a:lnTo>
                  <a:pt x="5243220" y="7620"/>
                </a:lnTo>
                <a:lnTo>
                  <a:pt x="5243220" y="10160"/>
                </a:lnTo>
                <a:lnTo>
                  <a:pt x="6597561" y="10160"/>
                </a:lnTo>
                <a:lnTo>
                  <a:pt x="6597561" y="7620"/>
                </a:lnTo>
                <a:close/>
              </a:path>
              <a:path w="8284845" h="10159">
                <a:moveTo>
                  <a:pt x="8284400" y="0"/>
                </a:moveTo>
                <a:lnTo>
                  <a:pt x="7346734" y="0"/>
                </a:lnTo>
                <a:lnTo>
                  <a:pt x="7261860" y="10160"/>
                </a:lnTo>
                <a:lnTo>
                  <a:pt x="8225866" y="10160"/>
                </a:lnTo>
                <a:lnTo>
                  <a:pt x="8284400" y="0"/>
                </a:lnTo>
                <a:close/>
              </a:path>
            </a:pathLst>
          </a:custGeom>
          <a:solidFill>
            <a:srgbClr val="00AE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0" y="558799"/>
            <a:ext cx="8226425" cy="8890"/>
          </a:xfrm>
          <a:custGeom>
            <a:avLst/>
            <a:gdLst/>
            <a:ahLst/>
            <a:cxnLst/>
            <a:rect l="l" t="t" r="r" b="b"/>
            <a:pathLst>
              <a:path w="8226425" h="8890">
                <a:moveTo>
                  <a:pt x="939279" y="0"/>
                </a:moveTo>
                <a:lnTo>
                  <a:pt x="0" y="0"/>
                </a:lnTo>
                <a:lnTo>
                  <a:pt x="0" y="8890"/>
                </a:lnTo>
                <a:lnTo>
                  <a:pt x="912164" y="8890"/>
                </a:lnTo>
                <a:lnTo>
                  <a:pt x="939279" y="0"/>
                </a:lnTo>
                <a:close/>
              </a:path>
              <a:path w="8226425" h="8890">
                <a:moveTo>
                  <a:pt x="6789915" y="8890"/>
                </a:moveTo>
                <a:lnTo>
                  <a:pt x="6621602" y="0"/>
                </a:lnTo>
                <a:lnTo>
                  <a:pt x="5254434" y="0"/>
                </a:lnTo>
                <a:lnTo>
                  <a:pt x="5332933" y="8890"/>
                </a:lnTo>
                <a:lnTo>
                  <a:pt x="6789915" y="8890"/>
                </a:lnTo>
                <a:close/>
              </a:path>
              <a:path w="8226425" h="8890">
                <a:moveTo>
                  <a:pt x="8225866" y="0"/>
                </a:moveTo>
                <a:lnTo>
                  <a:pt x="7261860" y="0"/>
                </a:lnTo>
                <a:lnTo>
                  <a:pt x="7085419" y="8890"/>
                </a:lnTo>
                <a:lnTo>
                  <a:pt x="8174647" y="8890"/>
                </a:lnTo>
                <a:lnTo>
                  <a:pt x="8225866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0" y="567689"/>
            <a:ext cx="8174990" cy="8890"/>
          </a:xfrm>
          <a:custGeom>
            <a:avLst/>
            <a:gdLst/>
            <a:ahLst/>
            <a:cxnLst/>
            <a:rect l="l" t="t" r="r" b="b"/>
            <a:pathLst>
              <a:path w="8174990" h="8890">
                <a:moveTo>
                  <a:pt x="912177" y="0"/>
                </a:moveTo>
                <a:lnTo>
                  <a:pt x="0" y="0"/>
                </a:lnTo>
                <a:lnTo>
                  <a:pt x="0" y="8889"/>
                </a:lnTo>
                <a:lnTo>
                  <a:pt x="886546" y="8889"/>
                </a:lnTo>
                <a:lnTo>
                  <a:pt x="892810" y="6350"/>
                </a:lnTo>
                <a:lnTo>
                  <a:pt x="912177" y="0"/>
                </a:lnTo>
                <a:close/>
              </a:path>
              <a:path w="8174990" h="8890">
                <a:moveTo>
                  <a:pt x="6789927" y="0"/>
                </a:moveTo>
                <a:lnTo>
                  <a:pt x="5332934" y="0"/>
                </a:lnTo>
                <a:lnTo>
                  <a:pt x="5411429" y="8889"/>
                </a:lnTo>
                <a:lnTo>
                  <a:pt x="8123444" y="8889"/>
                </a:lnTo>
                <a:lnTo>
                  <a:pt x="8130760" y="7620"/>
                </a:lnTo>
                <a:lnTo>
                  <a:pt x="6934200" y="7620"/>
                </a:lnTo>
                <a:lnTo>
                  <a:pt x="6789927" y="0"/>
                </a:lnTo>
                <a:close/>
              </a:path>
              <a:path w="8174990" h="8890">
                <a:moveTo>
                  <a:pt x="8174658" y="0"/>
                </a:moveTo>
                <a:lnTo>
                  <a:pt x="7085427" y="0"/>
                </a:lnTo>
                <a:lnTo>
                  <a:pt x="6934200" y="7620"/>
                </a:lnTo>
                <a:lnTo>
                  <a:pt x="8130760" y="7620"/>
                </a:lnTo>
                <a:lnTo>
                  <a:pt x="8174658" y="0"/>
                </a:lnTo>
                <a:close/>
              </a:path>
            </a:pathLst>
          </a:custGeom>
          <a:solidFill>
            <a:srgbClr val="00AC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0" y="576579"/>
            <a:ext cx="8123555" cy="10160"/>
          </a:xfrm>
          <a:custGeom>
            <a:avLst/>
            <a:gdLst/>
            <a:ahLst/>
            <a:cxnLst/>
            <a:rect l="l" t="t" r="r" b="b"/>
            <a:pathLst>
              <a:path w="8123555" h="10159">
                <a:moveTo>
                  <a:pt x="886536" y="0"/>
                </a:moveTo>
                <a:lnTo>
                  <a:pt x="0" y="0"/>
                </a:lnTo>
                <a:lnTo>
                  <a:pt x="0" y="10160"/>
                </a:lnTo>
                <a:lnTo>
                  <a:pt x="861491" y="10160"/>
                </a:lnTo>
                <a:lnTo>
                  <a:pt x="886536" y="0"/>
                </a:lnTo>
                <a:close/>
              </a:path>
              <a:path w="8123555" h="10159">
                <a:moveTo>
                  <a:pt x="8123441" y="0"/>
                </a:moveTo>
                <a:lnTo>
                  <a:pt x="5411419" y="0"/>
                </a:lnTo>
                <a:lnTo>
                  <a:pt x="5501132" y="10160"/>
                </a:lnTo>
                <a:lnTo>
                  <a:pt x="8064906" y="10160"/>
                </a:lnTo>
                <a:lnTo>
                  <a:pt x="8123441" y="0"/>
                </a:lnTo>
                <a:close/>
              </a:path>
            </a:pathLst>
          </a:custGeom>
          <a:solidFill>
            <a:srgbClr val="00AB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0" y="585469"/>
            <a:ext cx="8072755" cy="10160"/>
          </a:xfrm>
          <a:custGeom>
            <a:avLst/>
            <a:gdLst/>
            <a:ahLst/>
            <a:cxnLst/>
            <a:rect l="l" t="t" r="r" b="b"/>
            <a:pathLst>
              <a:path w="8072755" h="10159">
                <a:moveTo>
                  <a:pt x="864616" y="0"/>
                </a:moveTo>
                <a:lnTo>
                  <a:pt x="0" y="0"/>
                </a:lnTo>
                <a:lnTo>
                  <a:pt x="0" y="10160"/>
                </a:lnTo>
                <a:lnTo>
                  <a:pt x="839558" y="10160"/>
                </a:lnTo>
                <a:lnTo>
                  <a:pt x="864616" y="0"/>
                </a:lnTo>
                <a:close/>
              </a:path>
              <a:path w="8072755" h="10159">
                <a:moveTo>
                  <a:pt x="8072221" y="0"/>
                </a:moveTo>
                <a:lnTo>
                  <a:pt x="5489918" y="0"/>
                </a:lnTo>
                <a:lnTo>
                  <a:pt x="5579630" y="10160"/>
                </a:lnTo>
                <a:lnTo>
                  <a:pt x="8013700" y="10160"/>
                </a:lnTo>
                <a:lnTo>
                  <a:pt x="8072221" y="0"/>
                </a:lnTo>
                <a:close/>
              </a:path>
            </a:pathLst>
          </a:custGeom>
          <a:solidFill>
            <a:srgbClr val="00AA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0" y="594359"/>
            <a:ext cx="8017509" cy="10160"/>
          </a:xfrm>
          <a:custGeom>
            <a:avLst/>
            <a:gdLst/>
            <a:ahLst/>
            <a:cxnLst/>
            <a:rect l="l" t="t" r="r" b="b"/>
            <a:pathLst>
              <a:path w="8017509" h="10159">
                <a:moveTo>
                  <a:pt x="842695" y="0"/>
                </a:moveTo>
                <a:lnTo>
                  <a:pt x="0" y="0"/>
                </a:lnTo>
                <a:lnTo>
                  <a:pt x="0" y="10160"/>
                </a:lnTo>
                <a:lnTo>
                  <a:pt x="817638" y="10160"/>
                </a:lnTo>
                <a:lnTo>
                  <a:pt x="842695" y="0"/>
                </a:lnTo>
                <a:close/>
              </a:path>
              <a:path w="8017509" h="10159">
                <a:moveTo>
                  <a:pt x="8017357" y="0"/>
                </a:moveTo>
                <a:lnTo>
                  <a:pt x="5574017" y="0"/>
                </a:lnTo>
                <a:lnTo>
                  <a:pt x="5574017" y="1270"/>
                </a:lnTo>
                <a:lnTo>
                  <a:pt x="5618873" y="1270"/>
                </a:lnTo>
                <a:lnTo>
                  <a:pt x="5618873" y="10160"/>
                </a:lnTo>
                <a:lnTo>
                  <a:pt x="7979181" y="10160"/>
                </a:lnTo>
                <a:lnTo>
                  <a:pt x="7979181" y="1270"/>
                </a:lnTo>
                <a:lnTo>
                  <a:pt x="8017357" y="1270"/>
                </a:lnTo>
                <a:lnTo>
                  <a:pt x="8017357" y="0"/>
                </a:lnTo>
                <a:close/>
              </a:path>
            </a:pathLst>
          </a:custGeom>
          <a:solidFill>
            <a:srgbClr val="00A9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0" y="604519"/>
            <a:ext cx="7945120" cy="8890"/>
          </a:xfrm>
          <a:custGeom>
            <a:avLst/>
            <a:gdLst/>
            <a:ahLst/>
            <a:cxnLst/>
            <a:rect l="l" t="t" r="r" b="b"/>
            <a:pathLst>
              <a:path w="7945120" h="8890">
                <a:moveTo>
                  <a:pt x="817638" y="0"/>
                </a:moveTo>
                <a:lnTo>
                  <a:pt x="0" y="0"/>
                </a:lnTo>
                <a:lnTo>
                  <a:pt x="0" y="8890"/>
                </a:lnTo>
                <a:lnTo>
                  <a:pt x="795718" y="8890"/>
                </a:lnTo>
                <a:lnTo>
                  <a:pt x="817638" y="0"/>
                </a:lnTo>
                <a:close/>
              </a:path>
              <a:path w="7945120" h="8890">
                <a:moveTo>
                  <a:pt x="7944675" y="0"/>
                </a:moveTo>
                <a:lnTo>
                  <a:pt x="5658116" y="0"/>
                </a:lnTo>
                <a:lnTo>
                  <a:pt x="5736615" y="8890"/>
                </a:lnTo>
                <a:lnTo>
                  <a:pt x="7875664" y="8890"/>
                </a:lnTo>
                <a:lnTo>
                  <a:pt x="7944675" y="0"/>
                </a:lnTo>
                <a:close/>
              </a:path>
            </a:pathLst>
          </a:custGeom>
          <a:solidFill>
            <a:srgbClr val="00A8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0" y="613409"/>
            <a:ext cx="7846695" cy="10160"/>
          </a:xfrm>
          <a:custGeom>
            <a:avLst/>
            <a:gdLst/>
            <a:ahLst/>
            <a:cxnLst/>
            <a:rect l="l" t="t" r="r" b="b"/>
            <a:pathLst>
              <a:path w="7846695" h="10159">
                <a:moveTo>
                  <a:pt x="795718" y="0"/>
                </a:moveTo>
                <a:lnTo>
                  <a:pt x="0" y="0"/>
                </a:lnTo>
                <a:lnTo>
                  <a:pt x="0" y="10160"/>
                </a:lnTo>
                <a:lnTo>
                  <a:pt x="770661" y="10160"/>
                </a:lnTo>
                <a:lnTo>
                  <a:pt x="795718" y="0"/>
                </a:lnTo>
                <a:close/>
              </a:path>
              <a:path w="7846695" h="10159">
                <a:moveTo>
                  <a:pt x="7846085" y="0"/>
                </a:moveTo>
                <a:lnTo>
                  <a:pt x="5770257" y="0"/>
                </a:lnTo>
                <a:lnTo>
                  <a:pt x="5770257" y="7620"/>
                </a:lnTo>
                <a:lnTo>
                  <a:pt x="5818263" y="7620"/>
                </a:lnTo>
                <a:lnTo>
                  <a:pt x="5818263" y="10160"/>
                </a:lnTo>
                <a:lnTo>
                  <a:pt x="7806652" y="10160"/>
                </a:lnTo>
                <a:lnTo>
                  <a:pt x="7806652" y="7620"/>
                </a:lnTo>
                <a:lnTo>
                  <a:pt x="7846085" y="7620"/>
                </a:lnTo>
                <a:lnTo>
                  <a:pt x="7846085" y="0"/>
                </a:lnTo>
                <a:close/>
              </a:path>
            </a:pathLst>
          </a:custGeom>
          <a:solidFill>
            <a:srgbClr val="00A7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0" y="622299"/>
            <a:ext cx="7806690" cy="10160"/>
          </a:xfrm>
          <a:custGeom>
            <a:avLst/>
            <a:gdLst/>
            <a:ahLst/>
            <a:cxnLst/>
            <a:rect l="l" t="t" r="r" b="b"/>
            <a:pathLst>
              <a:path w="7806690" h="10159">
                <a:moveTo>
                  <a:pt x="773798" y="0"/>
                </a:moveTo>
                <a:lnTo>
                  <a:pt x="0" y="0"/>
                </a:lnTo>
                <a:lnTo>
                  <a:pt x="0" y="10160"/>
                </a:lnTo>
                <a:lnTo>
                  <a:pt x="748741" y="10160"/>
                </a:lnTo>
                <a:lnTo>
                  <a:pt x="773798" y="0"/>
                </a:lnTo>
                <a:close/>
              </a:path>
              <a:path w="7806690" h="10159">
                <a:moveTo>
                  <a:pt x="7806652" y="0"/>
                </a:moveTo>
                <a:lnTo>
                  <a:pt x="5818263" y="0"/>
                </a:lnTo>
                <a:lnTo>
                  <a:pt x="5933237" y="10160"/>
                </a:lnTo>
                <a:lnTo>
                  <a:pt x="7727772" y="10160"/>
                </a:lnTo>
                <a:lnTo>
                  <a:pt x="7806652" y="0"/>
                </a:lnTo>
                <a:close/>
              </a:path>
            </a:pathLst>
          </a:custGeom>
          <a:solidFill>
            <a:srgbClr val="00A6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0" y="631189"/>
            <a:ext cx="7738109" cy="10160"/>
          </a:xfrm>
          <a:custGeom>
            <a:avLst/>
            <a:gdLst/>
            <a:ahLst/>
            <a:cxnLst/>
            <a:rect l="l" t="t" r="r" b="b"/>
            <a:pathLst>
              <a:path w="7738109" h="10159">
                <a:moveTo>
                  <a:pt x="751878" y="0"/>
                </a:moveTo>
                <a:lnTo>
                  <a:pt x="0" y="0"/>
                </a:lnTo>
                <a:lnTo>
                  <a:pt x="0" y="10160"/>
                </a:lnTo>
                <a:lnTo>
                  <a:pt x="726821" y="10160"/>
                </a:lnTo>
                <a:lnTo>
                  <a:pt x="751878" y="0"/>
                </a:lnTo>
                <a:close/>
              </a:path>
              <a:path w="7738109" h="10159">
                <a:moveTo>
                  <a:pt x="7737640" y="0"/>
                </a:moveTo>
                <a:lnTo>
                  <a:pt x="5918860" y="0"/>
                </a:lnTo>
                <a:lnTo>
                  <a:pt x="6033833" y="10160"/>
                </a:lnTo>
                <a:lnTo>
                  <a:pt x="7658760" y="10160"/>
                </a:lnTo>
                <a:lnTo>
                  <a:pt x="7737640" y="0"/>
                </a:lnTo>
                <a:close/>
              </a:path>
            </a:pathLst>
          </a:custGeom>
          <a:solidFill>
            <a:srgbClr val="00A5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0" y="640079"/>
            <a:ext cx="7654290" cy="10160"/>
          </a:xfrm>
          <a:custGeom>
            <a:avLst/>
            <a:gdLst/>
            <a:ahLst/>
            <a:cxnLst/>
            <a:rect l="l" t="t" r="r" b="b"/>
            <a:pathLst>
              <a:path w="7654290" h="10159">
                <a:moveTo>
                  <a:pt x="729957" y="0"/>
                </a:moveTo>
                <a:lnTo>
                  <a:pt x="0" y="0"/>
                </a:lnTo>
                <a:lnTo>
                  <a:pt x="0" y="10160"/>
                </a:lnTo>
                <a:lnTo>
                  <a:pt x="704900" y="10160"/>
                </a:lnTo>
                <a:lnTo>
                  <a:pt x="729957" y="0"/>
                </a:lnTo>
                <a:close/>
              </a:path>
              <a:path w="7654290" h="10159">
                <a:moveTo>
                  <a:pt x="7653833" y="0"/>
                </a:moveTo>
                <a:lnTo>
                  <a:pt x="6041021" y="0"/>
                </a:lnTo>
                <a:lnTo>
                  <a:pt x="6041021" y="3810"/>
                </a:lnTo>
                <a:lnTo>
                  <a:pt x="6098502" y="3810"/>
                </a:lnTo>
                <a:lnTo>
                  <a:pt x="6098502" y="10160"/>
                </a:lnTo>
                <a:lnTo>
                  <a:pt x="7602004" y="10160"/>
                </a:lnTo>
                <a:lnTo>
                  <a:pt x="7602004" y="3810"/>
                </a:lnTo>
                <a:lnTo>
                  <a:pt x="7653833" y="3810"/>
                </a:lnTo>
                <a:lnTo>
                  <a:pt x="7653833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0" y="650239"/>
            <a:ext cx="7565390" cy="8890"/>
          </a:xfrm>
          <a:custGeom>
            <a:avLst/>
            <a:gdLst/>
            <a:ahLst/>
            <a:cxnLst/>
            <a:rect l="l" t="t" r="r" b="b"/>
            <a:pathLst>
              <a:path w="7565390" h="8890">
                <a:moveTo>
                  <a:pt x="704900" y="0"/>
                </a:moveTo>
                <a:lnTo>
                  <a:pt x="0" y="0"/>
                </a:lnTo>
                <a:lnTo>
                  <a:pt x="0" y="8890"/>
                </a:lnTo>
                <a:lnTo>
                  <a:pt x="682980" y="8890"/>
                </a:lnTo>
                <a:lnTo>
                  <a:pt x="704900" y="0"/>
                </a:lnTo>
                <a:close/>
              </a:path>
              <a:path w="7565390" h="8890">
                <a:moveTo>
                  <a:pt x="7564958" y="0"/>
                </a:moveTo>
                <a:lnTo>
                  <a:pt x="6134430" y="0"/>
                </a:lnTo>
                <a:lnTo>
                  <a:pt x="6235027" y="8890"/>
                </a:lnTo>
                <a:lnTo>
                  <a:pt x="7461250" y="8890"/>
                </a:lnTo>
                <a:lnTo>
                  <a:pt x="7564958" y="0"/>
                </a:lnTo>
                <a:close/>
              </a:path>
            </a:pathLst>
          </a:custGeom>
          <a:solidFill>
            <a:srgbClr val="00A3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0" y="659129"/>
            <a:ext cx="7461250" cy="10160"/>
          </a:xfrm>
          <a:custGeom>
            <a:avLst/>
            <a:gdLst/>
            <a:ahLst/>
            <a:cxnLst/>
            <a:rect l="l" t="t" r="r" b="b"/>
            <a:pathLst>
              <a:path w="7461250" h="10159">
                <a:moveTo>
                  <a:pt x="682980" y="0"/>
                </a:moveTo>
                <a:lnTo>
                  <a:pt x="0" y="0"/>
                </a:lnTo>
                <a:lnTo>
                  <a:pt x="0" y="10160"/>
                </a:lnTo>
                <a:lnTo>
                  <a:pt x="657923" y="10160"/>
                </a:lnTo>
                <a:lnTo>
                  <a:pt x="682980" y="0"/>
                </a:lnTo>
                <a:close/>
              </a:path>
              <a:path w="7461250" h="10159">
                <a:moveTo>
                  <a:pt x="7461250" y="0"/>
                </a:moveTo>
                <a:lnTo>
                  <a:pt x="6235027" y="0"/>
                </a:lnTo>
                <a:lnTo>
                  <a:pt x="6350000" y="10160"/>
                </a:lnTo>
                <a:lnTo>
                  <a:pt x="7342708" y="10160"/>
                </a:lnTo>
                <a:lnTo>
                  <a:pt x="7461250" y="0"/>
                </a:lnTo>
                <a:close/>
              </a:path>
            </a:pathLst>
          </a:custGeom>
          <a:solidFill>
            <a:srgbClr val="00A2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0" y="668019"/>
            <a:ext cx="7350125" cy="10160"/>
          </a:xfrm>
          <a:custGeom>
            <a:avLst/>
            <a:gdLst/>
            <a:ahLst/>
            <a:cxnLst/>
            <a:rect l="l" t="t" r="r" b="b"/>
            <a:pathLst>
              <a:path w="7350125" h="10159">
                <a:moveTo>
                  <a:pt x="661060" y="0"/>
                </a:moveTo>
                <a:lnTo>
                  <a:pt x="0" y="0"/>
                </a:lnTo>
                <a:lnTo>
                  <a:pt x="0" y="10160"/>
                </a:lnTo>
                <a:lnTo>
                  <a:pt x="636003" y="10160"/>
                </a:lnTo>
                <a:lnTo>
                  <a:pt x="661060" y="0"/>
                </a:lnTo>
                <a:close/>
              </a:path>
              <a:path w="7350125" h="10159">
                <a:moveTo>
                  <a:pt x="7350125" y="0"/>
                </a:moveTo>
                <a:lnTo>
                  <a:pt x="6342812" y="0"/>
                </a:lnTo>
                <a:lnTo>
                  <a:pt x="6342812" y="1270"/>
                </a:lnTo>
                <a:lnTo>
                  <a:pt x="6452781" y="1270"/>
                </a:lnTo>
                <a:lnTo>
                  <a:pt x="6452781" y="10160"/>
                </a:lnTo>
                <a:lnTo>
                  <a:pt x="7290854" y="10160"/>
                </a:lnTo>
                <a:lnTo>
                  <a:pt x="7290854" y="1270"/>
                </a:lnTo>
                <a:lnTo>
                  <a:pt x="7350125" y="1270"/>
                </a:lnTo>
                <a:lnTo>
                  <a:pt x="7350125" y="0"/>
                </a:lnTo>
                <a:close/>
              </a:path>
            </a:pathLst>
          </a:custGeom>
          <a:solidFill>
            <a:srgbClr val="00A1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0" y="676909"/>
            <a:ext cx="7246620" cy="10160"/>
          </a:xfrm>
          <a:custGeom>
            <a:avLst/>
            <a:gdLst/>
            <a:ahLst/>
            <a:cxnLst/>
            <a:rect l="l" t="t" r="r" b="b"/>
            <a:pathLst>
              <a:path w="7246620" h="10159">
                <a:moveTo>
                  <a:pt x="628180" y="0"/>
                </a:moveTo>
                <a:lnTo>
                  <a:pt x="0" y="0"/>
                </a:lnTo>
                <a:lnTo>
                  <a:pt x="0" y="8890"/>
                </a:lnTo>
                <a:lnTo>
                  <a:pt x="0" y="10160"/>
                </a:lnTo>
                <a:lnTo>
                  <a:pt x="615937" y="10160"/>
                </a:lnTo>
                <a:lnTo>
                  <a:pt x="615937" y="8890"/>
                </a:lnTo>
                <a:lnTo>
                  <a:pt x="628180" y="8890"/>
                </a:lnTo>
                <a:lnTo>
                  <a:pt x="628180" y="0"/>
                </a:lnTo>
                <a:close/>
              </a:path>
              <a:path w="7246620" h="10159">
                <a:moveTo>
                  <a:pt x="7246404" y="0"/>
                </a:moveTo>
                <a:lnTo>
                  <a:pt x="6540894" y="0"/>
                </a:lnTo>
                <a:lnTo>
                  <a:pt x="6540894" y="1270"/>
                </a:lnTo>
                <a:lnTo>
                  <a:pt x="6658369" y="1270"/>
                </a:lnTo>
                <a:lnTo>
                  <a:pt x="6658369" y="10160"/>
                </a:lnTo>
                <a:lnTo>
                  <a:pt x="7076008" y="10160"/>
                </a:lnTo>
                <a:lnTo>
                  <a:pt x="7076008" y="1270"/>
                </a:lnTo>
                <a:lnTo>
                  <a:pt x="7246404" y="1270"/>
                </a:lnTo>
                <a:lnTo>
                  <a:pt x="7246404" y="0"/>
                </a:lnTo>
                <a:close/>
              </a:path>
            </a:pathLst>
          </a:custGeom>
          <a:solidFill>
            <a:srgbClr val="00A0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0" y="687069"/>
            <a:ext cx="6913245" cy="8890"/>
          </a:xfrm>
          <a:custGeom>
            <a:avLst/>
            <a:gdLst/>
            <a:ahLst/>
            <a:cxnLst/>
            <a:rect l="l" t="t" r="r" b="b"/>
            <a:pathLst>
              <a:path w="6913245" h="8890">
                <a:moveTo>
                  <a:pt x="614654" y="0"/>
                </a:moveTo>
                <a:lnTo>
                  <a:pt x="0" y="0"/>
                </a:lnTo>
                <a:lnTo>
                  <a:pt x="0" y="8890"/>
                </a:lnTo>
                <a:lnTo>
                  <a:pt x="596785" y="8890"/>
                </a:lnTo>
                <a:lnTo>
                  <a:pt x="614654" y="0"/>
                </a:lnTo>
                <a:close/>
              </a:path>
              <a:path w="6913245" h="8890">
                <a:moveTo>
                  <a:pt x="6913029" y="0"/>
                </a:moveTo>
                <a:lnTo>
                  <a:pt x="6761162" y="0"/>
                </a:lnTo>
                <a:lnTo>
                  <a:pt x="6819900" y="2540"/>
                </a:lnTo>
                <a:lnTo>
                  <a:pt x="6913029" y="0"/>
                </a:lnTo>
                <a:close/>
              </a:path>
            </a:pathLst>
          </a:custGeom>
          <a:solidFill>
            <a:srgbClr val="009F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0" y="695959"/>
            <a:ext cx="596900" cy="8890"/>
          </a:xfrm>
          <a:custGeom>
            <a:avLst/>
            <a:gdLst/>
            <a:ahLst/>
            <a:cxnLst/>
            <a:rect l="l" t="t" r="r" b="b"/>
            <a:pathLst>
              <a:path w="596900" h="8890">
                <a:moveTo>
                  <a:pt x="596793" y="0"/>
                </a:moveTo>
                <a:lnTo>
                  <a:pt x="0" y="0"/>
                </a:lnTo>
                <a:lnTo>
                  <a:pt x="0" y="8889"/>
                </a:lnTo>
                <a:lnTo>
                  <a:pt x="578919" y="8889"/>
                </a:lnTo>
                <a:lnTo>
                  <a:pt x="596793" y="0"/>
                </a:lnTo>
                <a:close/>
              </a:path>
            </a:pathLst>
          </a:custGeom>
          <a:solidFill>
            <a:srgbClr val="009E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0" y="704850"/>
            <a:ext cx="579120" cy="10160"/>
          </a:xfrm>
          <a:custGeom>
            <a:avLst/>
            <a:gdLst/>
            <a:ahLst/>
            <a:cxnLst/>
            <a:rect l="l" t="t" r="r" b="b"/>
            <a:pathLst>
              <a:path w="579120" h="10159">
                <a:moveTo>
                  <a:pt x="578919" y="0"/>
                </a:moveTo>
                <a:lnTo>
                  <a:pt x="0" y="0"/>
                </a:lnTo>
                <a:lnTo>
                  <a:pt x="0" y="10160"/>
                </a:lnTo>
                <a:lnTo>
                  <a:pt x="558492" y="10160"/>
                </a:lnTo>
                <a:lnTo>
                  <a:pt x="578919" y="0"/>
                </a:lnTo>
                <a:close/>
              </a:path>
            </a:pathLst>
          </a:custGeom>
          <a:solidFill>
            <a:srgbClr val="009D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0" y="713739"/>
            <a:ext cx="561340" cy="10160"/>
          </a:xfrm>
          <a:custGeom>
            <a:avLst/>
            <a:gdLst/>
            <a:ahLst/>
            <a:cxnLst/>
            <a:rect l="l" t="t" r="r" b="b"/>
            <a:pathLst>
              <a:path w="561340" h="10159">
                <a:moveTo>
                  <a:pt x="561045" y="0"/>
                </a:moveTo>
                <a:lnTo>
                  <a:pt x="0" y="0"/>
                </a:lnTo>
                <a:lnTo>
                  <a:pt x="0" y="10160"/>
                </a:lnTo>
                <a:lnTo>
                  <a:pt x="540618" y="10160"/>
                </a:lnTo>
                <a:lnTo>
                  <a:pt x="561045" y="0"/>
                </a:lnTo>
                <a:close/>
              </a:path>
            </a:pathLst>
          </a:custGeom>
          <a:solidFill>
            <a:srgbClr val="009C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0" y="722629"/>
            <a:ext cx="543560" cy="10160"/>
          </a:xfrm>
          <a:custGeom>
            <a:avLst/>
            <a:gdLst/>
            <a:ahLst/>
            <a:cxnLst/>
            <a:rect l="l" t="t" r="r" b="b"/>
            <a:pathLst>
              <a:path w="543560" h="10159">
                <a:moveTo>
                  <a:pt x="543172" y="0"/>
                </a:moveTo>
                <a:lnTo>
                  <a:pt x="0" y="0"/>
                </a:lnTo>
                <a:lnTo>
                  <a:pt x="0" y="10160"/>
                </a:lnTo>
                <a:lnTo>
                  <a:pt x="522745" y="10160"/>
                </a:lnTo>
                <a:lnTo>
                  <a:pt x="543172" y="0"/>
                </a:lnTo>
                <a:close/>
              </a:path>
            </a:pathLst>
          </a:custGeom>
          <a:solidFill>
            <a:srgbClr val="009B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0" y="732789"/>
            <a:ext cx="523240" cy="8890"/>
          </a:xfrm>
          <a:custGeom>
            <a:avLst/>
            <a:gdLst/>
            <a:ahLst/>
            <a:cxnLst/>
            <a:rect l="l" t="t" r="r" b="b"/>
            <a:pathLst>
              <a:path w="523240" h="8890">
                <a:moveTo>
                  <a:pt x="522745" y="0"/>
                </a:moveTo>
                <a:lnTo>
                  <a:pt x="0" y="0"/>
                </a:lnTo>
                <a:lnTo>
                  <a:pt x="0" y="8889"/>
                </a:lnTo>
                <a:lnTo>
                  <a:pt x="504871" y="8889"/>
                </a:lnTo>
                <a:lnTo>
                  <a:pt x="522745" y="0"/>
                </a:lnTo>
                <a:close/>
              </a:path>
            </a:pathLst>
          </a:custGeom>
          <a:solidFill>
            <a:srgbClr val="009A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0" y="741679"/>
            <a:ext cx="505459" cy="19050"/>
          </a:xfrm>
          <a:custGeom>
            <a:avLst/>
            <a:gdLst/>
            <a:ahLst/>
            <a:cxnLst/>
            <a:rect l="l" t="t" r="r" b="b"/>
            <a:pathLst>
              <a:path w="505459" h="19050">
                <a:moveTo>
                  <a:pt x="504863" y="0"/>
                </a:moveTo>
                <a:lnTo>
                  <a:pt x="0" y="0"/>
                </a:lnTo>
                <a:lnTo>
                  <a:pt x="0" y="8890"/>
                </a:lnTo>
                <a:lnTo>
                  <a:pt x="0" y="19050"/>
                </a:lnTo>
                <a:lnTo>
                  <a:pt x="466559" y="19050"/>
                </a:lnTo>
                <a:lnTo>
                  <a:pt x="486994" y="8890"/>
                </a:lnTo>
                <a:lnTo>
                  <a:pt x="504863" y="0"/>
                </a:lnTo>
                <a:close/>
              </a:path>
            </a:pathLst>
          </a:custGeom>
          <a:solidFill>
            <a:srgbClr val="0099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0" y="759460"/>
            <a:ext cx="469265" cy="10160"/>
          </a:xfrm>
          <a:custGeom>
            <a:avLst/>
            <a:gdLst/>
            <a:ahLst/>
            <a:cxnLst/>
            <a:rect l="l" t="t" r="r" b="b"/>
            <a:pathLst>
              <a:path w="469265" h="10159">
                <a:moveTo>
                  <a:pt x="469124" y="0"/>
                </a:moveTo>
                <a:lnTo>
                  <a:pt x="0" y="0"/>
                </a:lnTo>
                <a:lnTo>
                  <a:pt x="0" y="10160"/>
                </a:lnTo>
                <a:lnTo>
                  <a:pt x="448697" y="10160"/>
                </a:lnTo>
                <a:lnTo>
                  <a:pt x="469124" y="0"/>
                </a:lnTo>
                <a:close/>
              </a:path>
            </a:pathLst>
          </a:custGeom>
          <a:solidFill>
            <a:srgbClr val="009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0" y="768349"/>
            <a:ext cx="451484" cy="10160"/>
          </a:xfrm>
          <a:custGeom>
            <a:avLst/>
            <a:gdLst/>
            <a:ahLst/>
            <a:cxnLst/>
            <a:rect l="l" t="t" r="r" b="b"/>
            <a:pathLst>
              <a:path w="451484" h="10159">
                <a:moveTo>
                  <a:pt x="451251" y="0"/>
                </a:moveTo>
                <a:lnTo>
                  <a:pt x="0" y="0"/>
                </a:lnTo>
                <a:lnTo>
                  <a:pt x="0" y="10160"/>
                </a:lnTo>
                <a:lnTo>
                  <a:pt x="430824" y="10160"/>
                </a:lnTo>
                <a:lnTo>
                  <a:pt x="451251" y="0"/>
                </a:lnTo>
                <a:close/>
              </a:path>
            </a:pathLst>
          </a:custGeom>
          <a:solidFill>
            <a:srgbClr val="0096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0" y="778510"/>
            <a:ext cx="431165" cy="8890"/>
          </a:xfrm>
          <a:custGeom>
            <a:avLst/>
            <a:gdLst/>
            <a:ahLst/>
            <a:cxnLst/>
            <a:rect l="l" t="t" r="r" b="b"/>
            <a:pathLst>
              <a:path w="431165" h="8890">
                <a:moveTo>
                  <a:pt x="430824" y="0"/>
                </a:moveTo>
                <a:lnTo>
                  <a:pt x="0" y="0"/>
                </a:lnTo>
                <a:lnTo>
                  <a:pt x="0" y="8889"/>
                </a:lnTo>
                <a:lnTo>
                  <a:pt x="412950" y="8889"/>
                </a:lnTo>
                <a:lnTo>
                  <a:pt x="430824" y="0"/>
                </a:lnTo>
                <a:close/>
              </a:path>
            </a:pathLst>
          </a:custGeom>
          <a:solidFill>
            <a:srgbClr val="0095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0" y="787399"/>
            <a:ext cx="413384" cy="10160"/>
          </a:xfrm>
          <a:custGeom>
            <a:avLst/>
            <a:gdLst/>
            <a:ahLst/>
            <a:cxnLst/>
            <a:rect l="l" t="t" r="r" b="b"/>
            <a:pathLst>
              <a:path w="413384" h="10159">
                <a:moveTo>
                  <a:pt x="412950" y="0"/>
                </a:moveTo>
                <a:lnTo>
                  <a:pt x="0" y="0"/>
                </a:lnTo>
                <a:lnTo>
                  <a:pt x="0" y="10160"/>
                </a:lnTo>
                <a:lnTo>
                  <a:pt x="392523" y="10160"/>
                </a:lnTo>
                <a:lnTo>
                  <a:pt x="412950" y="0"/>
                </a:lnTo>
                <a:close/>
              </a:path>
            </a:pathLst>
          </a:custGeom>
          <a:solidFill>
            <a:srgbClr val="0094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0" y="796289"/>
            <a:ext cx="395605" cy="10160"/>
          </a:xfrm>
          <a:custGeom>
            <a:avLst/>
            <a:gdLst/>
            <a:ahLst/>
            <a:cxnLst/>
            <a:rect l="l" t="t" r="r" b="b"/>
            <a:pathLst>
              <a:path w="395605" h="10159">
                <a:moveTo>
                  <a:pt x="395076" y="0"/>
                </a:moveTo>
                <a:lnTo>
                  <a:pt x="0" y="0"/>
                </a:lnTo>
                <a:lnTo>
                  <a:pt x="0" y="10160"/>
                </a:lnTo>
                <a:lnTo>
                  <a:pt x="374650" y="10160"/>
                </a:lnTo>
                <a:lnTo>
                  <a:pt x="395076" y="0"/>
                </a:lnTo>
                <a:close/>
              </a:path>
            </a:pathLst>
          </a:custGeom>
          <a:solidFill>
            <a:srgbClr val="0093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0" y="805179"/>
            <a:ext cx="375920" cy="10160"/>
          </a:xfrm>
          <a:custGeom>
            <a:avLst/>
            <a:gdLst/>
            <a:ahLst/>
            <a:cxnLst/>
            <a:rect l="l" t="t" r="r" b="b"/>
            <a:pathLst>
              <a:path w="375920" h="10159">
                <a:moveTo>
                  <a:pt x="375920" y="0"/>
                </a:move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366801" y="10160"/>
                </a:lnTo>
                <a:lnTo>
                  <a:pt x="366801" y="1270"/>
                </a:lnTo>
                <a:lnTo>
                  <a:pt x="375920" y="1270"/>
                </a:lnTo>
                <a:lnTo>
                  <a:pt x="375920" y="0"/>
                </a:lnTo>
                <a:close/>
              </a:path>
            </a:pathLst>
          </a:custGeom>
          <a:solidFill>
            <a:srgbClr val="0092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0" y="814070"/>
            <a:ext cx="361315" cy="10160"/>
          </a:xfrm>
          <a:custGeom>
            <a:avLst/>
            <a:gdLst/>
            <a:ahLst/>
            <a:cxnLst/>
            <a:rect l="l" t="t" r="r" b="b"/>
            <a:pathLst>
              <a:path w="361315" h="10159">
                <a:moveTo>
                  <a:pt x="361212" y="0"/>
                </a:moveTo>
                <a:lnTo>
                  <a:pt x="0" y="0"/>
                </a:lnTo>
                <a:lnTo>
                  <a:pt x="0" y="10159"/>
                </a:lnTo>
                <a:lnTo>
                  <a:pt x="343296" y="10159"/>
                </a:lnTo>
                <a:lnTo>
                  <a:pt x="361212" y="0"/>
                </a:lnTo>
                <a:close/>
              </a:path>
            </a:pathLst>
          </a:custGeom>
          <a:solidFill>
            <a:srgbClr val="0091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0" y="824229"/>
            <a:ext cx="343535" cy="8890"/>
          </a:xfrm>
          <a:custGeom>
            <a:avLst/>
            <a:gdLst/>
            <a:ahLst/>
            <a:cxnLst/>
            <a:rect l="l" t="t" r="r" b="b"/>
            <a:pathLst>
              <a:path w="343535" h="8890">
                <a:moveTo>
                  <a:pt x="343296" y="0"/>
                </a:moveTo>
                <a:lnTo>
                  <a:pt x="0" y="0"/>
                </a:lnTo>
                <a:lnTo>
                  <a:pt x="0" y="8890"/>
                </a:lnTo>
                <a:lnTo>
                  <a:pt x="327619" y="8890"/>
                </a:lnTo>
                <a:lnTo>
                  <a:pt x="343296" y="0"/>
                </a:lnTo>
                <a:close/>
              </a:path>
            </a:pathLst>
          </a:custGeom>
          <a:solidFill>
            <a:srgbClr val="0090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0" y="833120"/>
            <a:ext cx="327660" cy="10160"/>
          </a:xfrm>
          <a:custGeom>
            <a:avLst/>
            <a:gdLst/>
            <a:ahLst/>
            <a:cxnLst/>
            <a:rect l="l" t="t" r="r" b="b"/>
            <a:pathLst>
              <a:path w="327660" h="10159">
                <a:moveTo>
                  <a:pt x="327619" y="0"/>
                </a:moveTo>
                <a:lnTo>
                  <a:pt x="0" y="0"/>
                </a:lnTo>
                <a:lnTo>
                  <a:pt x="0" y="10159"/>
                </a:lnTo>
                <a:lnTo>
                  <a:pt x="309702" y="10159"/>
                </a:lnTo>
                <a:lnTo>
                  <a:pt x="327619" y="0"/>
                </a:lnTo>
                <a:close/>
              </a:path>
            </a:pathLst>
          </a:custGeom>
          <a:solidFill>
            <a:srgbClr val="008F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0" y="842010"/>
            <a:ext cx="312420" cy="10160"/>
          </a:xfrm>
          <a:custGeom>
            <a:avLst/>
            <a:gdLst/>
            <a:ahLst/>
            <a:cxnLst/>
            <a:rect l="l" t="t" r="r" b="b"/>
            <a:pathLst>
              <a:path w="312420" h="10159">
                <a:moveTo>
                  <a:pt x="311942" y="0"/>
                </a:moveTo>
                <a:lnTo>
                  <a:pt x="0" y="0"/>
                </a:lnTo>
                <a:lnTo>
                  <a:pt x="0" y="10160"/>
                </a:lnTo>
                <a:lnTo>
                  <a:pt x="294025" y="10160"/>
                </a:lnTo>
                <a:lnTo>
                  <a:pt x="311942" y="0"/>
                </a:lnTo>
                <a:close/>
              </a:path>
            </a:pathLst>
          </a:custGeom>
          <a:solidFill>
            <a:srgbClr val="008E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0" y="850899"/>
            <a:ext cx="296545" cy="10160"/>
          </a:xfrm>
          <a:custGeom>
            <a:avLst/>
            <a:gdLst/>
            <a:ahLst/>
            <a:cxnLst/>
            <a:rect l="l" t="t" r="r" b="b"/>
            <a:pathLst>
              <a:path w="296545" h="10159">
                <a:moveTo>
                  <a:pt x="296265" y="0"/>
                </a:moveTo>
                <a:lnTo>
                  <a:pt x="0" y="0"/>
                </a:lnTo>
                <a:lnTo>
                  <a:pt x="0" y="10160"/>
                </a:lnTo>
                <a:lnTo>
                  <a:pt x="278348" y="10160"/>
                </a:lnTo>
                <a:lnTo>
                  <a:pt x="296265" y="0"/>
                </a:lnTo>
                <a:close/>
              </a:path>
            </a:pathLst>
          </a:custGeom>
          <a:solidFill>
            <a:srgbClr val="008D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0" y="859789"/>
            <a:ext cx="280670" cy="10160"/>
          </a:xfrm>
          <a:custGeom>
            <a:avLst/>
            <a:gdLst/>
            <a:ahLst/>
            <a:cxnLst/>
            <a:rect l="l" t="t" r="r" b="b"/>
            <a:pathLst>
              <a:path w="280670" h="10159">
                <a:moveTo>
                  <a:pt x="280588" y="0"/>
                </a:moveTo>
                <a:lnTo>
                  <a:pt x="0" y="0"/>
                </a:lnTo>
                <a:lnTo>
                  <a:pt x="0" y="10160"/>
                </a:lnTo>
                <a:lnTo>
                  <a:pt x="262671" y="10160"/>
                </a:lnTo>
                <a:lnTo>
                  <a:pt x="280588" y="0"/>
                </a:lnTo>
                <a:close/>
              </a:path>
            </a:pathLst>
          </a:custGeom>
          <a:solidFill>
            <a:srgbClr val="008C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0" y="869949"/>
            <a:ext cx="262890" cy="8890"/>
          </a:xfrm>
          <a:custGeom>
            <a:avLst/>
            <a:gdLst/>
            <a:ahLst/>
            <a:cxnLst/>
            <a:rect l="l" t="t" r="r" b="b"/>
            <a:pathLst>
              <a:path w="262890" h="8890">
                <a:moveTo>
                  <a:pt x="262671" y="0"/>
                </a:moveTo>
                <a:lnTo>
                  <a:pt x="0" y="0"/>
                </a:lnTo>
                <a:lnTo>
                  <a:pt x="0" y="8889"/>
                </a:lnTo>
                <a:lnTo>
                  <a:pt x="246994" y="8889"/>
                </a:lnTo>
                <a:lnTo>
                  <a:pt x="262671" y="0"/>
                </a:lnTo>
                <a:close/>
              </a:path>
            </a:pathLst>
          </a:custGeom>
          <a:solidFill>
            <a:srgbClr val="008B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0" y="878839"/>
            <a:ext cx="246994" cy="149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4403318" y="0"/>
            <a:ext cx="4740910" cy="17780"/>
          </a:xfrm>
          <a:custGeom>
            <a:avLst/>
            <a:gdLst/>
            <a:ahLst/>
            <a:cxnLst/>
            <a:rect l="l" t="t" r="r" b="b"/>
            <a:pathLst>
              <a:path w="4740909" h="17780">
                <a:moveTo>
                  <a:pt x="4740681" y="0"/>
                </a:moveTo>
                <a:lnTo>
                  <a:pt x="0" y="0"/>
                </a:lnTo>
                <a:lnTo>
                  <a:pt x="14541" y="5080"/>
                </a:lnTo>
                <a:lnTo>
                  <a:pt x="50914" y="17780"/>
                </a:lnTo>
                <a:lnTo>
                  <a:pt x="4740681" y="17780"/>
                </a:lnTo>
                <a:lnTo>
                  <a:pt x="4740681" y="5080"/>
                </a:lnTo>
                <a:lnTo>
                  <a:pt x="4740681" y="3810"/>
                </a:lnTo>
                <a:lnTo>
                  <a:pt x="4740681" y="0"/>
                </a:lnTo>
                <a:close/>
              </a:path>
            </a:pathLst>
          </a:custGeom>
          <a:solidFill>
            <a:srgbClr val="009A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4450599" y="16509"/>
            <a:ext cx="4693920" cy="13970"/>
          </a:xfrm>
          <a:custGeom>
            <a:avLst/>
            <a:gdLst/>
            <a:ahLst/>
            <a:cxnLst/>
            <a:rect l="l" t="t" r="r" b="b"/>
            <a:pathLst>
              <a:path w="4693920" h="13970">
                <a:moveTo>
                  <a:pt x="4693400" y="0"/>
                </a:moveTo>
                <a:lnTo>
                  <a:pt x="0" y="0"/>
                </a:lnTo>
                <a:lnTo>
                  <a:pt x="40005" y="13970"/>
                </a:lnTo>
                <a:lnTo>
                  <a:pt x="4693400" y="13970"/>
                </a:lnTo>
                <a:lnTo>
                  <a:pt x="4693400" y="0"/>
                </a:lnTo>
                <a:close/>
              </a:path>
            </a:pathLst>
          </a:custGeom>
          <a:solidFill>
            <a:srgbClr val="009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4490604" y="30480"/>
            <a:ext cx="4653915" cy="13970"/>
          </a:xfrm>
          <a:custGeom>
            <a:avLst/>
            <a:gdLst/>
            <a:ahLst/>
            <a:cxnLst/>
            <a:rect l="l" t="t" r="r" b="b"/>
            <a:pathLst>
              <a:path w="4653915" h="13970">
                <a:moveTo>
                  <a:pt x="4653395" y="0"/>
                </a:moveTo>
                <a:lnTo>
                  <a:pt x="0" y="0"/>
                </a:lnTo>
                <a:lnTo>
                  <a:pt x="40005" y="13970"/>
                </a:lnTo>
                <a:lnTo>
                  <a:pt x="4653395" y="13970"/>
                </a:lnTo>
                <a:lnTo>
                  <a:pt x="4653395" y="0"/>
                </a:lnTo>
                <a:close/>
              </a:path>
            </a:pathLst>
          </a:custGeom>
          <a:solidFill>
            <a:srgbClr val="009B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4526972" y="43180"/>
            <a:ext cx="4617085" cy="13970"/>
          </a:xfrm>
          <a:custGeom>
            <a:avLst/>
            <a:gdLst/>
            <a:ahLst/>
            <a:cxnLst/>
            <a:rect l="l" t="t" r="r" b="b"/>
            <a:pathLst>
              <a:path w="4617084" h="13969">
                <a:moveTo>
                  <a:pt x="4617027" y="0"/>
                </a:moveTo>
                <a:lnTo>
                  <a:pt x="0" y="0"/>
                </a:lnTo>
                <a:lnTo>
                  <a:pt x="14547" y="5079"/>
                </a:lnTo>
                <a:lnTo>
                  <a:pt x="43798" y="13970"/>
                </a:lnTo>
                <a:lnTo>
                  <a:pt x="4617027" y="13970"/>
                </a:lnTo>
                <a:lnTo>
                  <a:pt x="4617027" y="0"/>
                </a:lnTo>
                <a:close/>
              </a:path>
            </a:pathLst>
          </a:custGeom>
          <a:solidFill>
            <a:srgbClr val="009B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4566592" y="55880"/>
            <a:ext cx="4577715" cy="13970"/>
          </a:xfrm>
          <a:custGeom>
            <a:avLst/>
            <a:gdLst/>
            <a:ahLst/>
            <a:cxnLst/>
            <a:rect l="l" t="t" r="r" b="b"/>
            <a:pathLst>
              <a:path w="4577715" h="13969">
                <a:moveTo>
                  <a:pt x="4577407" y="0"/>
                </a:moveTo>
                <a:lnTo>
                  <a:pt x="0" y="0"/>
                </a:lnTo>
                <a:lnTo>
                  <a:pt x="45965" y="13970"/>
                </a:lnTo>
                <a:lnTo>
                  <a:pt x="4577407" y="13970"/>
                </a:lnTo>
                <a:lnTo>
                  <a:pt x="4577407" y="0"/>
                </a:lnTo>
                <a:close/>
              </a:path>
            </a:pathLst>
          </a:custGeom>
          <a:solidFill>
            <a:srgbClr val="009B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4608379" y="68580"/>
            <a:ext cx="4535805" cy="13970"/>
          </a:xfrm>
          <a:custGeom>
            <a:avLst/>
            <a:gdLst/>
            <a:ahLst/>
            <a:cxnLst/>
            <a:rect l="l" t="t" r="r" b="b"/>
            <a:pathLst>
              <a:path w="4535805" h="13969">
                <a:moveTo>
                  <a:pt x="4535620" y="0"/>
                </a:moveTo>
                <a:lnTo>
                  <a:pt x="0" y="0"/>
                </a:lnTo>
                <a:lnTo>
                  <a:pt x="45965" y="13970"/>
                </a:lnTo>
                <a:lnTo>
                  <a:pt x="4535620" y="13970"/>
                </a:lnTo>
                <a:lnTo>
                  <a:pt x="4535620" y="0"/>
                </a:lnTo>
                <a:close/>
              </a:path>
            </a:pathLst>
          </a:custGeom>
          <a:solidFill>
            <a:srgbClr val="009C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4650166" y="81280"/>
            <a:ext cx="4493895" cy="13970"/>
          </a:xfrm>
          <a:custGeom>
            <a:avLst/>
            <a:gdLst/>
            <a:ahLst/>
            <a:cxnLst/>
            <a:rect l="l" t="t" r="r" b="b"/>
            <a:pathLst>
              <a:path w="4493895" h="13969">
                <a:moveTo>
                  <a:pt x="4493833" y="0"/>
                </a:moveTo>
                <a:lnTo>
                  <a:pt x="0" y="0"/>
                </a:lnTo>
                <a:lnTo>
                  <a:pt x="45965" y="13970"/>
                </a:lnTo>
                <a:lnTo>
                  <a:pt x="4493833" y="13970"/>
                </a:lnTo>
                <a:lnTo>
                  <a:pt x="4493833" y="0"/>
                </a:lnTo>
                <a:close/>
              </a:path>
            </a:pathLst>
          </a:custGeom>
          <a:solidFill>
            <a:srgbClr val="009C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4696132" y="95250"/>
            <a:ext cx="4448175" cy="13970"/>
          </a:xfrm>
          <a:custGeom>
            <a:avLst/>
            <a:gdLst/>
            <a:ahLst/>
            <a:cxnLst/>
            <a:rect l="l" t="t" r="r" b="b"/>
            <a:pathLst>
              <a:path w="4448175" h="13969">
                <a:moveTo>
                  <a:pt x="4447867" y="0"/>
                </a:moveTo>
                <a:lnTo>
                  <a:pt x="0" y="0"/>
                </a:lnTo>
                <a:lnTo>
                  <a:pt x="45965" y="13970"/>
                </a:lnTo>
                <a:lnTo>
                  <a:pt x="4447867" y="13970"/>
                </a:lnTo>
                <a:lnTo>
                  <a:pt x="4447867" y="0"/>
                </a:lnTo>
                <a:close/>
              </a:path>
            </a:pathLst>
          </a:custGeom>
          <a:solidFill>
            <a:srgbClr val="009D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4737919" y="107950"/>
            <a:ext cx="4406265" cy="13970"/>
          </a:xfrm>
          <a:custGeom>
            <a:avLst/>
            <a:gdLst/>
            <a:ahLst/>
            <a:cxnLst/>
            <a:rect l="l" t="t" r="r" b="b"/>
            <a:pathLst>
              <a:path w="4406265" h="13969">
                <a:moveTo>
                  <a:pt x="4406080" y="0"/>
                </a:moveTo>
                <a:lnTo>
                  <a:pt x="0" y="0"/>
                </a:lnTo>
                <a:lnTo>
                  <a:pt x="45965" y="13970"/>
                </a:lnTo>
                <a:lnTo>
                  <a:pt x="4406080" y="13970"/>
                </a:lnTo>
                <a:lnTo>
                  <a:pt x="4406080" y="0"/>
                </a:lnTo>
                <a:close/>
              </a:path>
            </a:pathLst>
          </a:custGeom>
          <a:solidFill>
            <a:srgbClr val="009D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4779706" y="120650"/>
            <a:ext cx="4364355" cy="13970"/>
          </a:xfrm>
          <a:custGeom>
            <a:avLst/>
            <a:gdLst/>
            <a:ahLst/>
            <a:cxnLst/>
            <a:rect l="l" t="t" r="r" b="b"/>
            <a:pathLst>
              <a:path w="4364355" h="13969">
                <a:moveTo>
                  <a:pt x="4364293" y="0"/>
                </a:moveTo>
                <a:lnTo>
                  <a:pt x="0" y="0"/>
                </a:lnTo>
                <a:lnTo>
                  <a:pt x="20893" y="6350"/>
                </a:lnTo>
                <a:lnTo>
                  <a:pt x="48423" y="13970"/>
                </a:lnTo>
                <a:lnTo>
                  <a:pt x="4364293" y="13970"/>
                </a:lnTo>
                <a:lnTo>
                  <a:pt x="4364293" y="0"/>
                </a:lnTo>
                <a:close/>
              </a:path>
            </a:pathLst>
          </a:custGeom>
          <a:solidFill>
            <a:srgbClr val="009D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4823542" y="133350"/>
            <a:ext cx="4320540" cy="13970"/>
          </a:xfrm>
          <a:custGeom>
            <a:avLst/>
            <a:gdLst/>
            <a:ahLst/>
            <a:cxnLst/>
            <a:rect l="l" t="t" r="r" b="b"/>
            <a:pathLst>
              <a:path w="4320540" h="13969">
                <a:moveTo>
                  <a:pt x="4320458" y="0"/>
                </a:moveTo>
                <a:lnTo>
                  <a:pt x="0" y="0"/>
                </a:lnTo>
                <a:lnTo>
                  <a:pt x="50472" y="13970"/>
                </a:lnTo>
                <a:lnTo>
                  <a:pt x="4320458" y="13970"/>
                </a:lnTo>
                <a:lnTo>
                  <a:pt x="4320458" y="0"/>
                </a:lnTo>
                <a:close/>
              </a:path>
            </a:pathLst>
          </a:custGeom>
          <a:solidFill>
            <a:srgbClr val="009E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4869425" y="146050"/>
            <a:ext cx="4274820" cy="13970"/>
          </a:xfrm>
          <a:custGeom>
            <a:avLst/>
            <a:gdLst/>
            <a:ahLst/>
            <a:cxnLst/>
            <a:rect l="l" t="t" r="r" b="b"/>
            <a:pathLst>
              <a:path w="4274820" h="13969">
                <a:moveTo>
                  <a:pt x="4274574" y="0"/>
                </a:moveTo>
                <a:lnTo>
                  <a:pt x="0" y="0"/>
                </a:lnTo>
                <a:lnTo>
                  <a:pt x="50472" y="13970"/>
                </a:lnTo>
                <a:lnTo>
                  <a:pt x="4274574" y="13970"/>
                </a:lnTo>
                <a:lnTo>
                  <a:pt x="4274574" y="0"/>
                </a:lnTo>
                <a:close/>
              </a:path>
            </a:pathLst>
          </a:custGeom>
          <a:solidFill>
            <a:srgbClr val="009E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4919898" y="160020"/>
            <a:ext cx="4224655" cy="13970"/>
          </a:xfrm>
          <a:custGeom>
            <a:avLst/>
            <a:gdLst/>
            <a:ahLst/>
            <a:cxnLst/>
            <a:rect l="l" t="t" r="r" b="b"/>
            <a:pathLst>
              <a:path w="4224655" h="13969">
                <a:moveTo>
                  <a:pt x="4224101" y="0"/>
                </a:moveTo>
                <a:lnTo>
                  <a:pt x="0" y="0"/>
                </a:lnTo>
                <a:lnTo>
                  <a:pt x="50472" y="13970"/>
                </a:lnTo>
                <a:lnTo>
                  <a:pt x="4224101" y="13970"/>
                </a:lnTo>
                <a:lnTo>
                  <a:pt x="4224101" y="0"/>
                </a:lnTo>
                <a:close/>
              </a:path>
            </a:pathLst>
          </a:custGeom>
          <a:solidFill>
            <a:srgbClr val="009E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4965781" y="172720"/>
            <a:ext cx="4178300" cy="13970"/>
          </a:xfrm>
          <a:custGeom>
            <a:avLst/>
            <a:gdLst/>
            <a:ahLst/>
            <a:cxnLst/>
            <a:rect l="l" t="t" r="r" b="b"/>
            <a:pathLst>
              <a:path w="4178300" h="13969">
                <a:moveTo>
                  <a:pt x="4178218" y="0"/>
                </a:moveTo>
                <a:lnTo>
                  <a:pt x="0" y="0"/>
                </a:lnTo>
                <a:lnTo>
                  <a:pt x="50472" y="13970"/>
                </a:lnTo>
                <a:lnTo>
                  <a:pt x="4178218" y="13970"/>
                </a:lnTo>
                <a:lnTo>
                  <a:pt x="4178218" y="0"/>
                </a:lnTo>
                <a:close/>
              </a:path>
            </a:pathLst>
          </a:custGeom>
          <a:solidFill>
            <a:srgbClr val="009F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5011665" y="185420"/>
            <a:ext cx="4132579" cy="13970"/>
          </a:xfrm>
          <a:custGeom>
            <a:avLst/>
            <a:gdLst/>
            <a:ahLst/>
            <a:cxnLst/>
            <a:rect l="l" t="t" r="r" b="b"/>
            <a:pathLst>
              <a:path w="4132579" h="13969">
                <a:moveTo>
                  <a:pt x="4132334" y="0"/>
                </a:moveTo>
                <a:lnTo>
                  <a:pt x="0" y="0"/>
                </a:lnTo>
                <a:lnTo>
                  <a:pt x="50472" y="13970"/>
                </a:lnTo>
                <a:lnTo>
                  <a:pt x="4101085" y="13970"/>
                </a:lnTo>
                <a:lnTo>
                  <a:pt x="4132334" y="5079"/>
                </a:lnTo>
                <a:lnTo>
                  <a:pt x="4132334" y="0"/>
                </a:lnTo>
                <a:close/>
              </a:path>
            </a:pathLst>
          </a:custGeom>
          <a:solidFill>
            <a:srgbClr val="009F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5057549" y="198120"/>
            <a:ext cx="4060190" cy="13970"/>
          </a:xfrm>
          <a:custGeom>
            <a:avLst/>
            <a:gdLst/>
            <a:ahLst/>
            <a:cxnLst/>
            <a:rect l="l" t="t" r="r" b="b"/>
            <a:pathLst>
              <a:path w="4060190" h="13970">
                <a:moveTo>
                  <a:pt x="4059666" y="0"/>
                </a:moveTo>
                <a:lnTo>
                  <a:pt x="0" y="0"/>
                </a:lnTo>
                <a:lnTo>
                  <a:pt x="50472" y="13970"/>
                </a:lnTo>
                <a:lnTo>
                  <a:pt x="4010561" y="13970"/>
                </a:lnTo>
                <a:lnTo>
                  <a:pt x="4059666" y="0"/>
                </a:lnTo>
                <a:close/>
              </a:path>
            </a:pathLst>
          </a:custGeom>
          <a:solidFill>
            <a:srgbClr val="00A0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g object 160"/>
          <p:cNvSpPr/>
          <p:nvPr/>
        </p:nvSpPr>
        <p:spPr>
          <a:xfrm>
            <a:off x="5103433" y="210820"/>
            <a:ext cx="3969385" cy="13970"/>
          </a:xfrm>
          <a:custGeom>
            <a:avLst/>
            <a:gdLst/>
            <a:ahLst/>
            <a:cxnLst/>
            <a:rect l="l" t="t" r="r" b="b"/>
            <a:pathLst>
              <a:path w="3969384" h="13970">
                <a:moveTo>
                  <a:pt x="3969141" y="0"/>
                </a:moveTo>
                <a:lnTo>
                  <a:pt x="0" y="0"/>
                </a:lnTo>
                <a:lnTo>
                  <a:pt x="50472" y="13970"/>
                </a:lnTo>
                <a:lnTo>
                  <a:pt x="3920037" y="13970"/>
                </a:lnTo>
                <a:lnTo>
                  <a:pt x="3969141" y="0"/>
                </a:lnTo>
                <a:close/>
              </a:path>
            </a:pathLst>
          </a:custGeom>
          <a:solidFill>
            <a:srgbClr val="00A0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g object 161"/>
          <p:cNvSpPr/>
          <p:nvPr/>
        </p:nvSpPr>
        <p:spPr>
          <a:xfrm>
            <a:off x="5153905" y="224790"/>
            <a:ext cx="3869690" cy="13970"/>
          </a:xfrm>
          <a:custGeom>
            <a:avLst/>
            <a:gdLst/>
            <a:ahLst/>
            <a:cxnLst/>
            <a:rect l="l" t="t" r="r" b="b"/>
            <a:pathLst>
              <a:path w="3869690" h="13970">
                <a:moveTo>
                  <a:pt x="3869564" y="0"/>
                </a:moveTo>
                <a:lnTo>
                  <a:pt x="0" y="0"/>
                </a:lnTo>
                <a:lnTo>
                  <a:pt x="50472" y="13969"/>
                </a:lnTo>
                <a:lnTo>
                  <a:pt x="3820460" y="13969"/>
                </a:lnTo>
                <a:lnTo>
                  <a:pt x="3869564" y="0"/>
                </a:lnTo>
                <a:close/>
              </a:path>
            </a:pathLst>
          </a:custGeom>
          <a:solidFill>
            <a:srgbClr val="00A0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g object 162"/>
          <p:cNvSpPr/>
          <p:nvPr/>
        </p:nvSpPr>
        <p:spPr>
          <a:xfrm>
            <a:off x="5199789" y="237490"/>
            <a:ext cx="3779520" cy="13970"/>
          </a:xfrm>
          <a:custGeom>
            <a:avLst/>
            <a:gdLst/>
            <a:ahLst/>
            <a:cxnLst/>
            <a:rect l="l" t="t" r="r" b="b"/>
            <a:pathLst>
              <a:path w="3779520" h="13970">
                <a:moveTo>
                  <a:pt x="3779040" y="0"/>
                </a:moveTo>
                <a:lnTo>
                  <a:pt x="0" y="0"/>
                </a:lnTo>
                <a:lnTo>
                  <a:pt x="50472" y="13969"/>
                </a:lnTo>
                <a:lnTo>
                  <a:pt x="3729935" y="13969"/>
                </a:lnTo>
                <a:lnTo>
                  <a:pt x="3779040" y="0"/>
                </a:lnTo>
                <a:close/>
              </a:path>
            </a:pathLst>
          </a:custGeom>
          <a:solidFill>
            <a:srgbClr val="00A1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g object 163"/>
          <p:cNvSpPr/>
          <p:nvPr/>
        </p:nvSpPr>
        <p:spPr>
          <a:xfrm>
            <a:off x="5245673" y="250190"/>
            <a:ext cx="3688715" cy="13970"/>
          </a:xfrm>
          <a:custGeom>
            <a:avLst/>
            <a:gdLst/>
            <a:ahLst/>
            <a:cxnLst/>
            <a:rect l="l" t="t" r="r" b="b"/>
            <a:pathLst>
              <a:path w="3688715" h="13970">
                <a:moveTo>
                  <a:pt x="3688516" y="0"/>
                </a:moveTo>
                <a:lnTo>
                  <a:pt x="0" y="0"/>
                </a:lnTo>
                <a:lnTo>
                  <a:pt x="50472" y="13969"/>
                </a:lnTo>
                <a:lnTo>
                  <a:pt x="3639411" y="13969"/>
                </a:lnTo>
                <a:lnTo>
                  <a:pt x="3688516" y="0"/>
                </a:lnTo>
                <a:close/>
              </a:path>
            </a:pathLst>
          </a:custGeom>
          <a:solidFill>
            <a:srgbClr val="00A1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g object 164"/>
          <p:cNvSpPr/>
          <p:nvPr/>
        </p:nvSpPr>
        <p:spPr>
          <a:xfrm>
            <a:off x="5291557" y="262890"/>
            <a:ext cx="3598545" cy="13970"/>
          </a:xfrm>
          <a:custGeom>
            <a:avLst/>
            <a:gdLst/>
            <a:ahLst/>
            <a:cxnLst/>
            <a:rect l="l" t="t" r="r" b="b"/>
            <a:pathLst>
              <a:path w="3598545" h="13970">
                <a:moveTo>
                  <a:pt x="3597991" y="0"/>
                </a:moveTo>
                <a:lnTo>
                  <a:pt x="0" y="0"/>
                </a:lnTo>
                <a:lnTo>
                  <a:pt x="50472" y="13969"/>
                </a:lnTo>
                <a:lnTo>
                  <a:pt x="3548887" y="13969"/>
                </a:lnTo>
                <a:lnTo>
                  <a:pt x="3597991" y="0"/>
                </a:lnTo>
                <a:close/>
              </a:path>
            </a:pathLst>
          </a:custGeom>
          <a:solidFill>
            <a:srgbClr val="00A1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g object 165"/>
          <p:cNvSpPr/>
          <p:nvPr/>
        </p:nvSpPr>
        <p:spPr>
          <a:xfrm>
            <a:off x="5337441" y="275590"/>
            <a:ext cx="3507740" cy="13970"/>
          </a:xfrm>
          <a:custGeom>
            <a:avLst/>
            <a:gdLst/>
            <a:ahLst/>
            <a:cxnLst/>
            <a:rect l="l" t="t" r="r" b="b"/>
            <a:pathLst>
              <a:path w="3507740" h="13970">
                <a:moveTo>
                  <a:pt x="3507467" y="0"/>
                </a:moveTo>
                <a:lnTo>
                  <a:pt x="0" y="0"/>
                </a:lnTo>
                <a:lnTo>
                  <a:pt x="50472" y="13969"/>
                </a:lnTo>
                <a:lnTo>
                  <a:pt x="3458362" y="13969"/>
                </a:lnTo>
                <a:lnTo>
                  <a:pt x="3507467" y="0"/>
                </a:lnTo>
                <a:close/>
              </a:path>
            </a:pathLst>
          </a:custGeom>
          <a:solidFill>
            <a:srgbClr val="00A2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g object 166"/>
          <p:cNvSpPr/>
          <p:nvPr/>
        </p:nvSpPr>
        <p:spPr>
          <a:xfrm>
            <a:off x="5387913" y="289559"/>
            <a:ext cx="3408045" cy="13970"/>
          </a:xfrm>
          <a:custGeom>
            <a:avLst/>
            <a:gdLst/>
            <a:ahLst/>
            <a:cxnLst/>
            <a:rect l="l" t="t" r="r" b="b"/>
            <a:pathLst>
              <a:path w="3408045" h="13970">
                <a:moveTo>
                  <a:pt x="3407890" y="0"/>
                </a:moveTo>
                <a:lnTo>
                  <a:pt x="0" y="0"/>
                </a:lnTo>
                <a:lnTo>
                  <a:pt x="50472" y="13970"/>
                </a:lnTo>
                <a:lnTo>
                  <a:pt x="3358786" y="13970"/>
                </a:lnTo>
                <a:lnTo>
                  <a:pt x="3407890" y="0"/>
                </a:lnTo>
                <a:close/>
              </a:path>
            </a:pathLst>
          </a:custGeom>
          <a:solidFill>
            <a:srgbClr val="00A2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g object 167"/>
          <p:cNvSpPr/>
          <p:nvPr/>
        </p:nvSpPr>
        <p:spPr>
          <a:xfrm>
            <a:off x="5433797" y="302259"/>
            <a:ext cx="3317875" cy="13970"/>
          </a:xfrm>
          <a:custGeom>
            <a:avLst/>
            <a:gdLst/>
            <a:ahLst/>
            <a:cxnLst/>
            <a:rect l="l" t="t" r="r" b="b"/>
            <a:pathLst>
              <a:path w="3317875" h="13970">
                <a:moveTo>
                  <a:pt x="3317366" y="0"/>
                </a:moveTo>
                <a:lnTo>
                  <a:pt x="0" y="0"/>
                </a:lnTo>
                <a:lnTo>
                  <a:pt x="50472" y="13970"/>
                </a:lnTo>
                <a:lnTo>
                  <a:pt x="3268261" y="13970"/>
                </a:lnTo>
                <a:lnTo>
                  <a:pt x="3317366" y="0"/>
                </a:lnTo>
                <a:close/>
              </a:path>
            </a:pathLst>
          </a:custGeom>
          <a:solidFill>
            <a:srgbClr val="00A3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g object 168"/>
          <p:cNvSpPr/>
          <p:nvPr/>
        </p:nvSpPr>
        <p:spPr>
          <a:xfrm>
            <a:off x="5479669" y="314959"/>
            <a:ext cx="3227070" cy="26670"/>
          </a:xfrm>
          <a:custGeom>
            <a:avLst/>
            <a:gdLst/>
            <a:ahLst/>
            <a:cxnLst/>
            <a:rect l="l" t="t" r="r" b="b"/>
            <a:pathLst>
              <a:path w="3227070" h="26670">
                <a:moveTo>
                  <a:pt x="3226854" y="0"/>
                </a:moveTo>
                <a:lnTo>
                  <a:pt x="0" y="0"/>
                </a:lnTo>
                <a:lnTo>
                  <a:pt x="32131" y="8890"/>
                </a:lnTo>
                <a:lnTo>
                  <a:pt x="49161" y="12700"/>
                </a:lnTo>
                <a:lnTo>
                  <a:pt x="54838" y="13970"/>
                </a:lnTo>
                <a:lnTo>
                  <a:pt x="111633" y="26670"/>
                </a:lnTo>
                <a:lnTo>
                  <a:pt x="3133102" y="26670"/>
                </a:lnTo>
                <a:lnTo>
                  <a:pt x="3177743" y="13970"/>
                </a:lnTo>
                <a:lnTo>
                  <a:pt x="3182213" y="12700"/>
                </a:lnTo>
                <a:lnTo>
                  <a:pt x="3226854" y="0"/>
                </a:lnTo>
                <a:close/>
              </a:path>
            </a:pathLst>
          </a:custGeom>
          <a:solidFill>
            <a:srgbClr val="00A3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g object 169"/>
          <p:cNvSpPr/>
          <p:nvPr/>
        </p:nvSpPr>
        <p:spPr>
          <a:xfrm>
            <a:off x="5585629" y="340359"/>
            <a:ext cx="3032125" cy="13970"/>
          </a:xfrm>
          <a:custGeom>
            <a:avLst/>
            <a:gdLst/>
            <a:ahLst/>
            <a:cxnLst/>
            <a:rect l="l" t="t" r="r" b="b"/>
            <a:pathLst>
              <a:path w="3032125" h="13970">
                <a:moveTo>
                  <a:pt x="3031612" y="0"/>
                </a:moveTo>
                <a:lnTo>
                  <a:pt x="0" y="0"/>
                </a:lnTo>
                <a:lnTo>
                  <a:pt x="62471" y="13970"/>
                </a:lnTo>
                <a:lnTo>
                  <a:pt x="2982507" y="13970"/>
                </a:lnTo>
                <a:lnTo>
                  <a:pt x="3031612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g object 170"/>
          <p:cNvSpPr/>
          <p:nvPr/>
        </p:nvSpPr>
        <p:spPr>
          <a:xfrm>
            <a:off x="5648101" y="354329"/>
            <a:ext cx="2920365" cy="13970"/>
          </a:xfrm>
          <a:custGeom>
            <a:avLst/>
            <a:gdLst/>
            <a:ahLst/>
            <a:cxnLst/>
            <a:rect l="l" t="t" r="r" b="b"/>
            <a:pathLst>
              <a:path w="2920365" h="13970">
                <a:moveTo>
                  <a:pt x="2920036" y="0"/>
                </a:moveTo>
                <a:lnTo>
                  <a:pt x="0" y="0"/>
                </a:lnTo>
                <a:lnTo>
                  <a:pt x="62471" y="13970"/>
                </a:lnTo>
                <a:lnTo>
                  <a:pt x="2870931" y="13970"/>
                </a:lnTo>
                <a:lnTo>
                  <a:pt x="2920036" y="0"/>
                </a:lnTo>
                <a:close/>
              </a:path>
            </a:pathLst>
          </a:custGeom>
          <a:solidFill>
            <a:srgbClr val="00A4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g object 171"/>
          <p:cNvSpPr/>
          <p:nvPr/>
        </p:nvSpPr>
        <p:spPr>
          <a:xfrm>
            <a:off x="5704893" y="367029"/>
            <a:ext cx="2818765" cy="13970"/>
          </a:xfrm>
          <a:custGeom>
            <a:avLst/>
            <a:gdLst/>
            <a:ahLst/>
            <a:cxnLst/>
            <a:rect l="l" t="t" r="r" b="b"/>
            <a:pathLst>
              <a:path w="2818765" h="13970">
                <a:moveTo>
                  <a:pt x="2818603" y="0"/>
                </a:moveTo>
                <a:lnTo>
                  <a:pt x="0" y="0"/>
                </a:lnTo>
                <a:lnTo>
                  <a:pt x="62471" y="13970"/>
                </a:lnTo>
                <a:lnTo>
                  <a:pt x="2769498" y="13970"/>
                </a:lnTo>
                <a:lnTo>
                  <a:pt x="2818603" y="0"/>
                </a:lnTo>
                <a:close/>
              </a:path>
            </a:pathLst>
          </a:custGeom>
          <a:solidFill>
            <a:srgbClr val="00A4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g object 172"/>
          <p:cNvSpPr/>
          <p:nvPr/>
        </p:nvSpPr>
        <p:spPr>
          <a:xfrm>
            <a:off x="5761685" y="379729"/>
            <a:ext cx="2717165" cy="13970"/>
          </a:xfrm>
          <a:custGeom>
            <a:avLst/>
            <a:gdLst/>
            <a:ahLst/>
            <a:cxnLst/>
            <a:rect l="l" t="t" r="r" b="b"/>
            <a:pathLst>
              <a:path w="2717165" h="13970">
                <a:moveTo>
                  <a:pt x="2717170" y="0"/>
                </a:moveTo>
                <a:lnTo>
                  <a:pt x="0" y="0"/>
                </a:lnTo>
                <a:lnTo>
                  <a:pt x="62471" y="13970"/>
                </a:lnTo>
                <a:lnTo>
                  <a:pt x="2668066" y="13970"/>
                </a:lnTo>
                <a:lnTo>
                  <a:pt x="2717170" y="0"/>
                </a:lnTo>
                <a:close/>
              </a:path>
            </a:pathLst>
          </a:custGeom>
          <a:solidFill>
            <a:srgbClr val="00A5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g object 173"/>
          <p:cNvSpPr/>
          <p:nvPr/>
        </p:nvSpPr>
        <p:spPr>
          <a:xfrm>
            <a:off x="5818478" y="392429"/>
            <a:ext cx="2616200" cy="13970"/>
          </a:xfrm>
          <a:custGeom>
            <a:avLst/>
            <a:gdLst/>
            <a:ahLst/>
            <a:cxnLst/>
            <a:rect l="l" t="t" r="r" b="b"/>
            <a:pathLst>
              <a:path w="2616200" h="13970">
                <a:moveTo>
                  <a:pt x="2615737" y="0"/>
                </a:moveTo>
                <a:lnTo>
                  <a:pt x="0" y="0"/>
                </a:lnTo>
                <a:lnTo>
                  <a:pt x="62471" y="13970"/>
                </a:lnTo>
                <a:lnTo>
                  <a:pt x="2566633" y="13970"/>
                </a:lnTo>
                <a:lnTo>
                  <a:pt x="2615737" y="0"/>
                </a:lnTo>
                <a:close/>
              </a:path>
            </a:pathLst>
          </a:custGeom>
          <a:solidFill>
            <a:srgbClr val="00A5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g object 174"/>
          <p:cNvSpPr/>
          <p:nvPr/>
        </p:nvSpPr>
        <p:spPr>
          <a:xfrm>
            <a:off x="5875270" y="405129"/>
            <a:ext cx="2514600" cy="15240"/>
          </a:xfrm>
          <a:custGeom>
            <a:avLst/>
            <a:gdLst/>
            <a:ahLst/>
            <a:cxnLst/>
            <a:rect l="l" t="t" r="r" b="b"/>
            <a:pathLst>
              <a:path w="2514600" h="15240">
                <a:moveTo>
                  <a:pt x="2514305" y="0"/>
                </a:moveTo>
                <a:lnTo>
                  <a:pt x="0" y="0"/>
                </a:lnTo>
                <a:lnTo>
                  <a:pt x="68150" y="15240"/>
                </a:lnTo>
                <a:lnTo>
                  <a:pt x="2460736" y="15240"/>
                </a:lnTo>
                <a:lnTo>
                  <a:pt x="2514305" y="0"/>
                </a:lnTo>
                <a:close/>
              </a:path>
            </a:pathLst>
          </a:custGeom>
          <a:solidFill>
            <a:srgbClr val="00A6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g object 175"/>
          <p:cNvSpPr/>
          <p:nvPr/>
        </p:nvSpPr>
        <p:spPr>
          <a:xfrm>
            <a:off x="5937741" y="419100"/>
            <a:ext cx="2402840" cy="13970"/>
          </a:xfrm>
          <a:custGeom>
            <a:avLst/>
            <a:gdLst/>
            <a:ahLst/>
            <a:cxnLst/>
            <a:rect l="l" t="t" r="r" b="b"/>
            <a:pathLst>
              <a:path w="2402840" h="13970">
                <a:moveTo>
                  <a:pt x="2402729" y="0"/>
                </a:moveTo>
                <a:lnTo>
                  <a:pt x="0" y="0"/>
                </a:lnTo>
                <a:lnTo>
                  <a:pt x="62471" y="13970"/>
                </a:lnTo>
                <a:lnTo>
                  <a:pt x="2353624" y="13970"/>
                </a:lnTo>
                <a:lnTo>
                  <a:pt x="2402729" y="0"/>
                </a:lnTo>
                <a:close/>
              </a:path>
            </a:pathLst>
          </a:custGeom>
          <a:solidFill>
            <a:srgbClr val="00A6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g object 176"/>
          <p:cNvSpPr/>
          <p:nvPr/>
        </p:nvSpPr>
        <p:spPr>
          <a:xfrm>
            <a:off x="5994534" y="431800"/>
            <a:ext cx="2301875" cy="13970"/>
          </a:xfrm>
          <a:custGeom>
            <a:avLst/>
            <a:gdLst/>
            <a:ahLst/>
            <a:cxnLst/>
            <a:rect l="l" t="t" r="r" b="b"/>
            <a:pathLst>
              <a:path w="2301875" h="13970">
                <a:moveTo>
                  <a:pt x="2301296" y="0"/>
                </a:moveTo>
                <a:lnTo>
                  <a:pt x="0" y="0"/>
                </a:lnTo>
                <a:lnTo>
                  <a:pt x="62471" y="13970"/>
                </a:lnTo>
                <a:lnTo>
                  <a:pt x="2250916" y="13970"/>
                </a:lnTo>
                <a:lnTo>
                  <a:pt x="2256655" y="12700"/>
                </a:lnTo>
                <a:lnTo>
                  <a:pt x="2301296" y="0"/>
                </a:lnTo>
                <a:close/>
              </a:path>
            </a:pathLst>
          </a:custGeom>
          <a:solidFill>
            <a:srgbClr val="00A6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g object 177"/>
          <p:cNvSpPr/>
          <p:nvPr/>
        </p:nvSpPr>
        <p:spPr>
          <a:xfrm>
            <a:off x="6051326" y="444500"/>
            <a:ext cx="2200275" cy="13970"/>
          </a:xfrm>
          <a:custGeom>
            <a:avLst/>
            <a:gdLst/>
            <a:ahLst/>
            <a:cxnLst/>
            <a:rect l="l" t="t" r="r" b="b"/>
            <a:pathLst>
              <a:path w="2200275" h="13970">
                <a:moveTo>
                  <a:pt x="2199863" y="0"/>
                </a:moveTo>
                <a:lnTo>
                  <a:pt x="0" y="0"/>
                </a:lnTo>
                <a:lnTo>
                  <a:pt x="62471" y="13970"/>
                </a:lnTo>
                <a:lnTo>
                  <a:pt x="2136729" y="13970"/>
                </a:lnTo>
                <a:lnTo>
                  <a:pt x="2199863" y="0"/>
                </a:lnTo>
                <a:close/>
              </a:path>
            </a:pathLst>
          </a:custGeom>
          <a:solidFill>
            <a:srgbClr val="00A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g object 178"/>
          <p:cNvSpPr/>
          <p:nvPr/>
        </p:nvSpPr>
        <p:spPr>
          <a:xfrm>
            <a:off x="6108118" y="457200"/>
            <a:ext cx="2085975" cy="13970"/>
          </a:xfrm>
          <a:custGeom>
            <a:avLst/>
            <a:gdLst/>
            <a:ahLst/>
            <a:cxnLst/>
            <a:rect l="l" t="t" r="r" b="b"/>
            <a:pathLst>
              <a:path w="2085975" h="13970">
                <a:moveTo>
                  <a:pt x="2085677" y="0"/>
                </a:moveTo>
                <a:lnTo>
                  <a:pt x="0" y="0"/>
                </a:lnTo>
                <a:lnTo>
                  <a:pt x="62471" y="13970"/>
                </a:lnTo>
                <a:lnTo>
                  <a:pt x="2022543" y="13970"/>
                </a:lnTo>
                <a:lnTo>
                  <a:pt x="2085677" y="0"/>
                </a:lnTo>
                <a:close/>
              </a:path>
            </a:pathLst>
          </a:custGeom>
          <a:solidFill>
            <a:srgbClr val="00A7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g object 179"/>
          <p:cNvSpPr/>
          <p:nvPr/>
        </p:nvSpPr>
        <p:spPr>
          <a:xfrm>
            <a:off x="6164910" y="469900"/>
            <a:ext cx="1971675" cy="15240"/>
          </a:xfrm>
          <a:custGeom>
            <a:avLst/>
            <a:gdLst/>
            <a:ahLst/>
            <a:cxnLst/>
            <a:rect l="l" t="t" r="r" b="b"/>
            <a:pathLst>
              <a:path w="1971675" h="15240">
                <a:moveTo>
                  <a:pt x="1971490" y="0"/>
                </a:moveTo>
                <a:lnTo>
                  <a:pt x="0" y="0"/>
                </a:lnTo>
                <a:lnTo>
                  <a:pt x="68150" y="15239"/>
                </a:lnTo>
                <a:lnTo>
                  <a:pt x="1902617" y="15239"/>
                </a:lnTo>
                <a:lnTo>
                  <a:pt x="1971490" y="0"/>
                </a:lnTo>
                <a:close/>
              </a:path>
            </a:pathLst>
          </a:custGeom>
          <a:solidFill>
            <a:srgbClr val="00A7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g object 180"/>
          <p:cNvSpPr/>
          <p:nvPr/>
        </p:nvSpPr>
        <p:spPr>
          <a:xfrm>
            <a:off x="6227382" y="483869"/>
            <a:ext cx="1845945" cy="13970"/>
          </a:xfrm>
          <a:custGeom>
            <a:avLst/>
            <a:gdLst/>
            <a:ahLst/>
            <a:cxnLst/>
            <a:rect l="l" t="t" r="r" b="b"/>
            <a:pathLst>
              <a:path w="1845945" h="13970">
                <a:moveTo>
                  <a:pt x="1845885" y="0"/>
                </a:moveTo>
                <a:lnTo>
                  <a:pt x="0" y="0"/>
                </a:lnTo>
                <a:lnTo>
                  <a:pt x="62471" y="13969"/>
                </a:lnTo>
                <a:lnTo>
                  <a:pt x="1782751" y="13969"/>
                </a:lnTo>
                <a:lnTo>
                  <a:pt x="1845885" y="0"/>
                </a:lnTo>
                <a:close/>
              </a:path>
            </a:pathLst>
          </a:custGeom>
          <a:solidFill>
            <a:srgbClr val="00A8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g object 181"/>
          <p:cNvSpPr/>
          <p:nvPr/>
        </p:nvSpPr>
        <p:spPr>
          <a:xfrm>
            <a:off x="6284174" y="496569"/>
            <a:ext cx="1732280" cy="13970"/>
          </a:xfrm>
          <a:custGeom>
            <a:avLst/>
            <a:gdLst/>
            <a:ahLst/>
            <a:cxnLst/>
            <a:rect l="l" t="t" r="r" b="b"/>
            <a:pathLst>
              <a:path w="1732279" h="13970">
                <a:moveTo>
                  <a:pt x="1731699" y="0"/>
                </a:moveTo>
                <a:lnTo>
                  <a:pt x="0" y="0"/>
                </a:lnTo>
                <a:lnTo>
                  <a:pt x="34075" y="7619"/>
                </a:lnTo>
                <a:lnTo>
                  <a:pt x="72823" y="13969"/>
                </a:lnTo>
                <a:lnTo>
                  <a:pt x="1668565" y="13969"/>
                </a:lnTo>
                <a:lnTo>
                  <a:pt x="1731699" y="0"/>
                </a:lnTo>
                <a:close/>
              </a:path>
            </a:pathLst>
          </a:custGeom>
          <a:solidFill>
            <a:srgbClr val="00A8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g object 182"/>
          <p:cNvSpPr/>
          <p:nvPr/>
        </p:nvSpPr>
        <p:spPr>
          <a:xfrm>
            <a:off x="6349248" y="509269"/>
            <a:ext cx="1609725" cy="13970"/>
          </a:xfrm>
          <a:custGeom>
            <a:avLst/>
            <a:gdLst/>
            <a:ahLst/>
            <a:cxnLst/>
            <a:rect l="l" t="t" r="r" b="b"/>
            <a:pathLst>
              <a:path w="1609725" h="13970">
                <a:moveTo>
                  <a:pt x="1609231" y="0"/>
                </a:moveTo>
                <a:lnTo>
                  <a:pt x="0" y="0"/>
                </a:lnTo>
                <a:lnTo>
                  <a:pt x="85245" y="13969"/>
                </a:lnTo>
                <a:lnTo>
                  <a:pt x="1528530" y="13969"/>
                </a:lnTo>
                <a:lnTo>
                  <a:pt x="1603491" y="1269"/>
                </a:lnTo>
                <a:lnTo>
                  <a:pt x="1609231" y="0"/>
                </a:lnTo>
                <a:close/>
              </a:path>
            </a:pathLst>
          </a:custGeom>
          <a:solidFill>
            <a:srgbClr val="00A9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g object 183"/>
          <p:cNvSpPr/>
          <p:nvPr/>
        </p:nvSpPr>
        <p:spPr>
          <a:xfrm>
            <a:off x="6426744" y="521969"/>
            <a:ext cx="1458595" cy="13970"/>
          </a:xfrm>
          <a:custGeom>
            <a:avLst/>
            <a:gdLst/>
            <a:ahLst/>
            <a:cxnLst/>
            <a:rect l="l" t="t" r="r" b="b"/>
            <a:pathLst>
              <a:path w="1458595" h="13970">
                <a:moveTo>
                  <a:pt x="1458530" y="0"/>
                </a:moveTo>
                <a:lnTo>
                  <a:pt x="0" y="0"/>
                </a:lnTo>
                <a:lnTo>
                  <a:pt x="85245" y="13969"/>
                </a:lnTo>
                <a:lnTo>
                  <a:pt x="1376073" y="13969"/>
                </a:lnTo>
                <a:lnTo>
                  <a:pt x="1458530" y="0"/>
                </a:lnTo>
                <a:close/>
              </a:path>
            </a:pathLst>
          </a:custGeom>
          <a:solidFill>
            <a:srgbClr val="00A9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g object 184"/>
          <p:cNvSpPr/>
          <p:nvPr/>
        </p:nvSpPr>
        <p:spPr>
          <a:xfrm>
            <a:off x="6511990" y="535940"/>
            <a:ext cx="1290955" cy="13970"/>
          </a:xfrm>
          <a:custGeom>
            <a:avLst/>
            <a:gdLst/>
            <a:ahLst/>
            <a:cxnLst/>
            <a:rect l="l" t="t" r="r" b="b"/>
            <a:pathLst>
              <a:path w="1290954" h="13970">
                <a:moveTo>
                  <a:pt x="1290828" y="0"/>
                </a:moveTo>
                <a:lnTo>
                  <a:pt x="0" y="0"/>
                </a:lnTo>
                <a:lnTo>
                  <a:pt x="85245" y="13970"/>
                </a:lnTo>
                <a:lnTo>
                  <a:pt x="1208371" y="13970"/>
                </a:lnTo>
                <a:lnTo>
                  <a:pt x="1290828" y="0"/>
                </a:lnTo>
                <a:close/>
              </a:path>
            </a:pathLst>
          </a:custGeom>
          <a:solidFill>
            <a:srgbClr val="00A9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g object 185"/>
          <p:cNvSpPr/>
          <p:nvPr/>
        </p:nvSpPr>
        <p:spPr>
          <a:xfrm>
            <a:off x="6589485" y="548640"/>
            <a:ext cx="1138555" cy="13970"/>
          </a:xfrm>
          <a:custGeom>
            <a:avLst/>
            <a:gdLst/>
            <a:ahLst/>
            <a:cxnLst/>
            <a:rect l="l" t="t" r="r" b="b"/>
            <a:pathLst>
              <a:path w="1138554" h="13970">
                <a:moveTo>
                  <a:pt x="1138371" y="0"/>
                </a:moveTo>
                <a:lnTo>
                  <a:pt x="0" y="0"/>
                </a:lnTo>
                <a:lnTo>
                  <a:pt x="85245" y="13970"/>
                </a:lnTo>
                <a:lnTo>
                  <a:pt x="1055914" y="13970"/>
                </a:lnTo>
                <a:lnTo>
                  <a:pt x="1138371" y="0"/>
                </a:lnTo>
                <a:close/>
              </a:path>
            </a:pathLst>
          </a:custGeom>
          <a:solidFill>
            <a:srgbClr val="00AAB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g object 186"/>
          <p:cNvSpPr/>
          <p:nvPr/>
        </p:nvSpPr>
        <p:spPr>
          <a:xfrm>
            <a:off x="6666981" y="561340"/>
            <a:ext cx="986155" cy="13970"/>
          </a:xfrm>
          <a:custGeom>
            <a:avLst/>
            <a:gdLst/>
            <a:ahLst/>
            <a:cxnLst/>
            <a:rect l="l" t="t" r="r" b="b"/>
            <a:pathLst>
              <a:path w="986154" h="13970">
                <a:moveTo>
                  <a:pt x="985914" y="0"/>
                </a:moveTo>
                <a:lnTo>
                  <a:pt x="0" y="0"/>
                </a:lnTo>
                <a:lnTo>
                  <a:pt x="30998" y="5080"/>
                </a:lnTo>
                <a:lnTo>
                  <a:pt x="127306" y="13970"/>
                </a:lnTo>
                <a:lnTo>
                  <a:pt x="853450" y="13970"/>
                </a:lnTo>
                <a:lnTo>
                  <a:pt x="978418" y="1270"/>
                </a:lnTo>
                <a:lnTo>
                  <a:pt x="985914" y="0"/>
                </a:lnTo>
                <a:close/>
              </a:path>
            </a:pathLst>
          </a:custGeom>
          <a:solidFill>
            <a:srgbClr val="00AAB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g object 187"/>
          <p:cNvSpPr/>
          <p:nvPr/>
        </p:nvSpPr>
        <p:spPr>
          <a:xfrm>
            <a:off x="6780530" y="574040"/>
            <a:ext cx="752475" cy="13970"/>
          </a:xfrm>
          <a:custGeom>
            <a:avLst/>
            <a:gdLst/>
            <a:ahLst/>
            <a:cxnLst/>
            <a:rect l="l" t="t" r="r" b="b"/>
            <a:pathLst>
              <a:path w="752475" h="13970">
                <a:moveTo>
                  <a:pt x="752398" y="0"/>
                </a:moveTo>
                <a:lnTo>
                  <a:pt x="0" y="0"/>
                </a:lnTo>
                <a:lnTo>
                  <a:pt x="151341" y="13970"/>
                </a:lnTo>
                <a:lnTo>
                  <a:pt x="614934" y="13970"/>
                </a:lnTo>
                <a:lnTo>
                  <a:pt x="752398" y="0"/>
                </a:lnTo>
                <a:close/>
              </a:path>
            </a:pathLst>
          </a:custGeom>
          <a:solidFill>
            <a:srgbClr val="00AAB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g object 188"/>
          <p:cNvSpPr/>
          <p:nvPr/>
        </p:nvSpPr>
        <p:spPr>
          <a:xfrm>
            <a:off x="6959384" y="586739"/>
            <a:ext cx="411480" cy="12700"/>
          </a:xfrm>
          <a:custGeom>
            <a:avLst/>
            <a:gdLst/>
            <a:ahLst/>
            <a:cxnLst/>
            <a:rect l="l" t="t" r="r" b="b"/>
            <a:pathLst>
              <a:path w="411479" h="12700">
                <a:moveTo>
                  <a:pt x="411086" y="0"/>
                </a:moveTo>
                <a:lnTo>
                  <a:pt x="0" y="0"/>
                </a:lnTo>
                <a:lnTo>
                  <a:pt x="0" y="7620"/>
                </a:lnTo>
                <a:lnTo>
                  <a:pt x="55029" y="7620"/>
                </a:lnTo>
                <a:lnTo>
                  <a:pt x="55029" y="10160"/>
                </a:lnTo>
                <a:lnTo>
                  <a:pt x="144360" y="10160"/>
                </a:lnTo>
                <a:lnTo>
                  <a:pt x="144360" y="12700"/>
                </a:lnTo>
                <a:lnTo>
                  <a:pt x="258330" y="12700"/>
                </a:lnTo>
                <a:lnTo>
                  <a:pt x="258330" y="10160"/>
                </a:lnTo>
                <a:lnTo>
                  <a:pt x="335178" y="10160"/>
                </a:lnTo>
                <a:lnTo>
                  <a:pt x="335178" y="7620"/>
                </a:lnTo>
                <a:lnTo>
                  <a:pt x="411086" y="7620"/>
                </a:lnTo>
                <a:lnTo>
                  <a:pt x="411086" y="0"/>
                </a:lnTo>
                <a:close/>
              </a:path>
            </a:pathLst>
          </a:custGeom>
          <a:solidFill>
            <a:srgbClr val="00ABB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g object 189"/>
          <p:cNvSpPr/>
          <p:nvPr/>
        </p:nvSpPr>
        <p:spPr>
          <a:xfrm>
            <a:off x="3810" y="203200"/>
            <a:ext cx="914019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g object 190"/>
          <p:cNvSpPr/>
          <p:nvPr/>
        </p:nvSpPr>
        <p:spPr>
          <a:xfrm>
            <a:off x="0" y="247650"/>
            <a:ext cx="9144000" cy="561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4067175" cy="10160"/>
          </a:xfrm>
          <a:custGeom>
            <a:avLst/>
            <a:gdLst/>
            <a:ahLst/>
            <a:cxnLst/>
            <a:rect l="l" t="t" r="r" b="b"/>
            <a:pathLst>
              <a:path w="4067175" h="10160">
                <a:moveTo>
                  <a:pt x="4066921" y="10160"/>
                </a:moveTo>
                <a:lnTo>
                  <a:pt x="4046397" y="1270"/>
                </a:lnTo>
                <a:lnTo>
                  <a:pt x="4043476" y="0"/>
                </a:ln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4066921" y="10160"/>
                </a:lnTo>
                <a:close/>
              </a:path>
            </a:pathLst>
          </a:custGeom>
          <a:solidFill>
            <a:srgbClr val="00EAF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8889"/>
            <a:ext cx="4087495" cy="10160"/>
          </a:xfrm>
          <a:custGeom>
            <a:avLst/>
            <a:gdLst/>
            <a:ahLst/>
            <a:cxnLst/>
            <a:rect l="l" t="t" r="r" b="b"/>
            <a:pathLst>
              <a:path w="4087495" h="10160">
                <a:moveTo>
                  <a:pt x="4064000" y="0"/>
                </a:moveTo>
                <a:lnTo>
                  <a:pt x="0" y="0"/>
                </a:lnTo>
                <a:lnTo>
                  <a:pt x="0" y="10159"/>
                </a:lnTo>
                <a:lnTo>
                  <a:pt x="4087446" y="10159"/>
                </a:lnTo>
                <a:lnTo>
                  <a:pt x="4064000" y="0"/>
                </a:lnTo>
                <a:close/>
              </a:path>
            </a:pathLst>
          </a:custGeom>
          <a:solidFill>
            <a:srgbClr val="00E9F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7779"/>
            <a:ext cx="4105910" cy="10160"/>
          </a:xfrm>
          <a:custGeom>
            <a:avLst/>
            <a:gdLst/>
            <a:ahLst/>
            <a:cxnLst/>
            <a:rect l="l" t="t" r="r" b="b"/>
            <a:pathLst>
              <a:path w="4105910" h="10159">
                <a:moveTo>
                  <a:pt x="4105605" y="7620"/>
                </a:moveTo>
                <a:lnTo>
                  <a:pt x="4093299" y="7620"/>
                </a:lnTo>
                <a:lnTo>
                  <a:pt x="4093299" y="0"/>
                </a:lnTo>
                <a:lnTo>
                  <a:pt x="0" y="0"/>
                </a:lnTo>
                <a:lnTo>
                  <a:pt x="0" y="7620"/>
                </a:lnTo>
                <a:lnTo>
                  <a:pt x="0" y="10160"/>
                </a:lnTo>
                <a:lnTo>
                  <a:pt x="4105605" y="10160"/>
                </a:lnTo>
                <a:lnTo>
                  <a:pt x="4105605" y="7620"/>
                </a:lnTo>
                <a:close/>
              </a:path>
            </a:pathLst>
          </a:custGeom>
          <a:solidFill>
            <a:srgbClr val="00E8F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27940"/>
            <a:ext cx="4133850" cy="8890"/>
          </a:xfrm>
          <a:custGeom>
            <a:avLst/>
            <a:gdLst/>
            <a:ahLst/>
            <a:cxnLst/>
            <a:rect l="l" t="t" r="r" b="b"/>
            <a:pathLst>
              <a:path w="4133850" h="8890">
                <a:moveTo>
                  <a:pt x="4109127" y="0"/>
                </a:moveTo>
                <a:lnTo>
                  <a:pt x="0" y="0"/>
                </a:lnTo>
                <a:lnTo>
                  <a:pt x="0" y="8889"/>
                </a:lnTo>
                <a:lnTo>
                  <a:pt x="4133722" y="8889"/>
                </a:lnTo>
                <a:lnTo>
                  <a:pt x="4109127" y="0"/>
                </a:lnTo>
                <a:close/>
              </a:path>
            </a:pathLst>
          </a:custGeom>
          <a:solidFill>
            <a:srgbClr val="00E7F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36830"/>
            <a:ext cx="4162425" cy="10160"/>
          </a:xfrm>
          <a:custGeom>
            <a:avLst/>
            <a:gdLst/>
            <a:ahLst/>
            <a:cxnLst/>
            <a:rect l="l" t="t" r="r" b="b"/>
            <a:pathLst>
              <a:path w="4162425" h="10159">
                <a:moveTo>
                  <a:pt x="4133722" y="0"/>
                </a:moveTo>
                <a:lnTo>
                  <a:pt x="0" y="0"/>
                </a:lnTo>
                <a:lnTo>
                  <a:pt x="0" y="10160"/>
                </a:lnTo>
                <a:lnTo>
                  <a:pt x="4161832" y="10160"/>
                </a:lnTo>
                <a:lnTo>
                  <a:pt x="4133722" y="0"/>
                </a:lnTo>
                <a:close/>
              </a:path>
            </a:pathLst>
          </a:custGeom>
          <a:solidFill>
            <a:srgbClr val="00E6F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45719"/>
            <a:ext cx="4186554" cy="10160"/>
          </a:xfrm>
          <a:custGeom>
            <a:avLst/>
            <a:gdLst/>
            <a:ahLst/>
            <a:cxnLst/>
            <a:rect l="l" t="t" r="r" b="b"/>
            <a:pathLst>
              <a:path w="4186554" h="10159">
                <a:moveTo>
                  <a:pt x="4158318" y="0"/>
                </a:moveTo>
                <a:lnTo>
                  <a:pt x="0" y="0"/>
                </a:lnTo>
                <a:lnTo>
                  <a:pt x="0" y="10159"/>
                </a:lnTo>
                <a:lnTo>
                  <a:pt x="4186428" y="10159"/>
                </a:lnTo>
                <a:lnTo>
                  <a:pt x="4158318" y="0"/>
                </a:lnTo>
                <a:close/>
              </a:path>
            </a:pathLst>
          </a:custGeom>
          <a:solidFill>
            <a:srgbClr val="00E5F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54609"/>
            <a:ext cx="4210050" cy="10160"/>
          </a:xfrm>
          <a:custGeom>
            <a:avLst/>
            <a:gdLst/>
            <a:ahLst/>
            <a:cxnLst/>
            <a:rect l="l" t="t" r="r" b="b"/>
            <a:pathLst>
              <a:path w="4210050" h="10159">
                <a:moveTo>
                  <a:pt x="4209592" y="8890"/>
                </a:moveTo>
                <a:lnTo>
                  <a:pt x="4195203" y="8890"/>
                </a:lnTo>
                <a:lnTo>
                  <a:pt x="4195203" y="0"/>
                </a:lnTo>
                <a:lnTo>
                  <a:pt x="0" y="0"/>
                </a:lnTo>
                <a:lnTo>
                  <a:pt x="0" y="8890"/>
                </a:lnTo>
                <a:lnTo>
                  <a:pt x="0" y="10160"/>
                </a:lnTo>
                <a:lnTo>
                  <a:pt x="4209592" y="10160"/>
                </a:lnTo>
                <a:lnTo>
                  <a:pt x="4209592" y="8890"/>
                </a:lnTo>
                <a:close/>
              </a:path>
            </a:pathLst>
          </a:custGeom>
          <a:solidFill>
            <a:srgbClr val="00E4F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63500"/>
            <a:ext cx="4241165" cy="10160"/>
          </a:xfrm>
          <a:custGeom>
            <a:avLst/>
            <a:gdLst/>
            <a:ahLst/>
            <a:cxnLst/>
            <a:rect l="l" t="t" r="r" b="b"/>
            <a:pathLst>
              <a:path w="4241165" h="10159">
                <a:moveTo>
                  <a:pt x="4207510" y="0"/>
                </a:moveTo>
                <a:lnTo>
                  <a:pt x="0" y="0"/>
                </a:lnTo>
                <a:lnTo>
                  <a:pt x="0" y="10159"/>
                </a:lnTo>
                <a:lnTo>
                  <a:pt x="4240934" y="10159"/>
                </a:lnTo>
                <a:lnTo>
                  <a:pt x="4207510" y="0"/>
                </a:lnTo>
                <a:close/>
              </a:path>
            </a:pathLst>
          </a:custGeom>
          <a:solidFill>
            <a:srgbClr val="00E3F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73660"/>
            <a:ext cx="4270375" cy="8890"/>
          </a:xfrm>
          <a:custGeom>
            <a:avLst/>
            <a:gdLst/>
            <a:ahLst/>
            <a:cxnLst/>
            <a:rect l="l" t="t" r="r" b="b"/>
            <a:pathLst>
              <a:path w="4270375" h="8890">
                <a:moveTo>
                  <a:pt x="4240934" y="0"/>
                </a:moveTo>
                <a:lnTo>
                  <a:pt x="0" y="0"/>
                </a:lnTo>
                <a:lnTo>
                  <a:pt x="0" y="8890"/>
                </a:lnTo>
                <a:lnTo>
                  <a:pt x="4270181" y="8890"/>
                </a:lnTo>
                <a:lnTo>
                  <a:pt x="4240934" y="0"/>
                </a:lnTo>
                <a:close/>
              </a:path>
            </a:pathLst>
          </a:custGeom>
          <a:solidFill>
            <a:srgbClr val="00E2F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82550"/>
            <a:ext cx="4304030" cy="10160"/>
          </a:xfrm>
          <a:custGeom>
            <a:avLst/>
            <a:gdLst/>
            <a:ahLst/>
            <a:cxnLst/>
            <a:rect l="l" t="t" r="r" b="b"/>
            <a:pathLst>
              <a:path w="4304030" h="10159">
                <a:moveTo>
                  <a:pt x="4270181" y="0"/>
                </a:moveTo>
                <a:lnTo>
                  <a:pt x="0" y="0"/>
                </a:lnTo>
                <a:lnTo>
                  <a:pt x="0" y="10159"/>
                </a:lnTo>
                <a:lnTo>
                  <a:pt x="4303606" y="10159"/>
                </a:lnTo>
                <a:lnTo>
                  <a:pt x="4270181" y="0"/>
                </a:lnTo>
                <a:close/>
              </a:path>
            </a:pathLst>
          </a:custGeom>
          <a:solidFill>
            <a:srgbClr val="00E1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9109641" y="82550"/>
            <a:ext cx="34925" cy="10160"/>
          </a:xfrm>
          <a:custGeom>
            <a:avLst/>
            <a:gdLst/>
            <a:ahLst/>
            <a:cxnLst/>
            <a:rect l="l" t="t" r="r" b="b"/>
            <a:pathLst>
              <a:path w="34925" h="10159">
                <a:moveTo>
                  <a:pt x="34358" y="0"/>
                </a:moveTo>
                <a:lnTo>
                  <a:pt x="27486" y="0"/>
                </a:lnTo>
                <a:lnTo>
                  <a:pt x="0" y="10159"/>
                </a:lnTo>
                <a:lnTo>
                  <a:pt x="34358" y="10159"/>
                </a:lnTo>
                <a:lnTo>
                  <a:pt x="34358" y="0"/>
                </a:lnTo>
                <a:close/>
              </a:path>
            </a:pathLst>
          </a:custGeom>
          <a:solidFill>
            <a:srgbClr val="00E1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91439"/>
            <a:ext cx="4333240" cy="10160"/>
          </a:xfrm>
          <a:custGeom>
            <a:avLst/>
            <a:gdLst/>
            <a:ahLst/>
            <a:cxnLst/>
            <a:rect l="l" t="t" r="r" b="b"/>
            <a:pathLst>
              <a:path w="4333240" h="10159">
                <a:moveTo>
                  <a:pt x="4299428" y="0"/>
                </a:moveTo>
                <a:lnTo>
                  <a:pt x="0" y="0"/>
                </a:lnTo>
                <a:lnTo>
                  <a:pt x="0" y="10159"/>
                </a:lnTo>
                <a:lnTo>
                  <a:pt x="4332853" y="10159"/>
                </a:lnTo>
                <a:lnTo>
                  <a:pt x="4299428" y="0"/>
                </a:lnTo>
                <a:close/>
              </a:path>
            </a:pathLst>
          </a:custGeom>
          <a:solidFill>
            <a:srgbClr val="00E0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9085591" y="91439"/>
            <a:ext cx="58419" cy="10160"/>
          </a:xfrm>
          <a:custGeom>
            <a:avLst/>
            <a:gdLst/>
            <a:ahLst/>
            <a:cxnLst/>
            <a:rect l="l" t="t" r="r" b="b"/>
            <a:pathLst>
              <a:path w="58420" h="10159">
                <a:moveTo>
                  <a:pt x="58408" y="0"/>
                </a:moveTo>
                <a:lnTo>
                  <a:pt x="27486" y="0"/>
                </a:lnTo>
                <a:lnTo>
                  <a:pt x="0" y="10159"/>
                </a:lnTo>
                <a:lnTo>
                  <a:pt x="58408" y="10159"/>
                </a:lnTo>
                <a:lnTo>
                  <a:pt x="58408" y="0"/>
                </a:lnTo>
                <a:close/>
              </a:path>
            </a:pathLst>
          </a:custGeom>
          <a:solidFill>
            <a:srgbClr val="00E0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0" y="100330"/>
            <a:ext cx="4362450" cy="10160"/>
          </a:xfrm>
          <a:custGeom>
            <a:avLst/>
            <a:gdLst/>
            <a:ahLst/>
            <a:cxnLst/>
            <a:rect l="l" t="t" r="r" b="b"/>
            <a:pathLst>
              <a:path w="4362450" h="10160">
                <a:moveTo>
                  <a:pt x="4328675" y="0"/>
                </a:moveTo>
                <a:lnTo>
                  <a:pt x="0" y="0"/>
                </a:lnTo>
                <a:lnTo>
                  <a:pt x="0" y="10160"/>
                </a:lnTo>
                <a:lnTo>
                  <a:pt x="4362100" y="10160"/>
                </a:lnTo>
                <a:lnTo>
                  <a:pt x="4328675" y="0"/>
                </a:lnTo>
                <a:close/>
              </a:path>
            </a:pathLst>
          </a:custGeom>
          <a:solidFill>
            <a:srgbClr val="00DFF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9061540" y="100330"/>
            <a:ext cx="82550" cy="10160"/>
          </a:xfrm>
          <a:custGeom>
            <a:avLst/>
            <a:gdLst/>
            <a:ahLst/>
            <a:cxnLst/>
            <a:rect l="l" t="t" r="r" b="b"/>
            <a:pathLst>
              <a:path w="82550" h="10160">
                <a:moveTo>
                  <a:pt x="82459" y="0"/>
                </a:moveTo>
                <a:lnTo>
                  <a:pt x="27486" y="0"/>
                </a:lnTo>
                <a:lnTo>
                  <a:pt x="0" y="10160"/>
                </a:lnTo>
                <a:lnTo>
                  <a:pt x="82459" y="10160"/>
                </a:lnTo>
                <a:lnTo>
                  <a:pt x="82459" y="0"/>
                </a:lnTo>
                <a:close/>
              </a:path>
            </a:pathLst>
          </a:custGeom>
          <a:solidFill>
            <a:srgbClr val="00DFF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0" y="109220"/>
            <a:ext cx="4391660" cy="10160"/>
          </a:xfrm>
          <a:custGeom>
            <a:avLst/>
            <a:gdLst/>
            <a:ahLst/>
            <a:cxnLst/>
            <a:rect l="l" t="t" r="r" b="b"/>
            <a:pathLst>
              <a:path w="4391660" h="10160">
                <a:moveTo>
                  <a:pt x="4357922" y="0"/>
                </a:moveTo>
                <a:lnTo>
                  <a:pt x="0" y="0"/>
                </a:lnTo>
                <a:lnTo>
                  <a:pt x="0" y="10159"/>
                </a:lnTo>
                <a:lnTo>
                  <a:pt x="4391347" y="10159"/>
                </a:lnTo>
                <a:lnTo>
                  <a:pt x="4357922" y="0"/>
                </a:lnTo>
                <a:close/>
              </a:path>
            </a:pathLst>
          </a:custGeom>
          <a:solidFill>
            <a:srgbClr val="00DE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9037490" y="109220"/>
            <a:ext cx="106680" cy="10160"/>
          </a:xfrm>
          <a:custGeom>
            <a:avLst/>
            <a:gdLst/>
            <a:ahLst/>
            <a:cxnLst/>
            <a:rect l="l" t="t" r="r" b="b"/>
            <a:pathLst>
              <a:path w="106679" h="10160">
                <a:moveTo>
                  <a:pt x="106509" y="0"/>
                </a:moveTo>
                <a:lnTo>
                  <a:pt x="27486" y="0"/>
                </a:lnTo>
                <a:lnTo>
                  <a:pt x="0" y="10159"/>
                </a:lnTo>
                <a:lnTo>
                  <a:pt x="106509" y="10159"/>
                </a:lnTo>
                <a:lnTo>
                  <a:pt x="106509" y="0"/>
                </a:lnTo>
                <a:close/>
              </a:path>
            </a:pathLst>
          </a:custGeom>
          <a:solidFill>
            <a:srgbClr val="00DE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19379"/>
            <a:ext cx="4420870" cy="8890"/>
          </a:xfrm>
          <a:custGeom>
            <a:avLst/>
            <a:gdLst/>
            <a:ahLst/>
            <a:cxnLst/>
            <a:rect l="l" t="t" r="r" b="b"/>
            <a:pathLst>
              <a:path w="4420870" h="8889">
                <a:moveTo>
                  <a:pt x="4391347" y="0"/>
                </a:moveTo>
                <a:lnTo>
                  <a:pt x="0" y="0"/>
                </a:lnTo>
                <a:lnTo>
                  <a:pt x="0" y="8890"/>
                </a:lnTo>
                <a:lnTo>
                  <a:pt x="4420593" y="8890"/>
                </a:lnTo>
                <a:lnTo>
                  <a:pt x="4391347" y="0"/>
                </a:lnTo>
                <a:close/>
              </a:path>
            </a:pathLst>
          </a:custGeom>
          <a:solidFill>
            <a:srgbClr val="00DD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9013439" y="119379"/>
            <a:ext cx="130810" cy="8890"/>
          </a:xfrm>
          <a:custGeom>
            <a:avLst/>
            <a:gdLst/>
            <a:ahLst/>
            <a:cxnLst/>
            <a:rect l="l" t="t" r="r" b="b"/>
            <a:pathLst>
              <a:path w="130809" h="8889">
                <a:moveTo>
                  <a:pt x="130560" y="0"/>
                </a:moveTo>
                <a:lnTo>
                  <a:pt x="24050" y="0"/>
                </a:lnTo>
                <a:lnTo>
                  <a:pt x="0" y="8890"/>
                </a:lnTo>
                <a:lnTo>
                  <a:pt x="130560" y="8890"/>
                </a:lnTo>
                <a:lnTo>
                  <a:pt x="130560" y="0"/>
                </a:lnTo>
                <a:close/>
              </a:path>
            </a:pathLst>
          </a:custGeom>
          <a:solidFill>
            <a:srgbClr val="00DD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0" y="128270"/>
            <a:ext cx="4454525" cy="10160"/>
          </a:xfrm>
          <a:custGeom>
            <a:avLst/>
            <a:gdLst/>
            <a:ahLst/>
            <a:cxnLst/>
            <a:rect l="l" t="t" r="r" b="b"/>
            <a:pathLst>
              <a:path w="4454525" h="10160">
                <a:moveTo>
                  <a:pt x="4420593" y="0"/>
                </a:moveTo>
                <a:lnTo>
                  <a:pt x="0" y="0"/>
                </a:lnTo>
                <a:lnTo>
                  <a:pt x="0" y="10159"/>
                </a:lnTo>
                <a:lnTo>
                  <a:pt x="4454018" y="10159"/>
                </a:lnTo>
                <a:lnTo>
                  <a:pt x="4420593" y="0"/>
                </a:lnTo>
                <a:close/>
              </a:path>
            </a:pathLst>
          </a:custGeom>
          <a:solidFill>
            <a:srgbClr val="00DCE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8985953" y="128270"/>
            <a:ext cx="158115" cy="10160"/>
          </a:xfrm>
          <a:custGeom>
            <a:avLst/>
            <a:gdLst/>
            <a:ahLst/>
            <a:cxnLst/>
            <a:rect l="l" t="t" r="r" b="b"/>
            <a:pathLst>
              <a:path w="158115" h="10160">
                <a:moveTo>
                  <a:pt x="158046" y="0"/>
                </a:moveTo>
                <a:lnTo>
                  <a:pt x="27486" y="0"/>
                </a:lnTo>
                <a:lnTo>
                  <a:pt x="0" y="10159"/>
                </a:lnTo>
                <a:lnTo>
                  <a:pt x="158046" y="10159"/>
                </a:lnTo>
                <a:lnTo>
                  <a:pt x="158046" y="0"/>
                </a:lnTo>
                <a:close/>
              </a:path>
            </a:pathLst>
          </a:custGeom>
          <a:solidFill>
            <a:srgbClr val="00DCE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0" y="137160"/>
            <a:ext cx="4483735" cy="10160"/>
          </a:xfrm>
          <a:custGeom>
            <a:avLst/>
            <a:gdLst/>
            <a:ahLst/>
            <a:cxnLst/>
            <a:rect l="l" t="t" r="r" b="b"/>
            <a:pathLst>
              <a:path w="4483735" h="10160">
                <a:moveTo>
                  <a:pt x="4449840" y="0"/>
                </a:moveTo>
                <a:lnTo>
                  <a:pt x="0" y="0"/>
                </a:lnTo>
                <a:lnTo>
                  <a:pt x="0" y="10160"/>
                </a:lnTo>
                <a:lnTo>
                  <a:pt x="4483265" y="10160"/>
                </a:lnTo>
                <a:lnTo>
                  <a:pt x="4449840" y="0"/>
                </a:lnTo>
                <a:close/>
              </a:path>
            </a:pathLst>
          </a:custGeom>
          <a:solidFill>
            <a:srgbClr val="00DB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8961902" y="137160"/>
            <a:ext cx="182245" cy="10160"/>
          </a:xfrm>
          <a:custGeom>
            <a:avLst/>
            <a:gdLst/>
            <a:ahLst/>
            <a:cxnLst/>
            <a:rect l="l" t="t" r="r" b="b"/>
            <a:pathLst>
              <a:path w="182245" h="10160">
                <a:moveTo>
                  <a:pt x="182097" y="0"/>
                </a:moveTo>
                <a:lnTo>
                  <a:pt x="27486" y="0"/>
                </a:lnTo>
                <a:lnTo>
                  <a:pt x="0" y="10160"/>
                </a:lnTo>
                <a:lnTo>
                  <a:pt x="182097" y="10160"/>
                </a:lnTo>
                <a:lnTo>
                  <a:pt x="182097" y="0"/>
                </a:lnTo>
                <a:close/>
              </a:path>
            </a:pathLst>
          </a:custGeom>
          <a:solidFill>
            <a:srgbClr val="00DB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0" y="146049"/>
            <a:ext cx="4506595" cy="10160"/>
          </a:xfrm>
          <a:custGeom>
            <a:avLst/>
            <a:gdLst/>
            <a:ahLst/>
            <a:cxnLst/>
            <a:rect l="l" t="t" r="r" b="b"/>
            <a:pathLst>
              <a:path w="4506595" h="10160">
                <a:moveTo>
                  <a:pt x="4506125" y="5080"/>
                </a:moveTo>
                <a:lnTo>
                  <a:pt x="4487443" y="5080"/>
                </a:lnTo>
                <a:lnTo>
                  <a:pt x="4487443" y="0"/>
                </a:lnTo>
                <a:lnTo>
                  <a:pt x="0" y="0"/>
                </a:lnTo>
                <a:lnTo>
                  <a:pt x="0" y="5080"/>
                </a:lnTo>
                <a:lnTo>
                  <a:pt x="0" y="10160"/>
                </a:lnTo>
                <a:lnTo>
                  <a:pt x="4506125" y="10160"/>
                </a:lnTo>
                <a:lnTo>
                  <a:pt x="4506125" y="5080"/>
                </a:lnTo>
                <a:close/>
              </a:path>
            </a:pathLst>
          </a:custGeom>
          <a:solidFill>
            <a:srgbClr val="00DA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8937852" y="146050"/>
            <a:ext cx="206375" cy="10160"/>
          </a:xfrm>
          <a:custGeom>
            <a:avLst/>
            <a:gdLst/>
            <a:ahLst/>
            <a:cxnLst/>
            <a:rect l="l" t="t" r="r" b="b"/>
            <a:pathLst>
              <a:path w="206375" h="10160">
                <a:moveTo>
                  <a:pt x="206148" y="0"/>
                </a:moveTo>
                <a:lnTo>
                  <a:pt x="27486" y="0"/>
                </a:lnTo>
                <a:lnTo>
                  <a:pt x="0" y="10159"/>
                </a:lnTo>
                <a:lnTo>
                  <a:pt x="206148" y="10159"/>
                </a:lnTo>
                <a:lnTo>
                  <a:pt x="206148" y="0"/>
                </a:lnTo>
                <a:close/>
              </a:path>
            </a:pathLst>
          </a:custGeom>
          <a:solidFill>
            <a:srgbClr val="00DA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0" y="154939"/>
            <a:ext cx="4552950" cy="10160"/>
          </a:xfrm>
          <a:custGeom>
            <a:avLst/>
            <a:gdLst/>
            <a:ahLst/>
            <a:cxnLst/>
            <a:rect l="l" t="t" r="r" b="b"/>
            <a:pathLst>
              <a:path w="4552950" h="10160">
                <a:moveTo>
                  <a:pt x="4511292" y="0"/>
                </a:moveTo>
                <a:lnTo>
                  <a:pt x="0" y="0"/>
                </a:lnTo>
                <a:lnTo>
                  <a:pt x="0" y="10159"/>
                </a:lnTo>
                <a:lnTo>
                  <a:pt x="4552605" y="10159"/>
                </a:lnTo>
                <a:lnTo>
                  <a:pt x="4511292" y="0"/>
                </a:lnTo>
                <a:close/>
              </a:path>
            </a:pathLst>
          </a:custGeom>
          <a:solidFill>
            <a:srgbClr val="00D9E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8913800" y="154939"/>
            <a:ext cx="230504" cy="10160"/>
          </a:xfrm>
          <a:custGeom>
            <a:avLst/>
            <a:gdLst/>
            <a:ahLst/>
            <a:cxnLst/>
            <a:rect l="l" t="t" r="r" b="b"/>
            <a:pathLst>
              <a:path w="230504" h="10160">
                <a:moveTo>
                  <a:pt x="230198" y="0"/>
                </a:moveTo>
                <a:lnTo>
                  <a:pt x="27486" y="0"/>
                </a:lnTo>
                <a:lnTo>
                  <a:pt x="0" y="10159"/>
                </a:lnTo>
                <a:lnTo>
                  <a:pt x="230198" y="10159"/>
                </a:lnTo>
                <a:lnTo>
                  <a:pt x="230198" y="0"/>
                </a:lnTo>
                <a:close/>
              </a:path>
            </a:pathLst>
          </a:custGeom>
          <a:solidFill>
            <a:srgbClr val="00D9E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0" y="165100"/>
            <a:ext cx="4589145" cy="8890"/>
          </a:xfrm>
          <a:custGeom>
            <a:avLst/>
            <a:gdLst/>
            <a:ahLst/>
            <a:cxnLst/>
            <a:rect l="l" t="t" r="r" b="b"/>
            <a:pathLst>
              <a:path w="4589145" h="8889">
                <a:moveTo>
                  <a:pt x="4552605" y="0"/>
                </a:moveTo>
                <a:lnTo>
                  <a:pt x="0" y="0"/>
                </a:lnTo>
                <a:lnTo>
                  <a:pt x="0" y="8890"/>
                </a:lnTo>
                <a:lnTo>
                  <a:pt x="4588753" y="8890"/>
                </a:lnTo>
                <a:lnTo>
                  <a:pt x="4552605" y="0"/>
                </a:lnTo>
                <a:close/>
              </a:path>
            </a:pathLst>
          </a:custGeom>
          <a:solidFill>
            <a:srgbClr val="00D8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8889750" y="165100"/>
            <a:ext cx="254635" cy="8890"/>
          </a:xfrm>
          <a:custGeom>
            <a:avLst/>
            <a:gdLst/>
            <a:ahLst/>
            <a:cxnLst/>
            <a:rect l="l" t="t" r="r" b="b"/>
            <a:pathLst>
              <a:path w="254634" h="8889">
                <a:moveTo>
                  <a:pt x="254249" y="0"/>
                </a:moveTo>
                <a:lnTo>
                  <a:pt x="24050" y="0"/>
                </a:lnTo>
                <a:lnTo>
                  <a:pt x="0" y="8890"/>
                </a:lnTo>
                <a:lnTo>
                  <a:pt x="254249" y="8890"/>
                </a:lnTo>
                <a:lnTo>
                  <a:pt x="254249" y="0"/>
                </a:lnTo>
                <a:close/>
              </a:path>
            </a:pathLst>
          </a:custGeom>
          <a:solidFill>
            <a:srgbClr val="00D8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0" y="173989"/>
            <a:ext cx="4630420" cy="10160"/>
          </a:xfrm>
          <a:custGeom>
            <a:avLst/>
            <a:gdLst/>
            <a:ahLst/>
            <a:cxnLst/>
            <a:rect l="l" t="t" r="r" b="b"/>
            <a:pathLst>
              <a:path w="4630420" h="10160">
                <a:moveTo>
                  <a:pt x="4588753" y="0"/>
                </a:moveTo>
                <a:lnTo>
                  <a:pt x="0" y="0"/>
                </a:lnTo>
                <a:lnTo>
                  <a:pt x="0" y="10159"/>
                </a:lnTo>
                <a:lnTo>
                  <a:pt x="4630066" y="10159"/>
                </a:lnTo>
                <a:lnTo>
                  <a:pt x="4588753" y="0"/>
                </a:lnTo>
                <a:close/>
              </a:path>
            </a:pathLst>
          </a:custGeom>
          <a:solidFill>
            <a:srgbClr val="00D7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8862264" y="173989"/>
            <a:ext cx="281940" cy="10160"/>
          </a:xfrm>
          <a:custGeom>
            <a:avLst/>
            <a:gdLst/>
            <a:ahLst/>
            <a:cxnLst/>
            <a:rect l="l" t="t" r="r" b="b"/>
            <a:pathLst>
              <a:path w="281940" h="10160">
                <a:moveTo>
                  <a:pt x="281735" y="0"/>
                </a:moveTo>
                <a:lnTo>
                  <a:pt x="27486" y="0"/>
                </a:lnTo>
                <a:lnTo>
                  <a:pt x="0" y="10159"/>
                </a:lnTo>
                <a:lnTo>
                  <a:pt x="281735" y="10159"/>
                </a:lnTo>
                <a:lnTo>
                  <a:pt x="281735" y="0"/>
                </a:lnTo>
                <a:close/>
              </a:path>
            </a:pathLst>
          </a:custGeom>
          <a:solidFill>
            <a:srgbClr val="00D7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0" y="182879"/>
            <a:ext cx="4666615" cy="10160"/>
          </a:xfrm>
          <a:custGeom>
            <a:avLst/>
            <a:gdLst/>
            <a:ahLst/>
            <a:cxnLst/>
            <a:rect l="l" t="t" r="r" b="b"/>
            <a:pathLst>
              <a:path w="4666615" h="10160">
                <a:moveTo>
                  <a:pt x="4624902" y="0"/>
                </a:moveTo>
                <a:lnTo>
                  <a:pt x="0" y="0"/>
                </a:lnTo>
                <a:lnTo>
                  <a:pt x="0" y="10160"/>
                </a:lnTo>
                <a:lnTo>
                  <a:pt x="4666215" y="10160"/>
                </a:lnTo>
                <a:lnTo>
                  <a:pt x="4624902" y="0"/>
                </a:lnTo>
                <a:close/>
              </a:path>
            </a:pathLst>
          </a:custGeom>
          <a:solidFill>
            <a:srgbClr val="00D6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8838213" y="182879"/>
            <a:ext cx="306070" cy="10160"/>
          </a:xfrm>
          <a:custGeom>
            <a:avLst/>
            <a:gdLst/>
            <a:ahLst/>
            <a:cxnLst/>
            <a:rect l="l" t="t" r="r" b="b"/>
            <a:pathLst>
              <a:path w="306070" h="10160">
                <a:moveTo>
                  <a:pt x="305786" y="0"/>
                </a:moveTo>
                <a:lnTo>
                  <a:pt x="27486" y="0"/>
                </a:lnTo>
                <a:lnTo>
                  <a:pt x="0" y="10160"/>
                </a:lnTo>
                <a:lnTo>
                  <a:pt x="305786" y="10160"/>
                </a:lnTo>
                <a:lnTo>
                  <a:pt x="305786" y="0"/>
                </a:lnTo>
                <a:close/>
              </a:path>
            </a:pathLst>
          </a:custGeom>
          <a:solidFill>
            <a:srgbClr val="00D6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0" y="191770"/>
            <a:ext cx="4702810" cy="10160"/>
          </a:xfrm>
          <a:custGeom>
            <a:avLst/>
            <a:gdLst/>
            <a:ahLst/>
            <a:cxnLst/>
            <a:rect l="l" t="t" r="r" b="b"/>
            <a:pathLst>
              <a:path w="4702810" h="10160">
                <a:moveTo>
                  <a:pt x="4661051" y="0"/>
                </a:moveTo>
                <a:lnTo>
                  <a:pt x="0" y="0"/>
                </a:lnTo>
                <a:lnTo>
                  <a:pt x="0" y="10159"/>
                </a:lnTo>
                <a:lnTo>
                  <a:pt x="4702364" y="10159"/>
                </a:lnTo>
                <a:lnTo>
                  <a:pt x="4661051" y="0"/>
                </a:lnTo>
                <a:close/>
              </a:path>
            </a:pathLst>
          </a:custGeom>
          <a:solidFill>
            <a:srgbClr val="00D5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8814162" y="191770"/>
            <a:ext cx="330200" cy="10160"/>
          </a:xfrm>
          <a:custGeom>
            <a:avLst/>
            <a:gdLst/>
            <a:ahLst/>
            <a:cxnLst/>
            <a:rect l="l" t="t" r="r" b="b"/>
            <a:pathLst>
              <a:path w="330200" h="10160">
                <a:moveTo>
                  <a:pt x="329837" y="0"/>
                </a:moveTo>
                <a:lnTo>
                  <a:pt x="27486" y="0"/>
                </a:lnTo>
                <a:lnTo>
                  <a:pt x="0" y="10159"/>
                </a:lnTo>
                <a:lnTo>
                  <a:pt x="329837" y="10159"/>
                </a:lnTo>
                <a:lnTo>
                  <a:pt x="329837" y="0"/>
                </a:lnTo>
                <a:close/>
              </a:path>
            </a:pathLst>
          </a:custGeom>
          <a:solidFill>
            <a:srgbClr val="00D5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200660"/>
            <a:ext cx="4739005" cy="10160"/>
          </a:xfrm>
          <a:custGeom>
            <a:avLst/>
            <a:gdLst/>
            <a:ahLst/>
            <a:cxnLst/>
            <a:rect l="l" t="t" r="r" b="b"/>
            <a:pathLst>
              <a:path w="4739005" h="10160">
                <a:moveTo>
                  <a:pt x="4697200" y="0"/>
                </a:moveTo>
                <a:lnTo>
                  <a:pt x="0" y="0"/>
                </a:lnTo>
                <a:lnTo>
                  <a:pt x="0" y="10160"/>
                </a:lnTo>
                <a:lnTo>
                  <a:pt x="4738512" y="10160"/>
                </a:lnTo>
                <a:lnTo>
                  <a:pt x="4697200" y="0"/>
                </a:lnTo>
                <a:close/>
              </a:path>
            </a:pathLst>
          </a:custGeom>
          <a:solidFill>
            <a:srgbClr val="00D4E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8790112" y="200660"/>
            <a:ext cx="354330" cy="10160"/>
          </a:xfrm>
          <a:custGeom>
            <a:avLst/>
            <a:gdLst/>
            <a:ahLst/>
            <a:cxnLst/>
            <a:rect l="l" t="t" r="r" b="b"/>
            <a:pathLst>
              <a:path w="354329" h="10160">
                <a:moveTo>
                  <a:pt x="353887" y="0"/>
                </a:moveTo>
                <a:lnTo>
                  <a:pt x="27486" y="0"/>
                </a:lnTo>
                <a:lnTo>
                  <a:pt x="0" y="10160"/>
                </a:lnTo>
                <a:lnTo>
                  <a:pt x="353887" y="10160"/>
                </a:lnTo>
                <a:lnTo>
                  <a:pt x="353887" y="0"/>
                </a:lnTo>
                <a:close/>
              </a:path>
            </a:pathLst>
          </a:custGeom>
          <a:solidFill>
            <a:srgbClr val="00D4E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0" y="210820"/>
            <a:ext cx="4775200" cy="8890"/>
          </a:xfrm>
          <a:custGeom>
            <a:avLst/>
            <a:gdLst/>
            <a:ahLst/>
            <a:cxnLst/>
            <a:rect l="l" t="t" r="r" b="b"/>
            <a:pathLst>
              <a:path w="4775200" h="8889">
                <a:moveTo>
                  <a:pt x="4738512" y="0"/>
                </a:moveTo>
                <a:lnTo>
                  <a:pt x="0" y="0"/>
                </a:lnTo>
                <a:lnTo>
                  <a:pt x="0" y="8889"/>
                </a:lnTo>
                <a:lnTo>
                  <a:pt x="4774661" y="8889"/>
                </a:lnTo>
                <a:lnTo>
                  <a:pt x="4738512" y="0"/>
                </a:lnTo>
                <a:close/>
              </a:path>
            </a:pathLst>
          </a:custGeom>
          <a:solidFill>
            <a:srgbClr val="00D3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8766061" y="210820"/>
            <a:ext cx="378460" cy="8890"/>
          </a:xfrm>
          <a:custGeom>
            <a:avLst/>
            <a:gdLst/>
            <a:ahLst/>
            <a:cxnLst/>
            <a:rect l="l" t="t" r="r" b="b"/>
            <a:pathLst>
              <a:path w="378459" h="8889">
                <a:moveTo>
                  <a:pt x="377938" y="0"/>
                </a:moveTo>
                <a:lnTo>
                  <a:pt x="24050" y="0"/>
                </a:lnTo>
                <a:lnTo>
                  <a:pt x="0" y="8889"/>
                </a:lnTo>
                <a:lnTo>
                  <a:pt x="377938" y="8889"/>
                </a:lnTo>
                <a:lnTo>
                  <a:pt x="377938" y="0"/>
                </a:lnTo>
                <a:close/>
              </a:path>
            </a:pathLst>
          </a:custGeom>
          <a:solidFill>
            <a:srgbClr val="00D3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0" y="219709"/>
            <a:ext cx="4816475" cy="10160"/>
          </a:xfrm>
          <a:custGeom>
            <a:avLst/>
            <a:gdLst/>
            <a:ahLst/>
            <a:cxnLst/>
            <a:rect l="l" t="t" r="r" b="b"/>
            <a:pathLst>
              <a:path w="4816475" h="10160">
                <a:moveTo>
                  <a:pt x="4774661" y="0"/>
                </a:moveTo>
                <a:lnTo>
                  <a:pt x="0" y="0"/>
                </a:lnTo>
                <a:lnTo>
                  <a:pt x="0" y="10160"/>
                </a:lnTo>
                <a:lnTo>
                  <a:pt x="4815974" y="10160"/>
                </a:lnTo>
                <a:lnTo>
                  <a:pt x="4774661" y="0"/>
                </a:lnTo>
                <a:close/>
              </a:path>
            </a:pathLst>
          </a:custGeom>
          <a:solidFill>
            <a:srgbClr val="00D2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8747277" y="219709"/>
            <a:ext cx="396875" cy="10160"/>
          </a:xfrm>
          <a:custGeom>
            <a:avLst/>
            <a:gdLst/>
            <a:ahLst/>
            <a:cxnLst/>
            <a:rect l="l" t="t" r="r" b="b"/>
            <a:pathLst>
              <a:path w="396875" h="10160">
                <a:moveTo>
                  <a:pt x="396722" y="0"/>
                </a:moveTo>
                <a:lnTo>
                  <a:pt x="15341" y="0"/>
                </a:lnTo>
                <a:lnTo>
                  <a:pt x="15341" y="2540"/>
                </a:lnTo>
                <a:lnTo>
                  <a:pt x="0" y="2540"/>
                </a:lnTo>
                <a:lnTo>
                  <a:pt x="0" y="10160"/>
                </a:lnTo>
                <a:lnTo>
                  <a:pt x="396722" y="10160"/>
                </a:lnTo>
                <a:lnTo>
                  <a:pt x="396722" y="2540"/>
                </a:lnTo>
                <a:lnTo>
                  <a:pt x="396722" y="0"/>
                </a:lnTo>
                <a:close/>
              </a:path>
            </a:pathLst>
          </a:custGeom>
          <a:solidFill>
            <a:srgbClr val="00D2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0" y="228600"/>
            <a:ext cx="4852670" cy="10160"/>
          </a:xfrm>
          <a:custGeom>
            <a:avLst/>
            <a:gdLst/>
            <a:ahLst/>
            <a:cxnLst/>
            <a:rect l="l" t="t" r="r" b="b"/>
            <a:pathLst>
              <a:path w="4852670" h="10160">
                <a:moveTo>
                  <a:pt x="4810810" y="0"/>
                </a:moveTo>
                <a:lnTo>
                  <a:pt x="0" y="0"/>
                </a:lnTo>
                <a:lnTo>
                  <a:pt x="0" y="10159"/>
                </a:lnTo>
                <a:lnTo>
                  <a:pt x="4852123" y="10159"/>
                </a:lnTo>
                <a:lnTo>
                  <a:pt x="4810810" y="0"/>
                </a:lnTo>
                <a:close/>
              </a:path>
            </a:pathLst>
          </a:custGeom>
          <a:solidFill>
            <a:srgbClr val="00D1E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8707596" y="228600"/>
            <a:ext cx="436880" cy="10160"/>
          </a:xfrm>
          <a:custGeom>
            <a:avLst/>
            <a:gdLst/>
            <a:ahLst/>
            <a:cxnLst/>
            <a:rect l="l" t="t" r="r" b="b"/>
            <a:pathLst>
              <a:path w="436879" h="10160">
                <a:moveTo>
                  <a:pt x="436403" y="0"/>
                </a:moveTo>
                <a:lnTo>
                  <a:pt x="31749" y="0"/>
                </a:lnTo>
                <a:lnTo>
                  <a:pt x="0" y="10159"/>
                </a:lnTo>
                <a:lnTo>
                  <a:pt x="436403" y="10159"/>
                </a:lnTo>
                <a:lnTo>
                  <a:pt x="436403" y="0"/>
                </a:lnTo>
                <a:close/>
              </a:path>
            </a:pathLst>
          </a:custGeom>
          <a:solidFill>
            <a:srgbClr val="00D1E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0" y="237490"/>
            <a:ext cx="4888865" cy="10160"/>
          </a:xfrm>
          <a:custGeom>
            <a:avLst/>
            <a:gdLst/>
            <a:ahLst/>
            <a:cxnLst/>
            <a:rect l="l" t="t" r="r" b="b"/>
            <a:pathLst>
              <a:path w="4888865" h="10160">
                <a:moveTo>
                  <a:pt x="4846959" y="0"/>
                </a:moveTo>
                <a:lnTo>
                  <a:pt x="0" y="0"/>
                </a:lnTo>
                <a:lnTo>
                  <a:pt x="0" y="10159"/>
                </a:lnTo>
                <a:lnTo>
                  <a:pt x="4888272" y="10159"/>
                </a:lnTo>
                <a:lnTo>
                  <a:pt x="4846959" y="0"/>
                </a:lnTo>
                <a:close/>
              </a:path>
            </a:pathLst>
          </a:custGeom>
          <a:solidFill>
            <a:srgbClr val="00D0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8679815" y="237490"/>
            <a:ext cx="464184" cy="10160"/>
          </a:xfrm>
          <a:custGeom>
            <a:avLst/>
            <a:gdLst/>
            <a:ahLst/>
            <a:cxnLst/>
            <a:rect l="l" t="t" r="r" b="b"/>
            <a:pathLst>
              <a:path w="464184" h="10160">
                <a:moveTo>
                  <a:pt x="464184" y="0"/>
                </a:moveTo>
                <a:lnTo>
                  <a:pt x="31749" y="0"/>
                </a:lnTo>
                <a:lnTo>
                  <a:pt x="0" y="10159"/>
                </a:lnTo>
                <a:lnTo>
                  <a:pt x="464184" y="10159"/>
                </a:lnTo>
                <a:lnTo>
                  <a:pt x="464184" y="0"/>
                </a:lnTo>
                <a:close/>
              </a:path>
            </a:pathLst>
          </a:custGeom>
          <a:solidFill>
            <a:srgbClr val="00D0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0" y="246379"/>
            <a:ext cx="4924425" cy="10160"/>
          </a:xfrm>
          <a:custGeom>
            <a:avLst/>
            <a:gdLst/>
            <a:ahLst/>
            <a:cxnLst/>
            <a:rect l="l" t="t" r="r" b="b"/>
            <a:pathLst>
              <a:path w="4924425" h="10160">
                <a:moveTo>
                  <a:pt x="4883107" y="0"/>
                </a:moveTo>
                <a:lnTo>
                  <a:pt x="0" y="0"/>
                </a:lnTo>
                <a:lnTo>
                  <a:pt x="0" y="10160"/>
                </a:lnTo>
                <a:lnTo>
                  <a:pt x="4924420" y="10160"/>
                </a:lnTo>
                <a:lnTo>
                  <a:pt x="4883107" y="0"/>
                </a:lnTo>
                <a:close/>
              </a:path>
            </a:pathLst>
          </a:custGeom>
          <a:solidFill>
            <a:srgbClr val="00CF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8652033" y="246379"/>
            <a:ext cx="492125" cy="10160"/>
          </a:xfrm>
          <a:custGeom>
            <a:avLst/>
            <a:gdLst/>
            <a:ahLst/>
            <a:cxnLst/>
            <a:rect l="l" t="t" r="r" b="b"/>
            <a:pathLst>
              <a:path w="492125" h="10160">
                <a:moveTo>
                  <a:pt x="491966" y="0"/>
                </a:moveTo>
                <a:lnTo>
                  <a:pt x="31750" y="0"/>
                </a:lnTo>
                <a:lnTo>
                  <a:pt x="0" y="10160"/>
                </a:lnTo>
                <a:lnTo>
                  <a:pt x="491966" y="10160"/>
                </a:lnTo>
                <a:lnTo>
                  <a:pt x="491966" y="0"/>
                </a:lnTo>
                <a:close/>
              </a:path>
            </a:pathLst>
          </a:custGeom>
          <a:solidFill>
            <a:srgbClr val="00CF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0" y="256540"/>
            <a:ext cx="4960620" cy="8890"/>
          </a:xfrm>
          <a:custGeom>
            <a:avLst/>
            <a:gdLst/>
            <a:ahLst/>
            <a:cxnLst/>
            <a:rect l="l" t="t" r="r" b="b"/>
            <a:pathLst>
              <a:path w="4960620" h="8889">
                <a:moveTo>
                  <a:pt x="4924420" y="0"/>
                </a:moveTo>
                <a:lnTo>
                  <a:pt x="0" y="0"/>
                </a:lnTo>
                <a:lnTo>
                  <a:pt x="0" y="8889"/>
                </a:lnTo>
                <a:lnTo>
                  <a:pt x="4960569" y="8889"/>
                </a:lnTo>
                <a:lnTo>
                  <a:pt x="4924420" y="0"/>
                </a:lnTo>
                <a:close/>
              </a:path>
            </a:pathLst>
          </a:custGeom>
          <a:solidFill>
            <a:srgbClr val="00CEE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8624252" y="256540"/>
            <a:ext cx="520065" cy="8890"/>
          </a:xfrm>
          <a:custGeom>
            <a:avLst/>
            <a:gdLst/>
            <a:ahLst/>
            <a:cxnLst/>
            <a:rect l="l" t="t" r="r" b="b"/>
            <a:pathLst>
              <a:path w="520065" h="8889">
                <a:moveTo>
                  <a:pt x="519747" y="0"/>
                </a:moveTo>
                <a:lnTo>
                  <a:pt x="27781" y="0"/>
                </a:lnTo>
                <a:lnTo>
                  <a:pt x="0" y="8889"/>
                </a:lnTo>
                <a:lnTo>
                  <a:pt x="519747" y="8889"/>
                </a:lnTo>
                <a:lnTo>
                  <a:pt x="519747" y="0"/>
                </a:lnTo>
                <a:close/>
              </a:path>
            </a:pathLst>
          </a:custGeom>
          <a:solidFill>
            <a:srgbClr val="00CEE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0" y="265429"/>
            <a:ext cx="5001895" cy="10160"/>
          </a:xfrm>
          <a:custGeom>
            <a:avLst/>
            <a:gdLst/>
            <a:ahLst/>
            <a:cxnLst/>
            <a:rect l="l" t="t" r="r" b="b"/>
            <a:pathLst>
              <a:path w="5001895" h="10160">
                <a:moveTo>
                  <a:pt x="4960569" y="0"/>
                </a:moveTo>
                <a:lnTo>
                  <a:pt x="0" y="0"/>
                </a:lnTo>
                <a:lnTo>
                  <a:pt x="0" y="10160"/>
                </a:lnTo>
                <a:lnTo>
                  <a:pt x="5001882" y="10160"/>
                </a:lnTo>
                <a:lnTo>
                  <a:pt x="4960569" y="0"/>
                </a:lnTo>
                <a:close/>
              </a:path>
            </a:pathLst>
          </a:custGeom>
          <a:solidFill>
            <a:srgbClr val="00CD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8592502" y="265429"/>
            <a:ext cx="551815" cy="10160"/>
          </a:xfrm>
          <a:custGeom>
            <a:avLst/>
            <a:gdLst/>
            <a:ahLst/>
            <a:cxnLst/>
            <a:rect l="l" t="t" r="r" b="b"/>
            <a:pathLst>
              <a:path w="551815" h="10160">
                <a:moveTo>
                  <a:pt x="551497" y="0"/>
                </a:moveTo>
                <a:lnTo>
                  <a:pt x="31750" y="0"/>
                </a:lnTo>
                <a:lnTo>
                  <a:pt x="0" y="10160"/>
                </a:lnTo>
                <a:lnTo>
                  <a:pt x="551497" y="10160"/>
                </a:lnTo>
                <a:lnTo>
                  <a:pt x="551497" y="0"/>
                </a:lnTo>
                <a:close/>
              </a:path>
            </a:pathLst>
          </a:custGeom>
          <a:solidFill>
            <a:srgbClr val="00CD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0" y="274320"/>
            <a:ext cx="5038090" cy="10160"/>
          </a:xfrm>
          <a:custGeom>
            <a:avLst/>
            <a:gdLst/>
            <a:ahLst/>
            <a:cxnLst/>
            <a:rect l="l" t="t" r="r" b="b"/>
            <a:pathLst>
              <a:path w="5038090" h="10160">
                <a:moveTo>
                  <a:pt x="4996718" y="0"/>
                </a:moveTo>
                <a:lnTo>
                  <a:pt x="0" y="0"/>
                </a:lnTo>
                <a:lnTo>
                  <a:pt x="0" y="10159"/>
                </a:lnTo>
                <a:lnTo>
                  <a:pt x="5038031" y="10159"/>
                </a:lnTo>
                <a:lnTo>
                  <a:pt x="4996718" y="0"/>
                </a:lnTo>
                <a:close/>
              </a:path>
            </a:pathLst>
          </a:custGeom>
          <a:solidFill>
            <a:srgbClr val="00CC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8564721" y="274320"/>
            <a:ext cx="579755" cy="10160"/>
          </a:xfrm>
          <a:custGeom>
            <a:avLst/>
            <a:gdLst/>
            <a:ahLst/>
            <a:cxnLst/>
            <a:rect l="l" t="t" r="r" b="b"/>
            <a:pathLst>
              <a:path w="579754" h="10160">
                <a:moveTo>
                  <a:pt x="579278" y="0"/>
                </a:moveTo>
                <a:lnTo>
                  <a:pt x="31749" y="0"/>
                </a:lnTo>
                <a:lnTo>
                  <a:pt x="0" y="10159"/>
                </a:lnTo>
                <a:lnTo>
                  <a:pt x="579278" y="10159"/>
                </a:lnTo>
                <a:lnTo>
                  <a:pt x="579278" y="0"/>
                </a:lnTo>
                <a:close/>
              </a:path>
            </a:pathLst>
          </a:custGeom>
          <a:solidFill>
            <a:srgbClr val="00CC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0" y="283209"/>
            <a:ext cx="5074285" cy="10160"/>
          </a:xfrm>
          <a:custGeom>
            <a:avLst/>
            <a:gdLst/>
            <a:ahLst/>
            <a:cxnLst/>
            <a:rect l="l" t="t" r="r" b="b"/>
            <a:pathLst>
              <a:path w="5074285" h="10160">
                <a:moveTo>
                  <a:pt x="5032867" y="0"/>
                </a:moveTo>
                <a:lnTo>
                  <a:pt x="0" y="0"/>
                </a:lnTo>
                <a:lnTo>
                  <a:pt x="0" y="10160"/>
                </a:lnTo>
                <a:lnTo>
                  <a:pt x="5074179" y="10160"/>
                </a:lnTo>
                <a:lnTo>
                  <a:pt x="5032867" y="0"/>
                </a:lnTo>
                <a:close/>
              </a:path>
            </a:pathLst>
          </a:custGeom>
          <a:solidFill>
            <a:srgbClr val="00CC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8536940" y="283209"/>
            <a:ext cx="607060" cy="10160"/>
          </a:xfrm>
          <a:custGeom>
            <a:avLst/>
            <a:gdLst/>
            <a:ahLst/>
            <a:cxnLst/>
            <a:rect l="l" t="t" r="r" b="b"/>
            <a:pathLst>
              <a:path w="607059" h="10160">
                <a:moveTo>
                  <a:pt x="607060" y="0"/>
                </a:moveTo>
                <a:lnTo>
                  <a:pt x="31750" y="0"/>
                </a:lnTo>
                <a:lnTo>
                  <a:pt x="0" y="10160"/>
                </a:lnTo>
                <a:lnTo>
                  <a:pt x="607060" y="10160"/>
                </a:lnTo>
                <a:lnTo>
                  <a:pt x="607060" y="0"/>
                </a:lnTo>
                <a:close/>
              </a:path>
            </a:pathLst>
          </a:custGeom>
          <a:solidFill>
            <a:srgbClr val="00CC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0" y="292100"/>
            <a:ext cx="5110480" cy="10160"/>
          </a:xfrm>
          <a:custGeom>
            <a:avLst/>
            <a:gdLst/>
            <a:ahLst/>
            <a:cxnLst/>
            <a:rect l="l" t="t" r="r" b="b"/>
            <a:pathLst>
              <a:path w="5110480" h="10160">
                <a:moveTo>
                  <a:pt x="5069015" y="0"/>
                </a:moveTo>
                <a:lnTo>
                  <a:pt x="0" y="0"/>
                </a:lnTo>
                <a:lnTo>
                  <a:pt x="0" y="10159"/>
                </a:lnTo>
                <a:lnTo>
                  <a:pt x="5110328" y="10159"/>
                </a:lnTo>
                <a:lnTo>
                  <a:pt x="5069015" y="0"/>
                </a:lnTo>
                <a:close/>
              </a:path>
            </a:pathLst>
          </a:custGeom>
          <a:solidFill>
            <a:srgbClr val="00C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8509158" y="292100"/>
            <a:ext cx="635000" cy="10160"/>
          </a:xfrm>
          <a:custGeom>
            <a:avLst/>
            <a:gdLst/>
            <a:ahLst/>
            <a:cxnLst/>
            <a:rect l="l" t="t" r="r" b="b"/>
            <a:pathLst>
              <a:path w="635000" h="10160">
                <a:moveTo>
                  <a:pt x="634841" y="0"/>
                </a:moveTo>
                <a:lnTo>
                  <a:pt x="31749" y="0"/>
                </a:lnTo>
                <a:lnTo>
                  <a:pt x="0" y="10159"/>
                </a:lnTo>
                <a:lnTo>
                  <a:pt x="634841" y="10159"/>
                </a:lnTo>
                <a:lnTo>
                  <a:pt x="634841" y="0"/>
                </a:lnTo>
                <a:close/>
              </a:path>
            </a:pathLst>
          </a:custGeom>
          <a:solidFill>
            <a:srgbClr val="00C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0" y="302259"/>
            <a:ext cx="5146675" cy="8890"/>
          </a:xfrm>
          <a:custGeom>
            <a:avLst/>
            <a:gdLst/>
            <a:ahLst/>
            <a:cxnLst/>
            <a:rect l="l" t="t" r="r" b="b"/>
            <a:pathLst>
              <a:path w="5146675" h="8889">
                <a:moveTo>
                  <a:pt x="5110328" y="0"/>
                </a:moveTo>
                <a:lnTo>
                  <a:pt x="0" y="0"/>
                </a:lnTo>
                <a:lnTo>
                  <a:pt x="0" y="8890"/>
                </a:lnTo>
                <a:lnTo>
                  <a:pt x="5146477" y="8890"/>
                </a:lnTo>
                <a:lnTo>
                  <a:pt x="5110328" y="0"/>
                </a:lnTo>
                <a:close/>
              </a:path>
            </a:pathLst>
          </a:custGeom>
          <a:solidFill>
            <a:srgbClr val="00C9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8491842" y="302259"/>
            <a:ext cx="652780" cy="8890"/>
          </a:xfrm>
          <a:custGeom>
            <a:avLst/>
            <a:gdLst/>
            <a:ahLst/>
            <a:cxnLst/>
            <a:rect l="l" t="t" r="r" b="b"/>
            <a:pathLst>
              <a:path w="652779" h="8889">
                <a:moveTo>
                  <a:pt x="652157" y="0"/>
                </a:moveTo>
                <a:lnTo>
                  <a:pt x="15328" y="0"/>
                </a:lnTo>
                <a:lnTo>
                  <a:pt x="15328" y="1270"/>
                </a:lnTo>
                <a:lnTo>
                  <a:pt x="0" y="1270"/>
                </a:lnTo>
                <a:lnTo>
                  <a:pt x="0" y="8890"/>
                </a:lnTo>
                <a:lnTo>
                  <a:pt x="652157" y="8890"/>
                </a:lnTo>
                <a:lnTo>
                  <a:pt x="652157" y="1270"/>
                </a:lnTo>
                <a:lnTo>
                  <a:pt x="652157" y="0"/>
                </a:lnTo>
                <a:close/>
              </a:path>
            </a:pathLst>
          </a:custGeom>
          <a:solidFill>
            <a:srgbClr val="00C9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0" y="311150"/>
            <a:ext cx="2352040" cy="10160"/>
          </a:xfrm>
          <a:custGeom>
            <a:avLst/>
            <a:gdLst/>
            <a:ahLst/>
            <a:cxnLst/>
            <a:rect l="l" t="t" r="r" b="b"/>
            <a:pathLst>
              <a:path w="2352040" h="10160">
                <a:moveTo>
                  <a:pt x="2352040" y="0"/>
                </a:moveTo>
                <a:lnTo>
                  <a:pt x="0" y="0"/>
                </a:lnTo>
                <a:lnTo>
                  <a:pt x="0" y="10159"/>
                </a:lnTo>
                <a:lnTo>
                  <a:pt x="2175042" y="10159"/>
                </a:lnTo>
                <a:lnTo>
                  <a:pt x="2352040" y="0"/>
                </a:lnTo>
                <a:close/>
              </a:path>
            </a:pathLst>
          </a:custGeom>
          <a:solidFill>
            <a:srgbClr val="00C8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2824479" y="311150"/>
            <a:ext cx="2363470" cy="10160"/>
          </a:xfrm>
          <a:custGeom>
            <a:avLst/>
            <a:gdLst/>
            <a:ahLst/>
            <a:cxnLst/>
            <a:rect l="l" t="t" r="r" b="b"/>
            <a:pathLst>
              <a:path w="2363470" h="10160">
                <a:moveTo>
                  <a:pt x="2321997" y="0"/>
                </a:moveTo>
                <a:lnTo>
                  <a:pt x="0" y="0"/>
                </a:lnTo>
                <a:lnTo>
                  <a:pt x="161807" y="10159"/>
                </a:lnTo>
                <a:lnTo>
                  <a:pt x="2363310" y="10159"/>
                </a:lnTo>
                <a:lnTo>
                  <a:pt x="2321997" y="0"/>
                </a:lnTo>
                <a:close/>
              </a:path>
            </a:pathLst>
          </a:custGeom>
          <a:solidFill>
            <a:srgbClr val="00C8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8442959" y="311150"/>
            <a:ext cx="701040" cy="10160"/>
          </a:xfrm>
          <a:custGeom>
            <a:avLst/>
            <a:gdLst/>
            <a:ahLst/>
            <a:cxnLst/>
            <a:rect l="l" t="t" r="r" b="b"/>
            <a:pathLst>
              <a:path w="701040" h="10160">
                <a:moveTo>
                  <a:pt x="701039" y="0"/>
                </a:moveTo>
                <a:lnTo>
                  <a:pt x="35559" y="0"/>
                </a:lnTo>
                <a:lnTo>
                  <a:pt x="0" y="10159"/>
                </a:lnTo>
                <a:lnTo>
                  <a:pt x="701039" y="10159"/>
                </a:lnTo>
                <a:lnTo>
                  <a:pt x="701039" y="0"/>
                </a:lnTo>
                <a:close/>
              </a:path>
            </a:pathLst>
          </a:custGeom>
          <a:solidFill>
            <a:srgbClr val="00C8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0" y="320040"/>
            <a:ext cx="2197735" cy="10160"/>
          </a:xfrm>
          <a:custGeom>
            <a:avLst/>
            <a:gdLst/>
            <a:ahLst/>
            <a:cxnLst/>
            <a:rect l="l" t="t" r="r" b="b"/>
            <a:pathLst>
              <a:path w="2197735" h="10160">
                <a:moveTo>
                  <a:pt x="2197166" y="0"/>
                </a:moveTo>
                <a:lnTo>
                  <a:pt x="0" y="0"/>
                </a:lnTo>
                <a:lnTo>
                  <a:pt x="0" y="10159"/>
                </a:lnTo>
                <a:lnTo>
                  <a:pt x="2020168" y="10159"/>
                </a:lnTo>
                <a:lnTo>
                  <a:pt x="2197166" y="0"/>
                </a:lnTo>
                <a:close/>
              </a:path>
            </a:pathLst>
          </a:custGeom>
          <a:solidFill>
            <a:srgbClr val="00C7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2966061" y="320040"/>
            <a:ext cx="2258060" cy="10160"/>
          </a:xfrm>
          <a:custGeom>
            <a:avLst/>
            <a:gdLst/>
            <a:ahLst/>
            <a:cxnLst/>
            <a:rect l="l" t="t" r="r" b="b"/>
            <a:pathLst>
              <a:path w="2258060" h="10160">
                <a:moveTo>
                  <a:pt x="2216564" y="0"/>
                </a:moveTo>
                <a:lnTo>
                  <a:pt x="0" y="0"/>
                </a:lnTo>
                <a:lnTo>
                  <a:pt x="161807" y="10159"/>
                </a:lnTo>
                <a:lnTo>
                  <a:pt x="2257877" y="10159"/>
                </a:lnTo>
                <a:lnTo>
                  <a:pt x="2216564" y="0"/>
                </a:lnTo>
                <a:close/>
              </a:path>
            </a:pathLst>
          </a:custGeom>
          <a:solidFill>
            <a:srgbClr val="00C7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8411844" y="320040"/>
            <a:ext cx="732155" cy="10160"/>
          </a:xfrm>
          <a:custGeom>
            <a:avLst/>
            <a:gdLst/>
            <a:ahLst/>
            <a:cxnLst/>
            <a:rect l="l" t="t" r="r" b="b"/>
            <a:pathLst>
              <a:path w="732154" h="10160">
                <a:moveTo>
                  <a:pt x="732154" y="0"/>
                </a:moveTo>
                <a:lnTo>
                  <a:pt x="35559" y="0"/>
                </a:lnTo>
                <a:lnTo>
                  <a:pt x="0" y="10159"/>
                </a:lnTo>
                <a:lnTo>
                  <a:pt x="732154" y="10159"/>
                </a:lnTo>
                <a:lnTo>
                  <a:pt x="732154" y="0"/>
                </a:lnTo>
                <a:close/>
              </a:path>
            </a:pathLst>
          </a:custGeom>
          <a:solidFill>
            <a:srgbClr val="00C7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0" y="328929"/>
            <a:ext cx="1987550" cy="10160"/>
          </a:xfrm>
          <a:custGeom>
            <a:avLst/>
            <a:gdLst/>
            <a:ahLst/>
            <a:cxnLst/>
            <a:rect l="l" t="t" r="r" b="b"/>
            <a:pathLst>
              <a:path w="1987550" h="10160">
                <a:moveTo>
                  <a:pt x="198697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918627" y="10160"/>
                </a:lnTo>
                <a:lnTo>
                  <a:pt x="1918627" y="6350"/>
                </a:lnTo>
                <a:lnTo>
                  <a:pt x="1986978" y="6350"/>
                </a:lnTo>
                <a:lnTo>
                  <a:pt x="1986978" y="0"/>
                </a:lnTo>
                <a:close/>
              </a:path>
            </a:pathLst>
          </a:custGeom>
          <a:solidFill>
            <a:srgbClr val="00C6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3107642" y="328929"/>
            <a:ext cx="2152650" cy="10160"/>
          </a:xfrm>
          <a:custGeom>
            <a:avLst/>
            <a:gdLst/>
            <a:ahLst/>
            <a:cxnLst/>
            <a:rect l="l" t="t" r="r" b="b"/>
            <a:pathLst>
              <a:path w="2152650" h="10160">
                <a:moveTo>
                  <a:pt x="2111131" y="0"/>
                </a:moveTo>
                <a:lnTo>
                  <a:pt x="0" y="0"/>
                </a:lnTo>
                <a:lnTo>
                  <a:pt x="161807" y="10160"/>
                </a:lnTo>
                <a:lnTo>
                  <a:pt x="2152444" y="10160"/>
                </a:lnTo>
                <a:lnTo>
                  <a:pt x="2111131" y="0"/>
                </a:lnTo>
                <a:close/>
              </a:path>
            </a:pathLst>
          </a:custGeom>
          <a:solidFill>
            <a:srgbClr val="00C6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8391842" y="328929"/>
            <a:ext cx="752475" cy="10160"/>
          </a:xfrm>
          <a:custGeom>
            <a:avLst/>
            <a:gdLst/>
            <a:ahLst/>
            <a:cxnLst/>
            <a:rect l="l" t="t" r="r" b="b"/>
            <a:pathLst>
              <a:path w="752475" h="10160">
                <a:moveTo>
                  <a:pt x="752157" y="0"/>
                </a:moveTo>
                <a:lnTo>
                  <a:pt x="17780" y="0"/>
                </a:lnTo>
                <a:lnTo>
                  <a:pt x="17780" y="3810"/>
                </a:lnTo>
                <a:lnTo>
                  <a:pt x="0" y="3810"/>
                </a:lnTo>
                <a:lnTo>
                  <a:pt x="0" y="10160"/>
                </a:lnTo>
                <a:lnTo>
                  <a:pt x="744918" y="10160"/>
                </a:lnTo>
                <a:lnTo>
                  <a:pt x="744918" y="3810"/>
                </a:lnTo>
                <a:lnTo>
                  <a:pt x="752157" y="3810"/>
                </a:lnTo>
                <a:lnTo>
                  <a:pt x="752157" y="0"/>
                </a:lnTo>
                <a:close/>
              </a:path>
            </a:pathLst>
          </a:custGeom>
          <a:solidFill>
            <a:srgbClr val="00C6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0" y="339089"/>
            <a:ext cx="9128125" cy="8890"/>
          </a:xfrm>
          <a:custGeom>
            <a:avLst/>
            <a:gdLst/>
            <a:ahLst/>
            <a:cxnLst/>
            <a:rect l="l" t="t" r="r" b="b"/>
            <a:pathLst>
              <a:path w="9128125" h="8889">
                <a:moveTo>
                  <a:pt x="1905606" y="0"/>
                </a:moveTo>
                <a:lnTo>
                  <a:pt x="0" y="0"/>
                </a:lnTo>
                <a:lnTo>
                  <a:pt x="0" y="8889"/>
                </a:lnTo>
                <a:lnTo>
                  <a:pt x="1844790" y="8889"/>
                </a:lnTo>
                <a:lnTo>
                  <a:pt x="1905606" y="0"/>
                </a:lnTo>
                <a:close/>
              </a:path>
              <a:path w="9128125" h="8889">
                <a:moveTo>
                  <a:pt x="5260087" y="0"/>
                </a:moveTo>
                <a:lnTo>
                  <a:pt x="3269450" y="0"/>
                </a:lnTo>
                <a:lnTo>
                  <a:pt x="3370579" y="6350"/>
                </a:lnTo>
                <a:lnTo>
                  <a:pt x="3393006" y="8889"/>
                </a:lnTo>
                <a:lnTo>
                  <a:pt x="5300834" y="8889"/>
                </a:lnTo>
                <a:lnTo>
                  <a:pt x="5275580" y="3809"/>
                </a:lnTo>
                <a:lnTo>
                  <a:pt x="5260087" y="0"/>
                </a:lnTo>
                <a:close/>
              </a:path>
              <a:path w="9128125" h="8889">
                <a:moveTo>
                  <a:pt x="9127807" y="0"/>
                </a:moveTo>
                <a:lnTo>
                  <a:pt x="8380729" y="0"/>
                </a:lnTo>
                <a:lnTo>
                  <a:pt x="8349615" y="8889"/>
                </a:lnTo>
                <a:lnTo>
                  <a:pt x="9102725" y="8889"/>
                </a:lnTo>
                <a:lnTo>
                  <a:pt x="9127807" y="0"/>
                </a:lnTo>
                <a:close/>
              </a:path>
            </a:pathLst>
          </a:custGeom>
          <a:solidFill>
            <a:srgbClr val="00C5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0" y="347979"/>
            <a:ext cx="9102725" cy="8890"/>
          </a:xfrm>
          <a:custGeom>
            <a:avLst/>
            <a:gdLst/>
            <a:ahLst/>
            <a:cxnLst/>
            <a:rect l="l" t="t" r="r" b="b"/>
            <a:pathLst>
              <a:path w="9102725" h="8889">
                <a:moveTo>
                  <a:pt x="1844789" y="0"/>
                </a:moveTo>
                <a:lnTo>
                  <a:pt x="0" y="0"/>
                </a:lnTo>
                <a:lnTo>
                  <a:pt x="0" y="8890"/>
                </a:lnTo>
                <a:lnTo>
                  <a:pt x="1783969" y="8890"/>
                </a:lnTo>
                <a:lnTo>
                  <a:pt x="1844789" y="0"/>
                </a:lnTo>
                <a:close/>
              </a:path>
              <a:path w="9102725" h="8889">
                <a:moveTo>
                  <a:pt x="5345023" y="8890"/>
                </a:moveTo>
                <a:lnTo>
                  <a:pt x="5300827" y="0"/>
                </a:lnTo>
                <a:lnTo>
                  <a:pt x="3392995" y="0"/>
                </a:lnTo>
                <a:lnTo>
                  <a:pt x="3471494" y="8890"/>
                </a:lnTo>
                <a:lnTo>
                  <a:pt x="5345023" y="8890"/>
                </a:lnTo>
                <a:close/>
              </a:path>
              <a:path w="9102725" h="8889">
                <a:moveTo>
                  <a:pt x="9102725" y="0"/>
                </a:moveTo>
                <a:lnTo>
                  <a:pt x="8349602" y="0"/>
                </a:lnTo>
                <a:lnTo>
                  <a:pt x="8318487" y="8890"/>
                </a:lnTo>
                <a:lnTo>
                  <a:pt x="9077642" y="8890"/>
                </a:lnTo>
                <a:lnTo>
                  <a:pt x="9102725" y="0"/>
                </a:lnTo>
                <a:close/>
              </a:path>
            </a:pathLst>
          </a:custGeom>
          <a:solidFill>
            <a:srgbClr val="00C4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0" y="356869"/>
            <a:ext cx="9065260" cy="10160"/>
          </a:xfrm>
          <a:custGeom>
            <a:avLst/>
            <a:gdLst/>
            <a:ahLst/>
            <a:cxnLst/>
            <a:rect l="l" t="t" r="r" b="b"/>
            <a:pathLst>
              <a:path w="9065260" h="10160">
                <a:moveTo>
                  <a:pt x="1783969" y="0"/>
                </a:moveTo>
                <a:lnTo>
                  <a:pt x="0" y="0"/>
                </a:lnTo>
                <a:lnTo>
                  <a:pt x="0" y="10160"/>
                </a:lnTo>
                <a:lnTo>
                  <a:pt x="1714461" y="10160"/>
                </a:lnTo>
                <a:lnTo>
                  <a:pt x="1783969" y="0"/>
                </a:lnTo>
                <a:close/>
              </a:path>
              <a:path w="9065260" h="10160">
                <a:moveTo>
                  <a:pt x="5395531" y="10160"/>
                </a:moveTo>
                <a:lnTo>
                  <a:pt x="5345023" y="0"/>
                </a:lnTo>
                <a:lnTo>
                  <a:pt x="3471494" y="0"/>
                </a:lnTo>
                <a:lnTo>
                  <a:pt x="3561207" y="10160"/>
                </a:lnTo>
                <a:lnTo>
                  <a:pt x="5395531" y="10160"/>
                </a:lnTo>
                <a:close/>
              </a:path>
              <a:path w="9065260" h="10160">
                <a:moveTo>
                  <a:pt x="9065095" y="0"/>
                </a:moveTo>
                <a:lnTo>
                  <a:pt x="8302942" y="0"/>
                </a:lnTo>
                <a:lnTo>
                  <a:pt x="8302942" y="8890"/>
                </a:lnTo>
                <a:lnTo>
                  <a:pt x="8285162" y="8890"/>
                </a:lnTo>
                <a:lnTo>
                  <a:pt x="8285162" y="10160"/>
                </a:lnTo>
                <a:lnTo>
                  <a:pt x="9050401" y="10160"/>
                </a:lnTo>
                <a:lnTo>
                  <a:pt x="9050401" y="8890"/>
                </a:lnTo>
                <a:lnTo>
                  <a:pt x="9065095" y="8890"/>
                </a:lnTo>
                <a:lnTo>
                  <a:pt x="9065095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0" y="365759"/>
            <a:ext cx="9052560" cy="10160"/>
          </a:xfrm>
          <a:custGeom>
            <a:avLst/>
            <a:gdLst/>
            <a:ahLst/>
            <a:cxnLst/>
            <a:rect l="l" t="t" r="r" b="b"/>
            <a:pathLst>
              <a:path w="9052560" h="10160">
                <a:moveTo>
                  <a:pt x="1723148" y="0"/>
                </a:moveTo>
                <a:lnTo>
                  <a:pt x="0" y="0"/>
                </a:lnTo>
                <a:lnTo>
                  <a:pt x="0" y="10160"/>
                </a:lnTo>
                <a:lnTo>
                  <a:pt x="1653654" y="10160"/>
                </a:lnTo>
                <a:lnTo>
                  <a:pt x="1723148" y="0"/>
                </a:lnTo>
                <a:close/>
              </a:path>
              <a:path w="9052560" h="10160">
                <a:moveTo>
                  <a:pt x="5439727" y="10160"/>
                </a:moveTo>
                <a:lnTo>
                  <a:pt x="5389219" y="0"/>
                </a:lnTo>
                <a:lnTo>
                  <a:pt x="3549993" y="0"/>
                </a:lnTo>
                <a:lnTo>
                  <a:pt x="3639693" y="10160"/>
                </a:lnTo>
                <a:lnTo>
                  <a:pt x="5439727" y="10160"/>
                </a:lnTo>
                <a:close/>
              </a:path>
              <a:path w="9052560" h="10160">
                <a:moveTo>
                  <a:pt x="9052560" y="0"/>
                </a:moveTo>
                <a:lnTo>
                  <a:pt x="8287372" y="0"/>
                </a:lnTo>
                <a:lnTo>
                  <a:pt x="8251812" y="10160"/>
                </a:lnTo>
                <a:lnTo>
                  <a:pt x="9018003" y="10160"/>
                </a:lnTo>
                <a:lnTo>
                  <a:pt x="9052560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0" y="374649"/>
            <a:ext cx="9022715" cy="10160"/>
          </a:xfrm>
          <a:custGeom>
            <a:avLst/>
            <a:gdLst/>
            <a:ahLst/>
            <a:cxnLst/>
            <a:rect l="l" t="t" r="r" b="b"/>
            <a:pathLst>
              <a:path w="9022715" h="10160">
                <a:moveTo>
                  <a:pt x="1662341" y="0"/>
                </a:moveTo>
                <a:lnTo>
                  <a:pt x="0" y="0"/>
                </a:lnTo>
                <a:lnTo>
                  <a:pt x="0" y="10160"/>
                </a:lnTo>
                <a:lnTo>
                  <a:pt x="1592834" y="10160"/>
                </a:lnTo>
                <a:lnTo>
                  <a:pt x="1662341" y="0"/>
                </a:lnTo>
                <a:close/>
              </a:path>
              <a:path w="9022715" h="10160">
                <a:moveTo>
                  <a:pt x="5483923" y="10160"/>
                </a:moveTo>
                <a:lnTo>
                  <a:pt x="5433415" y="0"/>
                </a:lnTo>
                <a:lnTo>
                  <a:pt x="3628479" y="0"/>
                </a:lnTo>
                <a:lnTo>
                  <a:pt x="3718191" y="10160"/>
                </a:lnTo>
                <a:lnTo>
                  <a:pt x="5483923" y="10160"/>
                </a:lnTo>
                <a:close/>
              </a:path>
              <a:path w="9022715" h="10160">
                <a:moveTo>
                  <a:pt x="9022334" y="0"/>
                </a:moveTo>
                <a:lnTo>
                  <a:pt x="8256257" y="0"/>
                </a:lnTo>
                <a:lnTo>
                  <a:pt x="8220710" y="10160"/>
                </a:lnTo>
                <a:lnTo>
                  <a:pt x="8987790" y="10160"/>
                </a:lnTo>
                <a:lnTo>
                  <a:pt x="9022334" y="0"/>
                </a:lnTo>
                <a:close/>
              </a:path>
            </a:pathLst>
          </a:custGeom>
          <a:solidFill>
            <a:srgbClr val="00C1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0" y="384809"/>
            <a:ext cx="8987790" cy="8890"/>
          </a:xfrm>
          <a:custGeom>
            <a:avLst/>
            <a:gdLst/>
            <a:ahLst/>
            <a:cxnLst/>
            <a:rect l="l" t="t" r="r" b="b"/>
            <a:pathLst>
              <a:path w="8987790" h="8889">
                <a:moveTo>
                  <a:pt x="1571117" y="0"/>
                </a:moveTo>
                <a:lnTo>
                  <a:pt x="0" y="0"/>
                </a:lnTo>
                <a:lnTo>
                  <a:pt x="0" y="6350"/>
                </a:lnTo>
                <a:lnTo>
                  <a:pt x="0" y="8890"/>
                </a:lnTo>
                <a:lnTo>
                  <a:pt x="1543977" y="8890"/>
                </a:lnTo>
                <a:lnTo>
                  <a:pt x="1543977" y="6350"/>
                </a:lnTo>
                <a:lnTo>
                  <a:pt x="1571117" y="6350"/>
                </a:lnTo>
                <a:lnTo>
                  <a:pt x="1571117" y="0"/>
                </a:lnTo>
                <a:close/>
              </a:path>
              <a:path w="8987790" h="8889">
                <a:moveTo>
                  <a:pt x="5528119" y="8890"/>
                </a:moveTo>
                <a:lnTo>
                  <a:pt x="5483923" y="0"/>
                </a:lnTo>
                <a:lnTo>
                  <a:pt x="3718191" y="0"/>
                </a:lnTo>
                <a:lnTo>
                  <a:pt x="3796690" y="8890"/>
                </a:lnTo>
                <a:lnTo>
                  <a:pt x="5528119" y="8890"/>
                </a:lnTo>
                <a:close/>
              </a:path>
              <a:path w="8987790" h="8889">
                <a:moveTo>
                  <a:pt x="8987790" y="0"/>
                </a:moveTo>
                <a:lnTo>
                  <a:pt x="8220697" y="0"/>
                </a:lnTo>
                <a:lnTo>
                  <a:pt x="8182965" y="8890"/>
                </a:lnTo>
                <a:lnTo>
                  <a:pt x="8957564" y="8890"/>
                </a:lnTo>
                <a:lnTo>
                  <a:pt x="8987790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0" y="393699"/>
            <a:ext cx="8957945" cy="8890"/>
          </a:xfrm>
          <a:custGeom>
            <a:avLst/>
            <a:gdLst/>
            <a:ahLst/>
            <a:cxnLst/>
            <a:rect l="l" t="t" r="r" b="b"/>
            <a:pathLst>
              <a:path w="8957945" h="8889">
                <a:moveTo>
                  <a:pt x="1538554" y="0"/>
                </a:moveTo>
                <a:lnTo>
                  <a:pt x="0" y="0"/>
                </a:lnTo>
                <a:lnTo>
                  <a:pt x="0" y="8890"/>
                </a:lnTo>
                <a:lnTo>
                  <a:pt x="1500632" y="8890"/>
                </a:lnTo>
                <a:lnTo>
                  <a:pt x="1538554" y="0"/>
                </a:lnTo>
                <a:close/>
              </a:path>
              <a:path w="8957945" h="8889">
                <a:moveTo>
                  <a:pt x="5572315" y="8890"/>
                </a:moveTo>
                <a:lnTo>
                  <a:pt x="5528119" y="0"/>
                </a:lnTo>
                <a:lnTo>
                  <a:pt x="3796690" y="0"/>
                </a:lnTo>
                <a:lnTo>
                  <a:pt x="3875176" y="8890"/>
                </a:lnTo>
                <a:lnTo>
                  <a:pt x="5572315" y="8890"/>
                </a:lnTo>
                <a:close/>
              </a:path>
              <a:path w="8957945" h="8889">
                <a:moveTo>
                  <a:pt x="8957564" y="0"/>
                </a:moveTo>
                <a:lnTo>
                  <a:pt x="8182965" y="0"/>
                </a:lnTo>
                <a:lnTo>
                  <a:pt x="8145221" y="8890"/>
                </a:lnTo>
                <a:lnTo>
                  <a:pt x="8927338" y="8890"/>
                </a:lnTo>
                <a:lnTo>
                  <a:pt x="8957564" y="0"/>
                </a:lnTo>
                <a:close/>
              </a:path>
            </a:pathLst>
          </a:custGeom>
          <a:solidFill>
            <a:srgbClr val="00BF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0" y="402589"/>
            <a:ext cx="8927465" cy="10160"/>
          </a:xfrm>
          <a:custGeom>
            <a:avLst/>
            <a:gdLst/>
            <a:ahLst/>
            <a:cxnLst/>
            <a:rect l="l" t="t" r="r" b="b"/>
            <a:pathLst>
              <a:path w="8927465" h="10159">
                <a:moveTo>
                  <a:pt x="1500632" y="0"/>
                </a:moveTo>
                <a:lnTo>
                  <a:pt x="0" y="0"/>
                </a:lnTo>
                <a:lnTo>
                  <a:pt x="0" y="10160"/>
                </a:lnTo>
                <a:lnTo>
                  <a:pt x="1457299" y="10160"/>
                </a:lnTo>
                <a:lnTo>
                  <a:pt x="1500632" y="0"/>
                </a:lnTo>
                <a:close/>
              </a:path>
              <a:path w="8927465" h="10159">
                <a:moveTo>
                  <a:pt x="5622823" y="10160"/>
                </a:moveTo>
                <a:lnTo>
                  <a:pt x="5572315" y="0"/>
                </a:lnTo>
                <a:lnTo>
                  <a:pt x="3875176" y="0"/>
                </a:lnTo>
                <a:lnTo>
                  <a:pt x="3964889" y="10160"/>
                </a:lnTo>
                <a:lnTo>
                  <a:pt x="5622823" y="10160"/>
                </a:lnTo>
                <a:close/>
              </a:path>
              <a:path w="8927465" h="10159">
                <a:moveTo>
                  <a:pt x="8927338" y="0"/>
                </a:moveTo>
                <a:lnTo>
                  <a:pt x="8145221" y="0"/>
                </a:lnTo>
                <a:lnTo>
                  <a:pt x="8102079" y="10160"/>
                </a:lnTo>
                <a:lnTo>
                  <a:pt x="8892794" y="10160"/>
                </a:lnTo>
                <a:lnTo>
                  <a:pt x="8927338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0" y="411479"/>
            <a:ext cx="8888730" cy="10160"/>
          </a:xfrm>
          <a:custGeom>
            <a:avLst/>
            <a:gdLst/>
            <a:ahLst/>
            <a:cxnLst/>
            <a:rect l="l" t="t" r="r" b="b"/>
            <a:pathLst>
              <a:path w="8888730" h="10159">
                <a:moveTo>
                  <a:pt x="1462722" y="0"/>
                </a:moveTo>
                <a:lnTo>
                  <a:pt x="0" y="0"/>
                </a:lnTo>
                <a:lnTo>
                  <a:pt x="0" y="10160"/>
                </a:lnTo>
                <a:lnTo>
                  <a:pt x="1419377" y="10160"/>
                </a:lnTo>
                <a:lnTo>
                  <a:pt x="1462722" y="0"/>
                </a:lnTo>
                <a:close/>
              </a:path>
              <a:path w="8888730" h="10159">
                <a:moveTo>
                  <a:pt x="5667019" y="10160"/>
                </a:moveTo>
                <a:lnTo>
                  <a:pt x="5616511" y="0"/>
                </a:lnTo>
                <a:lnTo>
                  <a:pt x="3953675" y="0"/>
                </a:lnTo>
                <a:lnTo>
                  <a:pt x="4043375" y="10160"/>
                </a:lnTo>
                <a:lnTo>
                  <a:pt x="5667019" y="10160"/>
                </a:lnTo>
                <a:close/>
              </a:path>
              <a:path w="8888730" h="10159">
                <a:moveTo>
                  <a:pt x="8888476" y="0"/>
                </a:moveTo>
                <a:lnTo>
                  <a:pt x="8096694" y="0"/>
                </a:lnTo>
                <a:lnTo>
                  <a:pt x="8096694" y="5080"/>
                </a:lnTo>
                <a:lnTo>
                  <a:pt x="8075117" y="5080"/>
                </a:lnTo>
                <a:lnTo>
                  <a:pt x="8075117" y="10160"/>
                </a:lnTo>
                <a:lnTo>
                  <a:pt x="8869502" y="10160"/>
                </a:lnTo>
                <a:lnTo>
                  <a:pt x="8869502" y="5080"/>
                </a:lnTo>
                <a:lnTo>
                  <a:pt x="8888476" y="5080"/>
                </a:lnTo>
                <a:lnTo>
                  <a:pt x="8888476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0" y="420369"/>
            <a:ext cx="8864600" cy="10160"/>
          </a:xfrm>
          <a:custGeom>
            <a:avLst/>
            <a:gdLst/>
            <a:ahLst/>
            <a:cxnLst/>
            <a:rect l="l" t="t" r="r" b="b"/>
            <a:pathLst>
              <a:path w="8864600" h="10159">
                <a:moveTo>
                  <a:pt x="1424800" y="0"/>
                </a:moveTo>
                <a:lnTo>
                  <a:pt x="0" y="0"/>
                </a:lnTo>
                <a:lnTo>
                  <a:pt x="0" y="10160"/>
                </a:lnTo>
                <a:lnTo>
                  <a:pt x="1381455" y="10160"/>
                </a:lnTo>
                <a:lnTo>
                  <a:pt x="1424800" y="0"/>
                </a:lnTo>
                <a:close/>
              </a:path>
              <a:path w="8864600" h="10159">
                <a:moveTo>
                  <a:pt x="5711215" y="10160"/>
                </a:moveTo>
                <a:lnTo>
                  <a:pt x="5660707" y="0"/>
                </a:lnTo>
                <a:lnTo>
                  <a:pt x="4032173" y="0"/>
                </a:lnTo>
                <a:lnTo>
                  <a:pt x="4121874" y="10160"/>
                </a:lnTo>
                <a:lnTo>
                  <a:pt x="5711215" y="10160"/>
                </a:lnTo>
                <a:close/>
              </a:path>
              <a:path w="8864600" h="10159">
                <a:moveTo>
                  <a:pt x="8864346" y="0"/>
                </a:moveTo>
                <a:lnTo>
                  <a:pt x="8069732" y="0"/>
                </a:lnTo>
                <a:lnTo>
                  <a:pt x="8026590" y="10160"/>
                </a:lnTo>
                <a:lnTo>
                  <a:pt x="8823046" y="10160"/>
                </a:lnTo>
                <a:lnTo>
                  <a:pt x="8864346" y="0"/>
                </a:lnTo>
                <a:close/>
              </a:path>
            </a:pathLst>
          </a:custGeom>
          <a:solidFill>
            <a:srgbClr val="00BC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0" y="430529"/>
            <a:ext cx="8823325" cy="8890"/>
          </a:xfrm>
          <a:custGeom>
            <a:avLst/>
            <a:gdLst/>
            <a:ahLst/>
            <a:cxnLst/>
            <a:rect l="l" t="t" r="r" b="b"/>
            <a:pathLst>
              <a:path w="8823325" h="8890">
                <a:moveTo>
                  <a:pt x="1381455" y="0"/>
                </a:moveTo>
                <a:lnTo>
                  <a:pt x="0" y="0"/>
                </a:lnTo>
                <a:lnTo>
                  <a:pt x="0" y="8890"/>
                </a:lnTo>
                <a:lnTo>
                  <a:pt x="1343533" y="8890"/>
                </a:lnTo>
                <a:lnTo>
                  <a:pt x="1381455" y="0"/>
                </a:lnTo>
                <a:close/>
              </a:path>
              <a:path w="8823325" h="8890">
                <a:moveTo>
                  <a:pt x="5740006" y="1270"/>
                </a:moveTo>
                <a:lnTo>
                  <a:pt x="5714377" y="1270"/>
                </a:lnTo>
                <a:lnTo>
                  <a:pt x="5714377" y="0"/>
                </a:lnTo>
                <a:lnTo>
                  <a:pt x="4127487" y="0"/>
                </a:lnTo>
                <a:lnTo>
                  <a:pt x="4127487" y="1270"/>
                </a:lnTo>
                <a:lnTo>
                  <a:pt x="4166730" y="1270"/>
                </a:lnTo>
                <a:lnTo>
                  <a:pt x="4166730" y="8890"/>
                </a:lnTo>
                <a:lnTo>
                  <a:pt x="5740006" y="8890"/>
                </a:lnTo>
                <a:lnTo>
                  <a:pt x="5740006" y="1270"/>
                </a:lnTo>
                <a:close/>
              </a:path>
              <a:path w="8823325" h="8890">
                <a:moveTo>
                  <a:pt x="8823046" y="0"/>
                </a:moveTo>
                <a:lnTo>
                  <a:pt x="8026590" y="0"/>
                </a:lnTo>
                <a:lnTo>
                  <a:pt x="7988846" y="8890"/>
                </a:lnTo>
                <a:lnTo>
                  <a:pt x="8786901" y="8890"/>
                </a:lnTo>
                <a:lnTo>
                  <a:pt x="8823046" y="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0" y="439419"/>
            <a:ext cx="8787130" cy="10160"/>
          </a:xfrm>
          <a:custGeom>
            <a:avLst/>
            <a:gdLst/>
            <a:ahLst/>
            <a:cxnLst/>
            <a:rect l="l" t="t" r="r" b="b"/>
            <a:pathLst>
              <a:path w="8787130" h="10159">
                <a:moveTo>
                  <a:pt x="1343533" y="0"/>
                </a:moveTo>
                <a:lnTo>
                  <a:pt x="0" y="0"/>
                </a:lnTo>
                <a:lnTo>
                  <a:pt x="0" y="10160"/>
                </a:lnTo>
                <a:lnTo>
                  <a:pt x="1300200" y="10160"/>
                </a:lnTo>
                <a:lnTo>
                  <a:pt x="1343533" y="0"/>
                </a:lnTo>
                <a:close/>
              </a:path>
              <a:path w="8787130" h="10159">
                <a:moveTo>
                  <a:pt x="5822404" y="10160"/>
                </a:moveTo>
                <a:lnTo>
                  <a:pt x="5762472" y="0"/>
                </a:lnTo>
                <a:lnTo>
                  <a:pt x="4200372" y="0"/>
                </a:lnTo>
                <a:lnTo>
                  <a:pt x="4290072" y="10160"/>
                </a:lnTo>
                <a:lnTo>
                  <a:pt x="5822404" y="10160"/>
                </a:lnTo>
                <a:close/>
              </a:path>
              <a:path w="8787130" h="10159">
                <a:moveTo>
                  <a:pt x="8786901" y="0"/>
                </a:moveTo>
                <a:lnTo>
                  <a:pt x="7988846" y="0"/>
                </a:lnTo>
                <a:lnTo>
                  <a:pt x="7945717" y="10160"/>
                </a:lnTo>
                <a:lnTo>
                  <a:pt x="8745601" y="10160"/>
                </a:lnTo>
                <a:lnTo>
                  <a:pt x="8786901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0" y="448309"/>
            <a:ext cx="8733155" cy="10160"/>
          </a:xfrm>
          <a:custGeom>
            <a:avLst/>
            <a:gdLst/>
            <a:ahLst/>
            <a:cxnLst/>
            <a:rect l="l" t="t" r="r" b="b"/>
            <a:pathLst>
              <a:path w="8733155" h="10159">
                <a:moveTo>
                  <a:pt x="1305610" y="0"/>
                </a:moveTo>
                <a:lnTo>
                  <a:pt x="0" y="0"/>
                </a:lnTo>
                <a:lnTo>
                  <a:pt x="0" y="10160"/>
                </a:lnTo>
                <a:lnTo>
                  <a:pt x="1262278" y="10160"/>
                </a:lnTo>
                <a:lnTo>
                  <a:pt x="1305610" y="0"/>
                </a:lnTo>
                <a:close/>
              </a:path>
              <a:path w="8733155" h="10159">
                <a:moveTo>
                  <a:pt x="5874842" y="10160"/>
                </a:moveTo>
                <a:lnTo>
                  <a:pt x="5814911" y="0"/>
                </a:lnTo>
                <a:lnTo>
                  <a:pt x="4278858" y="0"/>
                </a:lnTo>
                <a:lnTo>
                  <a:pt x="4368571" y="10160"/>
                </a:lnTo>
                <a:lnTo>
                  <a:pt x="5874842" y="10160"/>
                </a:lnTo>
                <a:close/>
              </a:path>
              <a:path w="8733155" h="10159">
                <a:moveTo>
                  <a:pt x="8732698" y="0"/>
                </a:moveTo>
                <a:lnTo>
                  <a:pt x="7932229" y="0"/>
                </a:lnTo>
                <a:lnTo>
                  <a:pt x="7932229" y="8890"/>
                </a:lnTo>
                <a:lnTo>
                  <a:pt x="7910068" y="8890"/>
                </a:lnTo>
                <a:lnTo>
                  <a:pt x="7910068" y="10160"/>
                </a:lnTo>
                <a:lnTo>
                  <a:pt x="8712048" y="10160"/>
                </a:lnTo>
                <a:lnTo>
                  <a:pt x="8712048" y="8890"/>
                </a:lnTo>
                <a:lnTo>
                  <a:pt x="8732698" y="8890"/>
                </a:lnTo>
                <a:lnTo>
                  <a:pt x="8732698" y="0"/>
                </a:lnTo>
                <a:close/>
              </a:path>
            </a:pathLst>
          </a:custGeom>
          <a:solidFill>
            <a:srgbClr val="00B9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0" y="457199"/>
            <a:ext cx="8714740" cy="10160"/>
          </a:xfrm>
          <a:custGeom>
            <a:avLst/>
            <a:gdLst/>
            <a:ahLst/>
            <a:cxnLst/>
            <a:rect l="l" t="t" r="r" b="b"/>
            <a:pathLst>
              <a:path w="8714740" h="10159">
                <a:moveTo>
                  <a:pt x="1267688" y="0"/>
                </a:moveTo>
                <a:lnTo>
                  <a:pt x="0" y="0"/>
                </a:lnTo>
                <a:lnTo>
                  <a:pt x="0" y="10160"/>
                </a:lnTo>
                <a:lnTo>
                  <a:pt x="1224356" y="10160"/>
                </a:lnTo>
                <a:lnTo>
                  <a:pt x="1267688" y="0"/>
                </a:lnTo>
                <a:close/>
              </a:path>
              <a:path w="8714740" h="10159">
                <a:moveTo>
                  <a:pt x="5927280" y="10160"/>
                </a:moveTo>
                <a:lnTo>
                  <a:pt x="5867349" y="0"/>
                </a:lnTo>
                <a:lnTo>
                  <a:pt x="4357357" y="0"/>
                </a:lnTo>
                <a:lnTo>
                  <a:pt x="4447070" y="10160"/>
                </a:lnTo>
                <a:lnTo>
                  <a:pt x="5927280" y="10160"/>
                </a:lnTo>
                <a:close/>
              </a:path>
              <a:path w="8714740" h="10159">
                <a:moveTo>
                  <a:pt x="8714626" y="0"/>
                </a:moveTo>
                <a:lnTo>
                  <a:pt x="7913370" y="0"/>
                </a:lnTo>
                <a:lnTo>
                  <a:pt x="7860703" y="10160"/>
                </a:lnTo>
                <a:lnTo>
                  <a:pt x="8673325" y="10160"/>
                </a:lnTo>
                <a:lnTo>
                  <a:pt x="8714626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0" y="466089"/>
            <a:ext cx="8660765" cy="10160"/>
          </a:xfrm>
          <a:custGeom>
            <a:avLst/>
            <a:gdLst/>
            <a:ahLst/>
            <a:cxnLst/>
            <a:rect l="l" t="t" r="r" b="b"/>
            <a:pathLst>
              <a:path w="8660765" h="10159">
                <a:moveTo>
                  <a:pt x="121622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196873" y="10160"/>
                </a:lnTo>
                <a:lnTo>
                  <a:pt x="1196873" y="6350"/>
                </a:lnTo>
                <a:lnTo>
                  <a:pt x="1216228" y="6350"/>
                </a:lnTo>
                <a:lnTo>
                  <a:pt x="1216228" y="0"/>
                </a:lnTo>
                <a:close/>
              </a:path>
              <a:path w="8660765" h="10159">
                <a:moveTo>
                  <a:pt x="5979719" y="10160"/>
                </a:moveTo>
                <a:lnTo>
                  <a:pt x="5919787" y="0"/>
                </a:lnTo>
                <a:lnTo>
                  <a:pt x="4435856" y="0"/>
                </a:lnTo>
                <a:lnTo>
                  <a:pt x="4525556" y="10160"/>
                </a:lnTo>
                <a:lnTo>
                  <a:pt x="5979719" y="10160"/>
                </a:lnTo>
                <a:close/>
              </a:path>
              <a:path w="8660765" h="10159">
                <a:moveTo>
                  <a:pt x="8660409" y="0"/>
                </a:moveTo>
                <a:lnTo>
                  <a:pt x="7844244" y="0"/>
                </a:lnTo>
                <a:lnTo>
                  <a:pt x="7844244" y="8890"/>
                </a:lnTo>
                <a:lnTo>
                  <a:pt x="7817904" y="8890"/>
                </a:lnTo>
                <a:lnTo>
                  <a:pt x="7817904" y="10160"/>
                </a:lnTo>
                <a:lnTo>
                  <a:pt x="8639365" y="10160"/>
                </a:lnTo>
                <a:lnTo>
                  <a:pt x="8639365" y="8890"/>
                </a:lnTo>
                <a:lnTo>
                  <a:pt x="8660409" y="8890"/>
                </a:lnTo>
                <a:lnTo>
                  <a:pt x="8660409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0" y="476249"/>
            <a:ext cx="8636635" cy="8890"/>
          </a:xfrm>
          <a:custGeom>
            <a:avLst/>
            <a:gdLst/>
            <a:ahLst/>
            <a:cxnLst/>
            <a:rect l="l" t="t" r="r" b="b"/>
            <a:pathLst>
              <a:path w="8636635" h="8890">
                <a:moveTo>
                  <a:pt x="1191056" y="0"/>
                </a:moveTo>
                <a:lnTo>
                  <a:pt x="0" y="0"/>
                </a:lnTo>
                <a:lnTo>
                  <a:pt x="0" y="8890"/>
                </a:lnTo>
                <a:lnTo>
                  <a:pt x="1163942" y="8890"/>
                </a:lnTo>
                <a:lnTo>
                  <a:pt x="1191056" y="0"/>
                </a:lnTo>
                <a:close/>
              </a:path>
              <a:path w="8636635" h="8890">
                <a:moveTo>
                  <a:pt x="6032144" y="8890"/>
                </a:moveTo>
                <a:lnTo>
                  <a:pt x="5979719" y="0"/>
                </a:lnTo>
                <a:lnTo>
                  <a:pt x="4525556" y="0"/>
                </a:lnTo>
                <a:lnTo>
                  <a:pt x="4604055" y="8890"/>
                </a:lnTo>
                <a:lnTo>
                  <a:pt x="6032144" y="8890"/>
                </a:lnTo>
                <a:close/>
              </a:path>
              <a:path w="8636635" h="8890">
                <a:moveTo>
                  <a:pt x="8636381" y="0"/>
                </a:moveTo>
                <a:lnTo>
                  <a:pt x="7814615" y="0"/>
                </a:lnTo>
                <a:lnTo>
                  <a:pt x="7768526" y="8890"/>
                </a:lnTo>
                <a:lnTo>
                  <a:pt x="8594649" y="8890"/>
                </a:lnTo>
                <a:lnTo>
                  <a:pt x="8636381" y="0"/>
                </a:lnTo>
                <a:close/>
              </a:path>
            </a:pathLst>
          </a:custGeom>
          <a:solidFill>
            <a:srgbClr val="00B6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0" y="485139"/>
            <a:ext cx="8594725" cy="10160"/>
          </a:xfrm>
          <a:custGeom>
            <a:avLst/>
            <a:gdLst/>
            <a:ahLst/>
            <a:cxnLst/>
            <a:rect l="l" t="t" r="r" b="b"/>
            <a:pathLst>
              <a:path w="8594725" h="10159">
                <a:moveTo>
                  <a:pt x="1163955" y="0"/>
                </a:moveTo>
                <a:lnTo>
                  <a:pt x="0" y="0"/>
                </a:lnTo>
                <a:lnTo>
                  <a:pt x="0" y="10160"/>
                </a:lnTo>
                <a:lnTo>
                  <a:pt x="1132954" y="10160"/>
                </a:lnTo>
                <a:lnTo>
                  <a:pt x="1163955" y="0"/>
                </a:lnTo>
                <a:close/>
              </a:path>
              <a:path w="8594725" h="10159">
                <a:moveTo>
                  <a:pt x="6092075" y="10160"/>
                </a:moveTo>
                <a:lnTo>
                  <a:pt x="6032144" y="0"/>
                </a:lnTo>
                <a:lnTo>
                  <a:pt x="4604055" y="0"/>
                </a:lnTo>
                <a:lnTo>
                  <a:pt x="4693767" y="10160"/>
                </a:lnTo>
                <a:lnTo>
                  <a:pt x="6092075" y="10160"/>
                </a:lnTo>
                <a:close/>
              </a:path>
              <a:path w="8594725" h="10159">
                <a:moveTo>
                  <a:pt x="8594649" y="0"/>
                </a:moveTo>
                <a:lnTo>
                  <a:pt x="7768526" y="0"/>
                </a:lnTo>
                <a:lnTo>
                  <a:pt x="7715859" y="10160"/>
                </a:lnTo>
                <a:lnTo>
                  <a:pt x="8546960" y="10160"/>
                </a:lnTo>
                <a:lnTo>
                  <a:pt x="8594649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0" y="494029"/>
            <a:ext cx="8553450" cy="10160"/>
          </a:xfrm>
          <a:custGeom>
            <a:avLst/>
            <a:gdLst/>
            <a:ahLst/>
            <a:cxnLst/>
            <a:rect l="l" t="t" r="r" b="b"/>
            <a:pathLst>
              <a:path w="8553450" h="10159">
                <a:moveTo>
                  <a:pt x="1136840" y="0"/>
                </a:moveTo>
                <a:lnTo>
                  <a:pt x="0" y="0"/>
                </a:lnTo>
                <a:lnTo>
                  <a:pt x="0" y="10160"/>
                </a:lnTo>
                <a:lnTo>
                  <a:pt x="1105839" y="10160"/>
                </a:lnTo>
                <a:lnTo>
                  <a:pt x="1136840" y="0"/>
                </a:lnTo>
                <a:close/>
              </a:path>
              <a:path w="8553450" h="10159">
                <a:moveTo>
                  <a:pt x="6144514" y="10160"/>
                </a:moveTo>
                <a:lnTo>
                  <a:pt x="6084582" y="0"/>
                </a:lnTo>
                <a:lnTo>
                  <a:pt x="4682553" y="0"/>
                </a:lnTo>
                <a:lnTo>
                  <a:pt x="4772253" y="10160"/>
                </a:lnTo>
                <a:lnTo>
                  <a:pt x="6144514" y="10160"/>
                </a:lnTo>
                <a:close/>
              </a:path>
              <a:path w="8553450" h="10159">
                <a:moveTo>
                  <a:pt x="8552929" y="0"/>
                </a:moveTo>
                <a:lnTo>
                  <a:pt x="7722451" y="0"/>
                </a:lnTo>
                <a:lnTo>
                  <a:pt x="7669784" y="10160"/>
                </a:lnTo>
                <a:lnTo>
                  <a:pt x="8505241" y="10160"/>
                </a:lnTo>
                <a:lnTo>
                  <a:pt x="8552929" y="0"/>
                </a:lnTo>
                <a:close/>
              </a:path>
            </a:pathLst>
          </a:custGeom>
          <a:solidFill>
            <a:srgbClr val="00B4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0" y="502919"/>
            <a:ext cx="8511540" cy="10160"/>
          </a:xfrm>
          <a:custGeom>
            <a:avLst/>
            <a:gdLst/>
            <a:ahLst/>
            <a:cxnLst/>
            <a:rect l="l" t="t" r="r" b="b"/>
            <a:pathLst>
              <a:path w="8511540" h="10159">
                <a:moveTo>
                  <a:pt x="1109713" y="0"/>
                </a:moveTo>
                <a:lnTo>
                  <a:pt x="0" y="0"/>
                </a:lnTo>
                <a:lnTo>
                  <a:pt x="0" y="10160"/>
                </a:lnTo>
                <a:lnTo>
                  <a:pt x="1078725" y="10160"/>
                </a:lnTo>
                <a:lnTo>
                  <a:pt x="1109713" y="0"/>
                </a:lnTo>
                <a:close/>
              </a:path>
              <a:path w="8511540" h="10159">
                <a:moveTo>
                  <a:pt x="6186030" y="3810"/>
                </a:moveTo>
                <a:lnTo>
                  <a:pt x="6148260" y="3810"/>
                </a:lnTo>
                <a:lnTo>
                  <a:pt x="6148260" y="0"/>
                </a:lnTo>
                <a:lnTo>
                  <a:pt x="4777867" y="0"/>
                </a:lnTo>
                <a:lnTo>
                  <a:pt x="4777867" y="3810"/>
                </a:lnTo>
                <a:lnTo>
                  <a:pt x="4822710" y="3810"/>
                </a:lnTo>
                <a:lnTo>
                  <a:pt x="4822710" y="10160"/>
                </a:lnTo>
                <a:lnTo>
                  <a:pt x="6186030" y="10160"/>
                </a:lnTo>
                <a:lnTo>
                  <a:pt x="6186030" y="3810"/>
                </a:lnTo>
                <a:close/>
              </a:path>
              <a:path w="8511540" h="10159">
                <a:moveTo>
                  <a:pt x="8511197" y="0"/>
                </a:moveTo>
                <a:lnTo>
                  <a:pt x="7676362" y="0"/>
                </a:lnTo>
                <a:lnTo>
                  <a:pt x="7623696" y="10160"/>
                </a:lnTo>
                <a:lnTo>
                  <a:pt x="8463509" y="10160"/>
                </a:lnTo>
                <a:lnTo>
                  <a:pt x="8511197" y="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0" y="513079"/>
            <a:ext cx="8448675" cy="8890"/>
          </a:xfrm>
          <a:custGeom>
            <a:avLst/>
            <a:gdLst/>
            <a:ahLst/>
            <a:cxnLst/>
            <a:rect l="l" t="t" r="r" b="b"/>
            <a:pathLst>
              <a:path w="8448675" h="8890">
                <a:moveTo>
                  <a:pt x="1078738" y="0"/>
                </a:moveTo>
                <a:lnTo>
                  <a:pt x="0" y="0"/>
                </a:lnTo>
                <a:lnTo>
                  <a:pt x="0" y="8890"/>
                </a:lnTo>
                <a:lnTo>
                  <a:pt x="1051610" y="8890"/>
                </a:lnTo>
                <a:lnTo>
                  <a:pt x="1078738" y="0"/>
                </a:lnTo>
                <a:close/>
              </a:path>
              <a:path w="8448675" h="8890">
                <a:moveTo>
                  <a:pt x="6286881" y="8890"/>
                </a:moveTo>
                <a:lnTo>
                  <a:pt x="6212573" y="0"/>
                </a:lnTo>
                <a:lnTo>
                  <a:pt x="4850752" y="0"/>
                </a:lnTo>
                <a:lnTo>
                  <a:pt x="4929238" y="8890"/>
                </a:lnTo>
                <a:lnTo>
                  <a:pt x="6286881" y="8890"/>
                </a:lnTo>
                <a:close/>
              </a:path>
              <a:path w="8448675" h="8890">
                <a:moveTo>
                  <a:pt x="8448599" y="0"/>
                </a:moveTo>
                <a:lnTo>
                  <a:pt x="7607236" y="0"/>
                </a:lnTo>
                <a:lnTo>
                  <a:pt x="7607236" y="6350"/>
                </a:lnTo>
                <a:lnTo>
                  <a:pt x="7580173" y="6350"/>
                </a:lnTo>
                <a:lnTo>
                  <a:pt x="7580173" y="8890"/>
                </a:lnTo>
                <a:lnTo>
                  <a:pt x="8427745" y="8890"/>
                </a:lnTo>
                <a:lnTo>
                  <a:pt x="8427745" y="6350"/>
                </a:lnTo>
                <a:lnTo>
                  <a:pt x="8448599" y="6350"/>
                </a:lnTo>
                <a:lnTo>
                  <a:pt x="8448599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0" y="521969"/>
            <a:ext cx="8422005" cy="8890"/>
          </a:xfrm>
          <a:custGeom>
            <a:avLst/>
            <a:gdLst/>
            <a:ahLst/>
            <a:cxnLst/>
            <a:rect l="l" t="t" r="r" b="b"/>
            <a:pathLst>
              <a:path w="8422005" h="8890">
                <a:moveTo>
                  <a:pt x="1051610" y="0"/>
                </a:moveTo>
                <a:lnTo>
                  <a:pt x="0" y="0"/>
                </a:lnTo>
                <a:lnTo>
                  <a:pt x="0" y="8890"/>
                </a:lnTo>
                <a:lnTo>
                  <a:pt x="1024496" y="8890"/>
                </a:lnTo>
                <a:lnTo>
                  <a:pt x="1051610" y="0"/>
                </a:lnTo>
                <a:close/>
              </a:path>
              <a:path w="8422005" h="8890">
                <a:moveTo>
                  <a:pt x="6361201" y="8890"/>
                </a:moveTo>
                <a:lnTo>
                  <a:pt x="6286881" y="0"/>
                </a:lnTo>
                <a:lnTo>
                  <a:pt x="4929238" y="0"/>
                </a:lnTo>
                <a:lnTo>
                  <a:pt x="5007737" y="8890"/>
                </a:lnTo>
                <a:lnTo>
                  <a:pt x="6361201" y="8890"/>
                </a:lnTo>
                <a:close/>
              </a:path>
              <a:path w="8422005" h="8890">
                <a:moveTo>
                  <a:pt x="8421776" y="0"/>
                </a:moveTo>
                <a:lnTo>
                  <a:pt x="7569568" y="0"/>
                </a:lnTo>
                <a:lnTo>
                  <a:pt x="7495286" y="8890"/>
                </a:lnTo>
                <a:lnTo>
                  <a:pt x="8380044" y="8890"/>
                </a:lnTo>
                <a:lnTo>
                  <a:pt x="8421776" y="0"/>
                </a:lnTo>
                <a:close/>
              </a:path>
            </a:pathLst>
          </a:custGeom>
          <a:solidFill>
            <a:srgbClr val="00B1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0" y="530859"/>
            <a:ext cx="8365490" cy="10160"/>
          </a:xfrm>
          <a:custGeom>
            <a:avLst/>
            <a:gdLst/>
            <a:ahLst/>
            <a:cxnLst/>
            <a:rect l="l" t="t" r="r" b="b"/>
            <a:pathLst>
              <a:path w="8365490" h="10159">
                <a:moveTo>
                  <a:pt x="1024496" y="0"/>
                </a:moveTo>
                <a:lnTo>
                  <a:pt x="0" y="0"/>
                </a:lnTo>
                <a:lnTo>
                  <a:pt x="0" y="10160"/>
                </a:lnTo>
                <a:lnTo>
                  <a:pt x="993508" y="10160"/>
                </a:lnTo>
                <a:lnTo>
                  <a:pt x="1024496" y="0"/>
                </a:lnTo>
                <a:close/>
              </a:path>
              <a:path w="8365490" h="10159">
                <a:moveTo>
                  <a:pt x="6446126" y="10160"/>
                </a:moveTo>
                <a:lnTo>
                  <a:pt x="6361201" y="0"/>
                </a:lnTo>
                <a:lnTo>
                  <a:pt x="5007737" y="0"/>
                </a:lnTo>
                <a:lnTo>
                  <a:pt x="5097450" y="10160"/>
                </a:lnTo>
                <a:lnTo>
                  <a:pt x="6446126" y="10160"/>
                </a:lnTo>
                <a:close/>
              </a:path>
              <a:path w="8365490" h="10159">
                <a:moveTo>
                  <a:pt x="8365147" y="0"/>
                </a:moveTo>
                <a:lnTo>
                  <a:pt x="7468756" y="0"/>
                </a:lnTo>
                <a:lnTo>
                  <a:pt x="7468756" y="6350"/>
                </a:lnTo>
                <a:lnTo>
                  <a:pt x="7426325" y="6350"/>
                </a:lnTo>
                <a:lnTo>
                  <a:pt x="7426325" y="10160"/>
                </a:lnTo>
                <a:lnTo>
                  <a:pt x="8339264" y="10160"/>
                </a:lnTo>
                <a:lnTo>
                  <a:pt x="8339264" y="6350"/>
                </a:lnTo>
                <a:lnTo>
                  <a:pt x="8365147" y="6350"/>
                </a:lnTo>
                <a:lnTo>
                  <a:pt x="8365147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0" y="539749"/>
            <a:ext cx="8335645" cy="10160"/>
          </a:xfrm>
          <a:custGeom>
            <a:avLst/>
            <a:gdLst/>
            <a:ahLst/>
            <a:cxnLst/>
            <a:rect l="l" t="t" r="r" b="b"/>
            <a:pathLst>
              <a:path w="8335645" h="10159">
                <a:moveTo>
                  <a:pt x="997381" y="0"/>
                </a:moveTo>
                <a:lnTo>
                  <a:pt x="0" y="0"/>
                </a:lnTo>
                <a:lnTo>
                  <a:pt x="0" y="10160"/>
                </a:lnTo>
                <a:lnTo>
                  <a:pt x="966393" y="10160"/>
                </a:lnTo>
                <a:lnTo>
                  <a:pt x="997381" y="0"/>
                </a:lnTo>
                <a:close/>
              </a:path>
              <a:path w="8335645" h="10159">
                <a:moveTo>
                  <a:pt x="6520434" y="10160"/>
                </a:moveTo>
                <a:lnTo>
                  <a:pt x="6435509" y="0"/>
                </a:lnTo>
                <a:lnTo>
                  <a:pt x="5086235" y="0"/>
                </a:lnTo>
                <a:lnTo>
                  <a:pt x="5175936" y="10160"/>
                </a:lnTo>
                <a:lnTo>
                  <a:pt x="6520434" y="10160"/>
                </a:lnTo>
                <a:close/>
              </a:path>
              <a:path w="8335645" h="10159">
                <a:moveTo>
                  <a:pt x="8335607" y="0"/>
                </a:moveTo>
                <a:lnTo>
                  <a:pt x="7421016" y="0"/>
                </a:lnTo>
                <a:lnTo>
                  <a:pt x="7336129" y="10160"/>
                </a:lnTo>
                <a:lnTo>
                  <a:pt x="8277085" y="10160"/>
                </a:lnTo>
                <a:lnTo>
                  <a:pt x="8335607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0" y="548639"/>
            <a:ext cx="8284845" cy="10160"/>
          </a:xfrm>
          <a:custGeom>
            <a:avLst/>
            <a:gdLst/>
            <a:ahLst/>
            <a:cxnLst/>
            <a:rect l="l" t="t" r="r" b="b"/>
            <a:pathLst>
              <a:path w="8284845" h="10159">
                <a:moveTo>
                  <a:pt x="970267" y="0"/>
                </a:moveTo>
                <a:lnTo>
                  <a:pt x="0" y="0"/>
                </a:lnTo>
                <a:lnTo>
                  <a:pt x="0" y="10160"/>
                </a:lnTo>
                <a:lnTo>
                  <a:pt x="939279" y="10160"/>
                </a:lnTo>
                <a:lnTo>
                  <a:pt x="970267" y="0"/>
                </a:lnTo>
                <a:close/>
              </a:path>
              <a:path w="8284845" h="10159">
                <a:moveTo>
                  <a:pt x="6597561" y="7620"/>
                </a:moveTo>
                <a:lnTo>
                  <a:pt x="6541668" y="7620"/>
                </a:lnTo>
                <a:lnTo>
                  <a:pt x="6541668" y="0"/>
                </a:lnTo>
                <a:lnTo>
                  <a:pt x="5198364" y="0"/>
                </a:lnTo>
                <a:lnTo>
                  <a:pt x="5198364" y="7620"/>
                </a:lnTo>
                <a:lnTo>
                  <a:pt x="5243220" y="7620"/>
                </a:lnTo>
                <a:lnTo>
                  <a:pt x="5243220" y="10160"/>
                </a:lnTo>
                <a:lnTo>
                  <a:pt x="6597561" y="10160"/>
                </a:lnTo>
                <a:lnTo>
                  <a:pt x="6597561" y="7620"/>
                </a:lnTo>
                <a:close/>
              </a:path>
              <a:path w="8284845" h="10159">
                <a:moveTo>
                  <a:pt x="8284400" y="0"/>
                </a:moveTo>
                <a:lnTo>
                  <a:pt x="7346734" y="0"/>
                </a:lnTo>
                <a:lnTo>
                  <a:pt x="7261860" y="10160"/>
                </a:lnTo>
                <a:lnTo>
                  <a:pt x="8225866" y="10160"/>
                </a:lnTo>
                <a:lnTo>
                  <a:pt x="8284400" y="0"/>
                </a:lnTo>
                <a:close/>
              </a:path>
            </a:pathLst>
          </a:custGeom>
          <a:solidFill>
            <a:srgbClr val="00AE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0" y="558799"/>
            <a:ext cx="8226425" cy="8890"/>
          </a:xfrm>
          <a:custGeom>
            <a:avLst/>
            <a:gdLst/>
            <a:ahLst/>
            <a:cxnLst/>
            <a:rect l="l" t="t" r="r" b="b"/>
            <a:pathLst>
              <a:path w="8226425" h="8890">
                <a:moveTo>
                  <a:pt x="939279" y="0"/>
                </a:moveTo>
                <a:lnTo>
                  <a:pt x="0" y="0"/>
                </a:lnTo>
                <a:lnTo>
                  <a:pt x="0" y="8890"/>
                </a:lnTo>
                <a:lnTo>
                  <a:pt x="912164" y="8890"/>
                </a:lnTo>
                <a:lnTo>
                  <a:pt x="939279" y="0"/>
                </a:lnTo>
                <a:close/>
              </a:path>
              <a:path w="8226425" h="8890">
                <a:moveTo>
                  <a:pt x="6789915" y="8890"/>
                </a:moveTo>
                <a:lnTo>
                  <a:pt x="6621602" y="0"/>
                </a:lnTo>
                <a:lnTo>
                  <a:pt x="5254434" y="0"/>
                </a:lnTo>
                <a:lnTo>
                  <a:pt x="5332933" y="8890"/>
                </a:lnTo>
                <a:lnTo>
                  <a:pt x="6789915" y="8890"/>
                </a:lnTo>
                <a:close/>
              </a:path>
              <a:path w="8226425" h="8890">
                <a:moveTo>
                  <a:pt x="8225866" y="0"/>
                </a:moveTo>
                <a:lnTo>
                  <a:pt x="7261860" y="0"/>
                </a:lnTo>
                <a:lnTo>
                  <a:pt x="7085419" y="8890"/>
                </a:lnTo>
                <a:lnTo>
                  <a:pt x="8174647" y="8890"/>
                </a:lnTo>
                <a:lnTo>
                  <a:pt x="8225866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0" y="567689"/>
            <a:ext cx="8174990" cy="8890"/>
          </a:xfrm>
          <a:custGeom>
            <a:avLst/>
            <a:gdLst/>
            <a:ahLst/>
            <a:cxnLst/>
            <a:rect l="l" t="t" r="r" b="b"/>
            <a:pathLst>
              <a:path w="8174990" h="8890">
                <a:moveTo>
                  <a:pt x="912177" y="0"/>
                </a:moveTo>
                <a:lnTo>
                  <a:pt x="0" y="0"/>
                </a:lnTo>
                <a:lnTo>
                  <a:pt x="0" y="8889"/>
                </a:lnTo>
                <a:lnTo>
                  <a:pt x="886546" y="8889"/>
                </a:lnTo>
                <a:lnTo>
                  <a:pt x="892810" y="6350"/>
                </a:lnTo>
                <a:lnTo>
                  <a:pt x="912177" y="0"/>
                </a:lnTo>
                <a:close/>
              </a:path>
              <a:path w="8174990" h="8890">
                <a:moveTo>
                  <a:pt x="6789927" y="0"/>
                </a:moveTo>
                <a:lnTo>
                  <a:pt x="5332934" y="0"/>
                </a:lnTo>
                <a:lnTo>
                  <a:pt x="5411429" y="8889"/>
                </a:lnTo>
                <a:lnTo>
                  <a:pt x="8123444" y="8889"/>
                </a:lnTo>
                <a:lnTo>
                  <a:pt x="8130760" y="7620"/>
                </a:lnTo>
                <a:lnTo>
                  <a:pt x="6934200" y="7620"/>
                </a:lnTo>
                <a:lnTo>
                  <a:pt x="6789927" y="0"/>
                </a:lnTo>
                <a:close/>
              </a:path>
              <a:path w="8174990" h="8890">
                <a:moveTo>
                  <a:pt x="8174658" y="0"/>
                </a:moveTo>
                <a:lnTo>
                  <a:pt x="7085427" y="0"/>
                </a:lnTo>
                <a:lnTo>
                  <a:pt x="6934200" y="7620"/>
                </a:lnTo>
                <a:lnTo>
                  <a:pt x="8130760" y="7620"/>
                </a:lnTo>
                <a:lnTo>
                  <a:pt x="8174658" y="0"/>
                </a:lnTo>
                <a:close/>
              </a:path>
            </a:pathLst>
          </a:custGeom>
          <a:solidFill>
            <a:srgbClr val="00AC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0" y="576579"/>
            <a:ext cx="8123555" cy="10160"/>
          </a:xfrm>
          <a:custGeom>
            <a:avLst/>
            <a:gdLst/>
            <a:ahLst/>
            <a:cxnLst/>
            <a:rect l="l" t="t" r="r" b="b"/>
            <a:pathLst>
              <a:path w="8123555" h="10159">
                <a:moveTo>
                  <a:pt x="886536" y="0"/>
                </a:moveTo>
                <a:lnTo>
                  <a:pt x="0" y="0"/>
                </a:lnTo>
                <a:lnTo>
                  <a:pt x="0" y="10160"/>
                </a:lnTo>
                <a:lnTo>
                  <a:pt x="861491" y="10160"/>
                </a:lnTo>
                <a:lnTo>
                  <a:pt x="886536" y="0"/>
                </a:lnTo>
                <a:close/>
              </a:path>
              <a:path w="8123555" h="10159">
                <a:moveTo>
                  <a:pt x="8123441" y="0"/>
                </a:moveTo>
                <a:lnTo>
                  <a:pt x="5411419" y="0"/>
                </a:lnTo>
                <a:lnTo>
                  <a:pt x="5501132" y="10160"/>
                </a:lnTo>
                <a:lnTo>
                  <a:pt x="8064906" y="10160"/>
                </a:lnTo>
                <a:lnTo>
                  <a:pt x="8123441" y="0"/>
                </a:lnTo>
                <a:close/>
              </a:path>
            </a:pathLst>
          </a:custGeom>
          <a:solidFill>
            <a:srgbClr val="00AB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0" y="585469"/>
            <a:ext cx="8072755" cy="10160"/>
          </a:xfrm>
          <a:custGeom>
            <a:avLst/>
            <a:gdLst/>
            <a:ahLst/>
            <a:cxnLst/>
            <a:rect l="l" t="t" r="r" b="b"/>
            <a:pathLst>
              <a:path w="8072755" h="10159">
                <a:moveTo>
                  <a:pt x="864616" y="0"/>
                </a:moveTo>
                <a:lnTo>
                  <a:pt x="0" y="0"/>
                </a:lnTo>
                <a:lnTo>
                  <a:pt x="0" y="10160"/>
                </a:lnTo>
                <a:lnTo>
                  <a:pt x="839558" y="10160"/>
                </a:lnTo>
                <a:lnTo>
                  <a:pt x="864616" y="0"/>
                </a:lnTo>
                <a:close/>
              </a:path>
              <a:path w="8072755" h="10159">
                <a:moveTo>
                  <a:pt x="8072221" y="0"/>
                </a:moveTo>
                <a:lnTo>
                  <a:pt x="5489918" y="0"/>
                </a:lnTo>
                <a:lnTo>
                  <a:pt x="5579630" y="10160"/>
                </a:lnTo>
                <a:lnTo>
                  <a:pt x="8013700" y="10160"/>
                </a:lnTo>
                <a:lnTo>
                  <a:pt x="8072221" y="0"/>
                </a:lnTo>
                <a:close/>
              </a:path>
            </a:pathLst>
          </a:custGeom>
          <a:solidFill>
            <a:srgbClr val="00AA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0" y="594359"/>
            <a:ext cx="8017509" cy="10160"/>
          </a:xfrm>
          <a:custGeom>
            <a:avLst/>
            <a:gdLst/>
            <a:ahLst/>
            <a:cxnLst/>
            <a:rect l="l" t="t" r="r" b="b"/>
            <a:pathLst>
              <a:path w="8017509" h="10159">
                <a:moveTo>
                  <a:pt x="842695" y="0"/>
                </a:moveTo>
                <a:lnTo>
                  <a:pt x="0" y="0"/>
                </a:lnTo>
                <a:lnTo>
                  <a:pt x="0" y="10160"/>
                </a:lnTo>
                <a:lnTo>
                  <a:pt x="817638" y="10160"/>
                </a:lnTo>
                <a:lnTo>
                  <a:pt x="842695" y="0"/>
                </a:lnTo>
                <a:close/>
              </a:path>
              <a:path w="8017509" h="10159">
                <a:moveTo>
                  <a:pt x="8017357" y="0"/>
                </a:moveTo>
                <a:lnTo>
                  <a:pt x="5574017" y="0"/>
                </a:lnTo>
                <a:lnTo>
                  <a:pt x="5574017" y="1270"/>
                </a:lnTo>
                <a:lnTo>
                  <a:pt x="5618873" y="1270"/>
                </a:lnTo>
                <a:lnTo>
                  <a:pt x="5618873" y="10160"/>
                </a:lnTo>
                <a:lnTo>
                  <a:pt x="7979181" y="10160"/>
                </a:lnTo>
                <a:lnTo>
                  <a:pt x="7979181" y="1270"/>
                </a:lnTo>
                <a:lnTo>
                  <a:pt x="8017357" y="1270"/>
                </a:lnTo>
                <a:lnTo>
                  <a:pt x="8017357" y="0"/>
                </a:lnTo>
                <a:close/>
              </a:path>
            </a:pathLst>
          </a:custGeom>
          <a:solidFill>
            <a:srgbClr val="00A9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0" y="604519"/>
            <a:ext cx="7945120" cy="8890"/>
          </a:xfrm>
          <a:custGeom>
            <a:avLst/>
            <a:gdLst/>
            <a:ahLst/>
            <a:cxnLst/>
            <a:rect l="l" t="t" r="r" b="b"/>
            <a:pathLst>
              <a:path w="7945120" h="8890">
                <a:moveTo>
                  <a:pt x="817638" y="0"/>
                </a:moveTo>
                <a:lnTo>
                  <a:pt x="0" y="0"/>
                </a:lnTo>
                <a:lnTo>
                  <a:pt x="0" y="8890"/>
                </a:lnTo>
                <a:lnTo>
                  <a:pt x="795718" y="8890"/>
                </a:lnTo>
                <a:lnTo>
                  <a:pt x="817638" y="0"/>
                </a:lnTo>
                <a:close/>
              </a:path>
              <a:path w="7945120" h="8890">
                <a:moveTo>
                  <a:pt x="7944675" y="0"/>
                </a:moveTo>
                <a:lnTo>
                  <a:pt x="5658116" y="0"/>
                </a:lnTo>
                <a:lnTo>
                  <a:pt x="5736615" y="8890"/>
                </a:lnTo>
                <a:lnTo>
                  <a:pt x="7875664" y="8890"/>
                </a:lnTo>
                <a:lnTo>
                  <a:pt x="7944675" y="0"/>
                </a:lnTo>
                <a:close/>
              </a:path>
            </a:pathLst>
          </a:custGeom>
          <a:solidFill>
            <a:srgbClr val="00A8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0" y="613409"/>
            <a:ext cx="7846695" cy="10160"/>
          </a:xfrm>
          <a:custGeom>
            <a:avLst/>
            <a:gdLst/>
            <a:ahLst/>
            <a:cxnLst/>
            <a:rect l="l" t="t" r="r" b="b"/>
            <a:pathLst>
              <a:path w="7846695" h="10159">
                <a:moveTo>
                  <a:pt x="795718" y="0"/>
                </a:moveTo>
                <a:lnTo>
                  <a:pt x="0" y="0"/>
                </a:lnTo>
                <a:lnTo>
                  <a:pt x="0" y="10160"/>
                </a:lnTo>
                <a:lnTo>
                  <a:pt x="770661" y="10160"/>
                </a:lnTo>
                <a:lnTo>
                  <a:pt x="795718" y="0"/>
                </a:lnTo>
                <a:close/>
              </a:path>
              <a:path w="7846695" h="10159">
                <a:moveTo>
                  <a:pt x="7846085" y="0"/>
                </a:moveTo>
                <a:lnTo>
                  <a:pt x="5770257" y="0"/>
                </a:lnTo>
                <a:lnTo>
                  <a:pt x="5770257" y="7620"/>
                </a:lnTo>
                <a:lnTo>
                  <a:pt x="5818263" y="7620"/>
                </a:lnTo>
                <a:lnTo>
                  <a:pt x="5818263" y="10160"/>
                </a:lnTo>
                <a:lnTo>
                  <a:pt x="7806652" y="10160"/>
                </a:lnTo>
                <a:lnTo>
                  <a:pt x="7806652" y="7620"/>
                </a:lnTo>
                <a:lnTo>
                  <a:pt x="7846085" y="7620"/>
                </a:lnTo>
                <a:lnTo>
                  <a:pt x="7846085" y="0"/>
                </a:lnTo>
                <a:close/>
              </a:path>
            </a:pathLst>
          </a:custGeom>
          <a:solidFill>
            <a:srgbClr val="00A7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0" y="622299"/>
            <a:ext cx="7806690" cy="10160"/>
          </a:xfrm>
          <a:custGeom>
            <a:avLst/>
            <a:gdLst/>
            <a:ahLst/>
            <a:cxnLst/>
            <a:rect l="l" t="t" r="r" b="b"/>
            <a:pathLst>
              <a:path w="7806690" h="10159">
                <a:moveTo>
                  <a:pt x="773798" y="0"/>
                </a:moveTo>
                <a:lnTo>
                  <a:pt x="0" y="0"/>
                </a:lnTo>
                <a:lnTo>
                  <a:pt x="0" y="10160"/>
                </a:lnTo>
                <a:lnTo>
                  <a:pt x="748741" y="10160"/>
                </a:lnTo>
                <a:lnTo>
                  <a:pt x="773798" y="0"/>
                </a:lnTo>
                <a:close/>
              </a:path>
              <a:path w="7806690" h="10159">
                <a:moveTo>
                  <a:pt x="7806652" y="0"/>
                </a:moveTo>
                <a:lnTo>
                  <a:pt x="5818263" y="0"/>
                </a:lnTo>
                <a:lnTo>
                  <a:pt x="5933237" y="10160"/>
                </a:lnTo>
                <a:lnTo>
                  <a:pt x="7727772" y="10160"/>
                </a:lnTo>
                <a:lnTo>
                  <a:pt x="7806652" y="0"/>
                </a:lnTo>
                <a:close/>
              </a:path>
            </a:pathLst>
          </a:custGeom>
          <a:solidFill>
            <a:srgbClr val="00A6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0" y="631189"/>
            <a:ext cx="7738109" cy="10160"/>
          </a:xfrm>
          <a:custGeom>
            <a:avLst/>
            <a:gdLst/>
            <a:ahLst/>
            <a:cxnLst/>
            <a:rect l="l" t="t" r="r" b="b"/>
            <a:pathLst>
              <a:path w="7738109" h="10159">
                <a:moveTo>
                  <a:pt x="751878" y="0"/>
                </a:moveTo>
                <a:lnTo>
                  <a:pt x="0" y="0"/>
                </a:lnTo>
                <a:lnTo>
                  <a:pt x="0" y="10160"/>
                </a:lnTo>
                <a:lnTo>
                  <a:pt x="726821" y="10160"/>
                </a:lnTo>
                <a:lnTo>
                  <a:pt x="751878" y="0"/>
                </a:lnTo>
                <a:close/>
              </a:path>
              <a:path w="7738109" h="10159">
                <a:moveTo>
                  <a:pt x="7737640" y="0"/>
                </a:moveTo>
                <a:lnTo>
                  <a:pt x="5918860" y="0"/>
                </a:lnTo>
                <a:lnTo>
                  <a:pt x="6033833" y="10160"/>
                </a:lnTo>
                <a:lnTo>
                  <a:pt x="7658760" y="10160"/>
                </a:lnTo>
                <a:lnTo>
                  <a:pt x="7737640" y="0"/>
                </a:lnTo>
                <a:close/>
              </a:path>
            </a:pathLst>
          </a:custGeom>
          <a:solidFill>
            <a:srgbClr val="00A5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0" y="640079"/>
            <a:ext cx="7654290" cy="10160"/>
          </a:xfrm>
          <a:custGeom>
            <a:avLst/>
            <a:gdLst/>
            <a:ahLst/>
            <a:cxnLst/>
            <a:rect l="l" t="t" r="r" b="b"/>
            <a:pathLst>
              <a:path w="7654290" h="10159">
                <a:moveTo>
                  <a:pt x="729957" y="0"/>
                </a:moveTo>
                <a:lnTo>
                  <a:pt x="0" y="0"/>
                </a:lnTo>
                <a:lnTo>
                  <a:pt x="0" y="10160"/>
                </a:lnTo>
                <a:lnTo>
                  <a:pt x="704900" y="10160"/>
                </a:lnTo>
                <a:lnTo>
                  <a:pt x="729957" y="0"/>
                </a:lnTo>
                <a:close/>
              </a:path>
              <a:path w="7654290" h="10159">
                <a:moveTo>
                  <a:pt x="7653833" y="0"/>
                </a:moveTo>
                <a:lnTo>
                  <a:pt x="6041021" y="0"/>
                </a:lnTo>
                <a:lnTo>
                  <a:pt x="6041021" y="3810"/>
                </a:lnTo>
                <a:lnTo>
                  <a:pt x="6098502" y="3810"/>
                </a:lnTo>
                <a:lnTo>
                  <a:pt x="6098502" y="10160"/>
                </a:lnTo>
                <a:lnTo>
                  <a:pt x="7602004" y="10160"/>
                </a:lnTo>
                <a:lnTo>
                  <a:pt x="7602004" y="3810"/>
                </a:lnTo>
                <a:lnTo>
                  <a:pt x="7653833" y="3810"/>
                </a:lnTo>
                <a:lnTo>
                  <a:pt x="7653833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0" y="650239"/>
            <a:ext cx="7565390" cy="8890"/>
          </a:xfrm>
          <a:custGeom>
            <a:avLst/>
            <a:gdLst/>
            <a:ahLst/>
            <a:cxnLst/>
            <a:rect l="l" t="t" r="r" b="b"/>
            <a:pathLst>
              <a:path w="7565390" h="8890">
                <a:moveTo>
                  <a:pt x="704900" y="0"/>
                </a:moveTo>
                <a:lnTo>
                  <a:pt x="0" y="0"/>
                </a:lnTo>
                <a:lnTo>
                  <a:pt x="0" y="8890"/>
                </a:lnTo>
                <a:lnTo>
                  <a:pt x="682980" y="8890"/>
                </a:lnTo>
                <a:lnTo>
                  <a:pt x="704900" y="0"/>
                </a:lnTo>
                <a:close/>
              </a:path>
              <a:path w="7565390" h="8890">
                <a:moveTo>
                  <a:pt x="7564958" y="0"/>
                </a:moveTo>
                <a:lnTo>
                  <a:pt x="6134430" y="0"/>
                </a:lnTo>
                <a:lnTo>
                  <a:pt x="6235027" y="8890"/>
                </a:lnTo>
                <a:lnTo>
                  <a:pt x="7461250" y="8890"/>
                </a:lnTo>
                <a:lnTo>
                  <a:pt x="7564958" y="0"/>
                </a:lnTo>
                <a:close/>
              </a:path>
            </a:pathLst>
          </a:custGeom>
          <a:solidFill>
            <a:srgbClr val="00A3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0" y="659129"/>
            <a:ext cx="7461250" cy="10160"/>
          </a:xfrm>
          <a:custGeom>
            <a:avLst/>
            <a:gdLst/>
            <a:ahLst/>
            <a:cxnLst/>
            <a:rect l="l" t="t" r="r" b="b"/>
            <a:pathLst>
              <a:path w="7461250" h="10159">
                <a:moveTo>
                  <a:pt x="682980" y="0"/>
                </a:moveTo>
                <a:lnTo>
                  <a:pt x="0" y="0"/>
                </a:lnTo>
                <a:lnTo>
                  <a:pt x="0" y="10160"/>
                </a:lnTo>
                <a:lnTo>
                  <a:pt x="657923" y="10160"/>
                </a:lnTo>
                <a:lnTo>
                  <a:pt x="682980" y="0"/>
                </a:lnTo>
                <a:close/>
              </a:path>
              <a:path w="7461250" h="10159">
                <a:moveTo>
                  <a:pt x="7461250" y="0"/>
                </a:moveTo>
                <a:lnTo>
                  <a:pt x="6235027" y="0"/>
                </a:lnTo>
                <a:lnTo>
                  <a:pt x="6350000" y="10160"/>
                </a:lnTo>
                <a:lnTo>
                  <a:pt x="7342708" y="10160"/>
                </a:lnTo>
                <a:lnTo>
                  <a:pt x="7461250" y="0"/>
                </a:lnTo>
                <a:close/>
              </a:path>
            </a:pathLst>
          </a:custGeom>
          <a:solidFill>
            <a:srgbClr val="00A2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0" y="668019"/>
            <a:ext cx="7350125" cy="10160"/>
          </a:xfrm>
          <a:custGeom>
            <a:avLst/>
            <a:gdLst/>
            <a:ahLst/>
            <a:cxnLst/>
            <a:rect l="l" t="t" r="r" b="b"/>
            <a:pathLst>
              <a:path w="7350125" h="10159">
                <a:moveTo>
                  <a:pt x="661060" y="0"/>
                </a:moveTo>
                <a:lnTo>
                  <a:pt x="0" y="0"/>
                </a:lnTo>
                <a:lnTo>
                  <a:pt x="0" y="10160"/>
                </a:lnTo>
                <a:lnTo>
                  <a:pt x="636003" y="10160"/>
                </a:lnTo>
                <a:lnTo>
                  <a:pt x="661060" y="0"/>
                </a:lnTo>
                <a:close/>
              </a:path>
              <a:path w="7350125" h="10159">
                <a:moveTo>
                  <a:pt x="7350125" y="0"/>
                </a:moveTo>
                <a:lnTo>
                  <a:pt x="6342812" y="0"/>
                </a:lnTo>
                <a:lnTo>
                  <a:pt x="6342812" y="1270"/>
                </a:lnTo>
                <a:lnTo>
                  <a:pt x="6452781" y="1270"/>
                </a:lnTo>
                <a:lnTo>
                  <a:pt x="6452781" y="10160"/>
                </a:lnTo>
                <a:lnTo>
                  <a:pt x="7290854" y="10160"/>
                </a:lnTo>
                <a:lnTo>
                  <a:pt x="7290854" y="1270"/>
                </a:lnTo>
                <a:lnTo>
                  <a:pt x="7350125" y="1270"/>
                </a:lnTo>
                <a:lnTo>
                  <a:pt x="7350125" y="0"/>
                </a:lnTo>
                <a:close/>
              </a:path>
            </a:pathLst>
          </a:custGeom>
          <a:solidFill>
            <a:srgbClr val="00A1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0" y="676909"/>
            <a:ext cx="7246620" cy="10160"/>
          </a:xfrm>
          <a:custGeom>
            <a:avLst/>
            <a:gdLst/>
            <a:ahLst/>
            <a:cxnLst/>
            <a:rect l="l" t="t" r="r" b="b"/>
            <a:pathLst>
              <a:path w="7246620" h="10159">
                <a:moveTo>
                  <a:pt x="628180" y="0"/>
                </a:moveTo>
                <a:lnTo>
                  <a:pt x="0" y="0"/>
                </a:lnTo>
                <a:lnTo>
                  <a:pt x="0" y="8890"/>
                </a:lnTo>
                <a:lnTo>
                  <a:pt x="0" y="10160"/>
                </a:lnTo>
                <a:lnTo>
                  <a:pt x="615937" y="10160"/>
                </a:lnTo>
                <a:lnTo>
                  <a:pt x="615937" y="8890"/>
                </a:lnTo>
                <a:lnTo>
                  <a:pt x="628180" y="8890"/>
                </a:lnTo>
                <a:lnTo>
                  <a:pt x="628180" y="0"/>
                </a:lnTo>
                <a:close/>
              </a:path>
              <a:path w="7246620" h="10159">
                <a:moveTo>
                  <a:pt x="7246404" y="0"/>
                </a:moveTo>
                <a:lnTo>
                  <a:pt x="6540894" y="0"/>
                </a:lnTo>
                <a:lnTo>
                  <a:pt x="6540894" y="1270"/>
                </a:lnTo>
                <a:lnTo>
                  <a:pt x="6658369" y="1270"/>
                </a:lnTo>
                <a:lnTo>
                  <a:pt x="6658369" y="10160"/>
                </a:lnTo>
                <a:lnTo>
                  <a:pt x="7076008" y="10160"/>
                </a:lnTo>
                <a:lnTo>
                  <a:pt x="7076008" y="1270"/>
                </a:lnTo>
                <a:lnTo>
                  <a:pt x="7246404" y="1270"/>
                </a:lnTo>
                <a:lnTo>
                  <a:pt x="7246404" y="0"/>
                </a:lnTo>
                <a:close/>
              </a:path>
            </a:pathLst>
          </a:custGeom>
          <a:solidFill>
            <a:srgbClr val="00A0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0" y="687069"/>
            <a:ext cx="6913245" cy="8890"/>
          </a:xfrm>
          <a:custGeom>
            <a:avLst/>
            <a:gdLst/>
            <a:ahLst/>
            <a:cxnLst/>
            <a:rect l="l" t="t" r="r" b="b"/>
            <a:pathLst>
              <a:path w="6913245" h="8890">
                <a:moveTo>
                  <a:pt x="614654" y="0"/>
                </a:moveTo>
                <a:lnTo>
                  <a:pt x="0" y="0"/>
                </a:lnTo>
                <a:lnTo>
                  <a:pt x="0" y="8890"/>
                </a:lnTo>
                <a:lnTo>
                  <a:pt x="596785" y="8890"/>
                </a:lnTo>
                <a:lnTo>
                  <a:pt x="614654" y="0"/>
                </a:lnTo>
                <a:close/>
              </a:path>
              <a:path w="6913245" h="8890">
                <a:moveTo>
                  <a:pt x="6913029" y="0"/>
                </a:moveTo>
                <a:lnTo>
                  <a:pt x="6761162" y="0"/>
                </a:lnTo>
                <a:lnTo>
                  <a:pt x="6819900" y="2540"/>
                </a:lnTo>
                <a:lnTo>
                  <a:pt x="6913029" y="0"/>
                </a:lnTo>
                <a:close/>
              </a:path>
            </a:pathLst>
          </a:custGeom>
          <a:solidFill>
            <a:srgbClr val="009F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0" y="695959"/>
            <a:ext cx="596900" cy="8890"/>
          </a:xfrm>
          <a:custGeom>
            <a:avLst/>
            <a:gdLst/>
            <a:ahLst/>
            <a:cxnLst/>
            <a:rect l="l" t="t" r="r" b="b"/>
            <a:pathLst>
              <a:path w="596900" h="8890">
                <a:moveTo>
                  <a:pt x="596793" y="0"/>
                </a:moveTo>
                <a:lnTo>
                  <a:pt x="0" y="0"/>
                </a:lnTo>
                <a:lnTo>
                  <a:pt x="0" y="8889"/>
                </a:lnTo>
                <a:lnTo>
                  <a:pt x="578919" y="8889"/>
                </a:lnTo>
                <a:lnTo>
                  <a:pt x="596793" y="0"/>
                </a:lnTo>
                <a:close/>
              </a:path>
            </a:pathLst>
          </a:custGeom>
          <a:solidFill>
            <a:srgbClr val="009E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0" y="704850"/>
            <a:ext cx="579120" cy="10160"/>
          </a:xfrm>
          <a:custGeom>
            <a:avLst/>
            <a:gdLst/>
            <a:ahLst/>
            <a:cxnLst/>
            <a:rect l="l" t="t" r="r" b="b"/>
            <a:pathLst>
              <a:path w="579120" h="10159">
                <a:moveTo>
                  <a:pt x="578919" y="0"/>
                </a:moveTo>
                <a:lnTo>
                  <a:pt x="0" y="0"/>
                </a:lnTo>
                <a:lnTo>
                  <a:pt x="0" y="10160"/>
                </a:lnTo>
                <a:lnTo>
                  <a:pt x="558492" y="10160"/>
                </a:lnTo>
                <a:lnTo>
                  <a:pt x="578919" y="0"/>
                </a:lnTo>
                <a:close/>
              </a:path>
            </a:pathLst>
          </a:custGeom>
          <a:solidFill>
            <a:srgbClr val="009D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0" y="713739"/>
            <a:ext cx="561340" cy="10160"/>
          </a:xfrm>
          <a:custGeom>
            <a:avLst/>
            <a:gdLst/>
            <a:ahLst/>
            <a:cxnLst/>
            <a:rect l="l" t="t" r="r" b="b"/>
            <a:pathLst>
              <a:path w="561340" h="10159">
                <a:moveTo>
                  <a:pt x="561045" y="0"/>
                </a:moveTo>
                <a:lnTo>
                  <a:pt x="0" y="0"/>
                </a:lnTo>
                <a:lnTo>
                  <a:pt x="0" y="10160"/>
                </a:lnTo>
                <a:lnTo>
                  <a:pt x="540618" y="10160"/>
                </a:lnTo>
                <a:lnTo>
                  <a:pt x="561045" y="0"/>
                </a:lnTo>
                <a:close/>
              </a:path>
            </a:pathLst>
          </a:custGeom>
          <a:solidFill>
            <a:srgbClr val="009C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0" y="722629"/>
            <a:ext cx="543560" cy="10160"/>
          </a:xfrm>
          <a:custGeom>
            <a:avLst/>
            <a:gdLst/>
            <a:ahLst/>
            <a:cxnLst/>
            <a:rect l="l" t="t" r="r" b="b"/>
            <a:pathLst>
              <a:path w="543560" h="10159">
                <a:moveTo>
                  <a:pt x="543172" y="0"/>
                </a:moveTo>
                <a:lnTo>
                  <a:pt x="0" y="0"/>
                </a:lnTo>
                <a:lnTo>
                  <a:pt x="0" y="10160"/>
                </a:lnTo>
                <a:lnTo>
                  <a:pt x="522745" y="10160"/>
                </a:lnTo>
                <a:lnTo>
                  <a:pt x="543172" y="0"/>
                </a:lnTo>
                <a:close/>
              </a:path>
            </a:pathLst>
          </a:custGeom>
          <a:solidFill>
            <a:srgbClr val="009B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0" y="732789"/>
            <a:ext cx="523240" cy="8890"/>
          </a:xfrm>
          <a:custGeom>
            <a:avLst/>
            <a:gdLst/>
            <a:ahLst/>
            <a:cxnLst/>
            <a:rect l="l" t="t" r="r" b="b"/>
            <a:pathLst>
              <a:path w="523240" h="8890">
                <a:moveTo>
                  <a:pt x="522745" y="0"/>
                </a:moveTo>
                <a:lnTo>
                  <a:pt x="0" y="0"/>
                </a:lnTo>
                <a:lnTo>
                  <a:pt x="0" y="8889"/>
                </a:lnTo>
                <a:lnTo>
                  <a:pt x="504871" y="8889"/>
                </a:lnTo>
                <a:lnTo>
                  <a:pt x="522745" y="0"/>
                </a:lnTo>
                <a:close/>
              </a:path>
            </a:pathLst>
          </a:custGeom>
          <a:solidFill>
            <a:srgbClr val="009A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0" y="741679"/>
            <a:ext cx="505459" cy="19050"/>
          </a:xfrm>
          <a:custGeom>
            <a:avLst/>
            <a:gdLst/>
            <a:ahLst/>
            <a:cxnLst/>
            <a:rect l="l" t="t" r="r" b="b"/>
            <a:pathLst>
              <a:path w="505459" h="19050">
                <a:moveTo>
                  <a:pt x="504863" y="0"/>
                </a:moveTo>
                <a:lnTo>
                  <a:pt x="0" y="0"/>
                </a:lnTo>
                <a:lnTo>
                  <a:pt x="0" y="8890"/>
                </a:lnTo>
                <a:lnTo>
                  <a:pt x="0" y="19050"/>
                </a:lnTo>
                <a:lnTo>
                  <a:pt x="466559" y="19050"/>
                </a:lnTo>
                <a:lnTo>
                  <a:pt x="486994" y="8890"/>
                </a:lnTo>
                <a:lnTo>
                  <a:pt x="504863" y="0"/>
                </a:lnTo>
                <a:close/>
              </a:path>
            </a:pathLst>
          </a:custGeom>
          <a:solidFill>
            <a:srgbClr val="0099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0" y="759460"/>
            <a:ext cx="469265" cy="10160"/>
          </a:xfrm>
          <a:custGeom>
            <a:avLst/>
            <a:gdLst/>
            <a:ahLst/>
            <a:cxnLst/>
            <a:rect l="l" t="t" r="r" b="b"/>
            <a:pathLst>
              <a:path w="469265" h="10159">
                <a:moveTo>
                  <a:pt x="469124" y="0"/>
                </a:moveTo>
                <a:lnTo>
                  <a:pt x="0" y="0"/>
                </a:lnTo>
                <a:lnTo>
                  <a:pt x="0" y="10160"/>
                </a:lnTo>
                <a:lnTo>
                  <a:pt x="448697" y="10160"/>
                </a:lnTo>
                <a:lnTo>
                  <a:pt x="469124" y="0"/>
                </a:lnTo>
                <a:close/>
              </a:path>
            </a:pathLst>
          </a:custGeom>
          <a:solidFill>
            <a:srgbClr val="009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0" y="768349"/>
            <a:ext cx="451484" cy="10160"/>
          </a:xfrm>
          <a:custGeom>
            <a:avLst/>
            <a:gdLst/>
            <a:ahLst/>
            <a:cxnLst/>
            <a:rect l="l" t="t" r="r" b="b"/>
            <a:pathLst>
              <a:path w="451484" h="10159">
                <a:moveTo>
                  <a:pt x="451251" y="0"/>
                </a:moveTo>
                <a:lnTo>
                  <a:pt x="0" y="0"/>
                </a:lnTo>
                <a:lnTo>
                  <a:pt x="0" y="10160"/>
                </a:lnTo>
                <a:lnTo>
                  <a:pt x="430824" y="10160"/>
                </a:lnTo>
                <a:lnTo>
                  <a:pt x="451251" y="0"/>
                </a:lnTo>
                <a:close/>
              </a:path>
            </a:pathLst>
          </a:custGeom>
          <a:solidFill>
            <a:srgbClr val="0096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0" y="778510"/>
            <a:ext cx="431165" cy="8890"/>
          </a:xfrm>
          <a:custGeom>
            <a:avLst/>
            <a:gdLst/>
            <a:ahLst/>
            <a:cxnLst/>
            <a:rect l="l" t="t" r="r" b="b"/>
            <a:pathLst>
              <a:path w="431165" h="8890">
                <a:moveTo>
                  <a:pt x="430824" y="0"/>
                </a:moveTo>
                <a:lnTo>
                  <a:pt x="0" y="0"/>
                </a:lnTo>
                <a:lnTo>
                  <a:pt x="0" y="8889"/>
                </a:lnTo>
                <a:lnTo>
                  <a:pt x="412950" y="8889"/>
                </a:lnTo>
                <a:lnTo>
                  <a:pt x="430824" y="0"/>
                </a:lnTo>
                <a:close/>
              </a:path>
            </a:pathLst>
          </a:custGeom>
          <a:solidFill>
            <a:srgbClr val="0095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0" y="787399"/>
            <a:ext cx="413384" cy="10160"/>
          </a:xfrm>
          <a:custGeom>
            <a:avLst/>
            <a:gdLst/>
            <a:ahLst/>
            <a:cxnLst/>
            <a:rect l="l" t="t" r="r" b="b"/>
            <a:pathLst>
              <a:path w="413384" h="10159">
                <a:moveTo>
                  <a:pt x="412950" y="0"/>
                </a:moveTo>
                <a:lnTo>
                  <a:pt x="0" y="0"/>
                </a:lnTo>
                <a:lnTo>
                  <a:pt x="0" y="10160"/>
                </a:lnTo>
                <a:lnTo>
                  <a:pt x="392523" y="10160"/>
                </a:lnTo>
                <a:lnTo>
                  <a:pt x="412950" y="0"/>
                </a:lnTo>
                <a:close/>
              </a:path>
            </a:pathLst>
          </a:custGeom>
          <a:solidFill>
            <a:srgbClr val="0094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0" y="796289"/>
            <a:ext cx="395605" cy="10160"/>
          </a:xfrm>
          <a:custGeom>
            <a:avLst/>
            <a:gdLst/>
            <a:ahLst/>
            <a:cxnLst/>
            <a:rect l="l" t="t" r="r" b="b"/>
            <a:pathLst>
              <a:path w="395605" h="10159">
                <a:moveTo>
                  <a:pt x="395076" y="0"/>
                </a:moveTo>
                <a:lnTo>
                  <a:pt x="0" y="0"/>
                </a:lnTo>
                <a:lnTo>
                  <a:pt x="0" y="10160"/>
                </a:lnTo>
                <a:lnTo>
                  <a:pt x="374650" y="10160"/>
                </a:lnTo>
                <a:lnTo>
                  <a:pt x="395076" y="0"/>
                </a:lnTo>
                <a:close/>
              </a:path>
            </a:pathLst>
          </a:custGeom>
          <a:solidFill>
            <a:srgbClr val="0093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0" y="805179"/>
            <a:ext cx="375920" cy="10160"/>
          </a:xfrm>
          <a:custGeom>
            <a:avLst/>
            <a:gdLst/>
            <a:ahLst/>
            <a:cxnLst/>
            <a:rect l="l" t="t" r="r" b="b"/>
            <a:pathLst>
              <a:path w="375920" h="10159">
                <a:moveTo>
                  <a:pt x="375920" y="0"/>
                </a:move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366801" y="10160"/>
                </a:lnTo>
                <a:lnTo>
                  <a:pt x="366801" y="1270"/>
                </a:lnTo>
                <a:lnTo>
                  <a:pt x="375920" y="1270"/>
                </a:lnTo>
                <a:lnTo>
                  <a:pt x="375920" y="0"/>
                </a:lnTo>
                <a:close/>
              </a:path>
            </a:pathLst>
          </a:custGeom>
          <a:solidFill>
            <a:srgbClr val="0092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0" y="814070"/>
            <a:ext cx="361315" cy="10160"/>
          </a:xfrm>
          <a:custGeom>
            <a:avLst/>
            <a:gdLst/>
            <a:ahLst/>
            <a:cxnLst/>
            <a:rect l="l" t="t" r="r" b="b"/>
            <a:pathLst>
              <a:path w="361315" h="10159">
                <a:moveTo>
                  <a:pt x="361212" y="0"/>
                </a:moveTo>
                <a:lnTo>
                  <a:pt x="0" y="0"/>
                </a:lnTo>
                <a:lnTo>
                  <a:pt x="0" y="10159"/>
                </a:lnTo>
                <a:lnTo>
                  <a:pt x="343296" y="10159"/>
                </a:lnTo>
                <a:lnTo>
                  <a:pt x="361212" y="0"/>
                </a:lnTo>
                <a:close/>
              </a:path>
            </a:pathLst>
          </a:custGeom>
          <a:solidFill>
            <a:srgbClr val="0091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0" y="824229"/>
            <a:ext cx="343535" cy="8890"/>
          </a:xfrm>
          <a:custGeom>
            <a:avLst/>
            <a:gdLst/>
            <a:ahLst/>
            <a:cxnLst/>
            <a:rect l="l" t="t" r="r" b="b"/>
            <a:pathLst>
              <a:path w="343535" h="8890">
                <a:moveTo>
                  <a:pt x="343296" y="0"/>
                </a:moveTo>
                <a:lnTo>
                  <a:pt x="0" y="0"/>
                </a:lnTo>
                <a:lnTo>
                  <a:pt x="0" y="8890"/>
                </a:lnTo>
                <a:lnTo>
                  <a:pt x="327619" y="8890"/>
                </a:lnTo>
                <a:lnTo>
                  <a:pt x="343296" y="0"/>
                </a:lnTo>
                <a:close/>
              </a:path>
            </a:pathLst>
          </a:custGeom>
          <a:solidFill>
            <a:srgbClr val="0090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0" y="833120"/>
            <a:ext cx="327660" cy="10160"/>
          </a:xfrm>
          <a:custGeom>
            <a:avLst/>
            <a:gdLst/>
            <a:ahLst/>
            <a:cxnLst/>
            <a:rect l="l" t="t" r="r" b="b"/>
            <a:pathLst>
              <a:path w="327660" h="10159">
                <a:moveTo>
                  <a:pt x="327619" y="0"/>
                </a:moveTo>
                <a:lnTo>
                  <a:pt x="0" y="0"/>
                </a:lnTo>
                <a:lnTo>
                  <a:pt x="0" y="10159"/>
                </a:lnTo>
                <a:lnTo>
                  <a:pt x="309702" y="10159"/>
                </a:lnTo>
                <a:lnTo>
                  <a:pt x="327619" y="0"/>
                </a:lnTo>
                <a:close/>
              </a:path>
            </a:pathLst>
          </a:custGeom>
          <a:solidFill>
            <a:srgbClr val="008F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0" y="842010"/>
            <a:ext cx="312420" cy="10160"/>
          </a:xfrm>
          <a:custGeom>
            <a:avLst/>
            <a:gdLst/>
            <a:ahLst/>
            <a:cxnLst/>
            <a:rect l="l" t="t" r="r" b="b"/>
            <a:pathLst>
              <a:path w="312420" h="10159">
                <a:moveTo>
                  <a:pt x="311942" y="0"/>
                </a:moveTo>
                <a:lnTo>
                  <a:pt x="0" y="0"/>
                </a:lnTo>
                <a:lnTo>
                  <a:pt x="0" y="10160"/>
                </a:lnTo>
                <a:lnTo>
                  <a:pt x="294025" y="10160"/>
                </a:lnTo>
                <a:lnTo>
                  <a:pt x="311942" y="0"/>
                </a:lnTo>
                <a:close/>
              </a:path>
            </a:pathLst>
          </a:custGeom>
          <a:solidFill>
            <a:srgbClr val="008E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0" y="850899"/>
            <a:ext cx="296545" cy="10160"/>
          </a:xfrm>
          <a:custGeom>
            <a:avLst/>
            <a:gdLst/>
            <a:ahLst/>
            <a:cxnLst/>
            <a:rect l="l" t="t" r="r" b="b"/>
            <a:pathLst>
              <a:path w="296545" h="10159">
                <a:moveTo>
                  <a:pt x="296265" y="0"/>
                </a:moveTo>
                <a:lnTo>
                  <a:pt x="0" y="0"/>
                </a:lnTo>
                <a:lnTo>
                  <a:pt x="0" y="10160"/>
                </a:lnTo>
                <a:lnTo>
                  <a:pt x="278348" y="10160"/>
                </a:lnTo>
                <a:lnTo>
                  <a:pt x="296265" y="0"/>
                </a:lnTo>
                <a:close/>
              </a:path>
            </a:pathLst>
          </a:custGeom>
          <a:solidFill>
            <a:srgbClr val="008D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0" y="859789"/>
            <a:ext cx="280670" cy="10160"/>
          </a:xfrm>
          <a:custGeom>
            <a:avLst/>
            <a:gdLst/>
            <a:ahLst/>
            <a:cxnLst/>
            <a:rect l="l" t="t" r="r" b="b"/>
            <a:pathLst>
              <a:path w="280670" h="10159">
                <a:moveTo>
                  <a:pt x="280588" y="0"/>
                </a:moveTo>
                <a:lnTo>
                  <a:pt x="0" y="0"/>
                </a:lnTo>
                <a:lnTo>
                  <a:pt x="0" y="10160"/>
                </a:lnTo>
                <a:lnTo>
                  <a:pt x="262671" y="10160"/>
                </a:lnTo>
                <a:lnTo>
                  <a:pt x="280588" y="0"/>
                </a:lnTo>
                <a:close/>
              </a:path>
            </a:pathLst>
          </a:custGeom>
          <a:solidFill>
            <a:srgbClr val="008C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0" y="869949"/>
            <a:ext cx="262890" cy="8890"/>
          </a:xfrm>
          <a:custGeom>
            <a:avLst/>
            <a:gdLst/>
            <a:ahLst/>
            <a:cxnLst/>
            <a:rect l="l" t="t" r="r" b="b"/>
            <a:pathLst>
              <a:path w="262890" h="8890">
                <a:moveTo>
                  <a:pt x="262671" y="0"/>
                </a:moveTo>
                <a:lnTo>
                  <a:pt x="0" y="0"/>
                </a:lnTo>
                <a:lnTo>
                  <a:pt x="0" y="8889"/>
                </a:lnTo>
                <a:lnTo>
                  <a:pt x="246994" y="8889"/>
                </a:lnTo>
                <a:lnTo>
                  <a:pt x="262671" y="0"/>
                </a:lnTo>
                <a:close/>
              </a:path>
            </a:pathLst>
          </a:custGeom>
          <a:solidFill>
            <a:srgbClr val="008B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0" y="878839"/>
            <a:ext cx="246994" cy="1493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4403318" y="0"/>
            <a:ext cx="4740910" cy="17780"/>
          </a:xfrm>
          <a:custGeom>
            <a:avLst/>
            <a:gdLst/>
            <a:ahLst/>
            <a:cxnLst/>
            <a:rect l="l" t="t" r="r" b="b"/>
            <a:pathLst>
              <a:path w="4740909" h="17780">
                <a:moveTo>
                  <a:pt x="4740681" y="0"/>
                </a:moveTo>
                <a:lnTo>
                  <a:pt x="0" y="0"/>
                </a:lnTo>
                <a:lnTo>
                  <a:pt x="14541" y="5080"/>
                </a:lnTo>
                <a:lnTo>
                  <a:pt x="50914" y="17780"/>
                </a:lnTo>
                <a:lnTo>
                  <a:pt x="4740681" y="17780"/>
                </a:lnTo>
                <a:lnTo>
                  <a:pt x="4740681" y="5080"/>
                </a:lnTo>
                <a:lnTo>
                  <a:pt x="4740681" y="3810"/>
                </a:lnTo>
                <a:lnTo>
                  <a:pt x="4740681" y="0"/>
                </a:lnTo>
                <a:close/>
              </a:path>
            </a:pathLst>
          </a:custGeom>
          <a:solidFill>
            <a:srgbClr val="009A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4450599" y="16509"/>
            <a:ext cx="4693920" cy="13970"/>
          </a:xfrm>
          <a:custGeom>
            <a:avLst/>
            <a:gdLst/>
            <a:ahLst/>
            <a:cxnLst/>
            <a:rect l="l" t="t" r="r" b="b"/>
            <a:pathLst>
              <a:path w="4693920" h="13970">
                <a:moveTo>
                  <a:pt x="4693400" y="0"/>
                </a:moveTo>
                <a:lnTo>
                  <a:pt x="0" y="0"/>
                </a:lnTo>
                <a:lnTo>
                  <a:pt x="40005" y="13970"/>
                </a:lnTo>
                <a:lnTo>
                  <a:pt x="4693400" y="13970"/>
                </a:lnTo>
                <a:lnTo>
                  <a:pt x="4693400" y="0"/>
                </a:lnTo>
                <a:close/>
              </a:path>
            </a:pathLst>
          </a:custGeom>
          <a:solidFill>
            <a:srgbClr val="009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4490604" y="30480"/>
            <a:ext cx="4653915" cy="13970"/>
          </a:xfrm>
          <a:custGeom>
            <a:avLst/>
            <a:gdLst/>
            <a:ahLst/>
            <a:cxnLst/>
            <a:rect l="l" t="t" r="r" b="b"/>
            <a:pathLst>
              <a:path w="4653915" h="13970">
                <a:moveTo>
                  <a:pt x="4653395" y="0"/>
                </a:moveTo>
                <a:lnTo>
                  <a:pt x="0" y="0"/>
                </a:lnTo>
                <a:lnTo>
                  <a:pt x="40005" y="13970"/>
                </a:lnTo>
                <a:lnTo>
                  <a:pt x="4653395" y="13970"/>
                </a:lnTo>
                <a:lnTo>
                  <a:pt x="4653395" y="0"/>
                </a:lnTo>
                <a:close/>
              </a:path>
            </a:pathLst>
          </a:custGeom>
          <a:solidFill>
            <a:srgbClr val="009B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4526972" y="43180"/>
            <a:ext cx="4617085" cy="13970"/>
          </a:xfrm>
          <a:custGeom>
            <a:avLst/>
            <a:gdLst/>
            <a:ahLst/>
            <a:cxnLst/>
            <a:rect l="l" t="t" r="r" b="b"/>
            <a:pathLst>
              <a:path w="4617084" h="13969">
                <a:moveTo>
                  <a:pt x="4617027" y="0"/>
                </a:moveTo>
                <a:lnTo>
                  <a:pt x="0" y="0"/>
                </a:lnTo>
                <a:lnTo>
                  <a:pt x="14547" y="5079"/>
                </a:lnTo>
                <a:lnTo>
                  <a:pt x="43798" y="13970"/>
                </a:lnTo>
                <a:lnTo>
                  <a:pt x="4617027" y="13970"/>
                </a:lnTo>
                <a:lnTo>
                  <a:pt x="4617027" y="0"/>
                </a:lnTo>
                <a:close/>
              </a:path>
            </a:pathLst>
          </a:custGeom>
          <a:solidFill>
            <a:srgbClr val="009B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4566592" y="55880"/>
            <a:ext cx="4577715" cy="13970"/>
          </a:xfrm>
          <a:custGeom>
            <a:avLst/>
            <a:gdLst/>
            <a:ahLst/>
            <a:cxnLst/>
            <a:rect l="l" t="t" r="r" b="b"/>
            <a:pathLst>
              <a:path w="4577715" h="13969">
                <a:moveTo>
                  <a:pt x="4577407" y="0"/>
                </a:moveTo>
                <a:lnTo>
                  <a:pt x="0" y="0"/>
                </a:lnTo>
                <a:lnTo>
                  <a:pt x="45965" y="13970"/>
                </a:lnTo>
                <a:lnTo>
                  <a:pt x="4577407" y="13970"/>
                </a:lnTo>
                <a:lnTo>
                  <a:pt x="4577407" y="0"/>
                </a:lnTo>
                <a:close/>
              </a:path>
            </a:pathLst>
          </a:custGeom>
          <a:solidFill>
            <a:srgbClr val="009B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4608379" y="68580"/>
            <a:ext cx="4535805" cy="13970"/>
          </a:xfrm>
          <a:custGeom>
            <a:avLst/>
            <a:gdLst/>
            <a:ahLst/>
            <a:cxnLst/>
            <a:rect l="l" t="t" r="r" b="b"/>
            <a:pathLst>
              <a:path w="4535805" h="13969">
                <a:moveTo>
                  <a:pt x="4535620" y="0"/>
                </a:moveTo>
                <a:lnTo>
                  <a:pt x="0" y="0"/>
                </a:lnTo>
                <a:lnTo>
                  <a:pt x="45965" y="13970"/>
                </a:lnTo>
                <a:lnTo>
                  <a:pt x="4535620" y="13970"/>
                </a:lnTo>
                <a:lnTo>
                  <a:pt x="4535620" y="0"/>
                </a:lnTo>
                <a:close/>
              </a:path>
            </a:pathLst>
          </a:custGeom>
          <a:solidFill>
            <a:srgbClr val="009C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4650166" y="81280"/>
            <a:ext cx="4493895" cy="13970"/>
          </a:xfrm>
          <a:custGeom>
            <a:avLst/>
            <a:gdLst/>
            <a:ahLst/>
            <a:cxnLst/>
            <a:rect l="l" t="t" r="r" b="b"/>
            <a:pathLst>
              <a:path w="4493895" h="13969">
                <a:moveTo>
                  <a:pt x="4493833" y="0"/>
                </a:moveTo>
                <a:lnTo>
                  <a:pt x="0" y="0"/>
                </a:lnTo>
                <a:lnTo>
                  <a:pt x="45965" y="13970"/>
                </a:lnTo>
                <a:lnTo>
                  <a:pt x="4493833" y="13970"/>
                </a:lnTo>
                <a:lnTo>
                  <a:pt x="4493833" y="0"/>
                </a:lnTo>
                <a:close/>
              </a:path>
            </a:pathLst>
          </a:custGeom>
          <a:solidFill>
            <a:srgbClr val="009C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4696132" y="95250"/>
            <a:ext cx="4448175" cy="13970"/>
          </a:xfrm>
          <a:custGeom>
            <a:avLst/>
            <a:gdLst/>
            <a:ahLst/>
            <a:cxnLst/>
            <a:rect l="l" t="t" r="r" b="b"/>
            <a:pathLst>
              <a:path w="4448175" h="13969">
                <a:moveTo>
                  <a:pt x="4447867" y="0"/>
                </a:moveTo>
                <a:lnTo>
                  <a:pt x="0" y="0"/>
                </a:lnTo>
                <a:lnTo>
                  <a:pt x="45965" y="13970"/>
                </a:lnTo>
                <a:lnTo>
                  <a:pt x="4447867" y="13970"/>
                </a:lnTo>
                <a:lnTo>
                  <a:pt x="4447867" y="0"/>
                </a:lnTo>
                <a:close/>
              </a:path>
            </a:pathLst>
          </a:custGeom>
          <a:solidFill>
            <a:srgbClr val="009D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4737919" y="107950"/>
            <a:ext cx="4406265" cy="13970"/>
          </a:xfrm>
          <a:custGeom>
            <a:avLst/>
            <a:gdLst/>
            <a:ahLst/>
            <a:cxnLst/>
            <a:rect l="l" t="t" r="r" b="b"/>
            <a:pathLst>
              <a:path w="4406265" h="13969">
                <a:moveTo>
                  <a:pt x="4406080" y="0"/>
                </a:moveTo>
                <a:lnTo>
                  <a:pt x="0" y="0"/>
                </a:lnTo>
                <a:lnTo>
                  <a:pt x="45965" y="13970"/>
                </a:lnTo>
                <a:lnTo>
                  <a:pt x="4406080" y="13970"/>
                </a:lnTo>
                <a:lnTo>
                  <a:pt x="4406080" y="0"/>
                </a:lnTo>
                <a:close/>
              </a:path>
            </a:pathLst>
          </a:custGeom>
          <a:solidFill>
            <a:srgbClr val="009D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4779706" y="120650"/>
            <a:ext cx="4364355" cy="13970"/>
          </a:xfrm>
          <a:custGeom>
            <a:avLst/>
            <a:gdLst/>
            <a:ahLst/>
            <a:cxnLst/>
            <a:rect l="l" t="t" r="r" b="b"/>
            <a:pathLst>
              <a:path w="4364355" h="13969">
                <a:moveTo>
                  <a:pt x="4364293" y="0"/>
                </a:moveTo>
                <a:lnTo>
                  <a:pt x="0" y="0"/>
                </a:lnTo>
                <a:lnTo>
                  <a:pt x="20893" y="6350"/>
                </a:lnTo>
                <a:lnTo>
                  <a:pt x="48423" y="13970"/>
                </a:lnTo>
                <a:lnTo>
                  <a:pt x="4364293" y="13970"/>
                </a:lnTo>
                <a:lnTo>
                  <a:pt x="4364293" y="0"/>
                </a:lnTo>
                <a:close/>
              </a:path>
            </a:pathLst>
          </a:custGeom>
          <a:solidFill>
            <a:srgbClr val="009D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4823542" y="133350"/>
            <a:ext cx="4320540" cy="13970"/>
          </a:xfrm>
          <a:custGeom>
            <a:avLst/>
            <a:gdLst/>
            <a:ahLst/>
            <a:cxnLst/>
            <a:rect l="l" t="t" r="r" b="b"/>
            <a:pathLst>
              <a:path w="4320540" h="13969">
                <a:moveTo>
                  <a:pt x="4320458" y="0"/>
                </a:moveTo>
                <a:lnTo>
                  <a:pt x="0" y="0"/>
                </a:lnTo>
                <a:lnTo>
                  <a:pt x="50472" y="13970"/>
                </a:lnTo>
                <a:lnTo>
                  <a:pt x="4320458" y="13970"/>
                </a:lnTo>
                <a:lnTo>
                  <a:pt x="4320458" y="0"/>
                </a:lnTo>
                <a:close/>
              </a:path>
            </a:pathLst>
          </a:custGeom>
          <a:solidFill>
            <a:srgbClr val="009E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4869425" y="146050"/>
            <a:ext cx="4274820" cy="13970"/>
          </a:xfrm>
          <a:custGeom>
            <a:avLst/>
            <a:gdLst/>
            <a:ahLst/>
            <a:cxnLst/>
            <a:rect l="l" t="t" r="r" b="b"/>
            <a:pathLst>
              <a:path w="4274820" h="13969">
                <a:moveTo>
                  <a:pt x="4274574" y="0"/>
                </a:moveTo>
                <a:lnTo>
                  <a:pt x="0" y="0"/>
                </a:lnTo>
                <a:lnTo>
                  <a:pt x="50472" y="13970"/>
                </a:lnTo>
                <a:lnTo>
                  <a:pt x="4274574" y="13970"/>
                </a:lnTo>
                <a:lnTo>
                  <a:pt x="4274574" y="0"/>
                </a:lnTo>
                <a:close/>
              </a:path>
            </a:pathLst>
          </a:custGeom>
          <a:solidFill>
            <a:srgbClr val="009E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4919898" y="160020"/>
            <a:ext cx="4224655" cy="13970"/>
          </a:xfrm>
          <a:custGeom>
            <a:avLst/>
            <a:gdLst/>
            <a:ahLst/>
            <a:cxnLst/>
            <a:rect l="l" t="t" r="r" b="b"/>
            <a:pathLst>
              <a:path w="4224655" h="13969">
                <a:moveTo>
                  <a:pt x="4224101" y="0"/>
                </a:moveTo>
                <a:lnTo>
                  <a:pt x="0" y="0"/>
                </a:lnTo>
                <a:lnTo>
                  <a:pt x="50472" y="13970"/>
                </a:lnTo>
                <a:lnTo>
                  <a:pt x="4224101" y="13970"/>
                </a:lnTo>
                <a:lnTo>
                  <a:pt x="4224101" y="0"/>
                </a:lnTo>
                <a:close/>
              </a:path>
            </a:pathLst>
          </a:custGeom>
          <a:solidFill>
            <a:srgbClr val="009E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4965781" y="172720"/>
            <a:ext cx="4178300" cy="13970"/>
          </a:xfrm>
          <a:custGeom>
            <a:avLst/>
            <a:gdLst/>
            <a:ahLst/>
            <a:cxnLst/>
            <a:rect l="l" t="t" r="r" b="b"/>
            <a:pathLst>
              <a:path w="4178300" h="13969">
                <a:moveTo>
                  <a:pt x="4178218" y="0"/>
                </a:moveTo>
                <a:lnTo>
                  <a:pt x="0" y="0"/>
                </a:lnTo>
                <a:lnTo>
                  <a:pt x="50472" y="13970"/>
                </a:lnTo>
                <a:lnTo>
                  <a:pt x="4178218" y="13970"/>
                </a:lnTo>
                <a:lnTo>
                  <a:pt x="4178218" y="0"/>
                </a:lnTo>
                <a:close/>
              </a:path>
            </a:pathLst>
          </a:custGeom>
          <a:solidFill>
            <a:srgbClr val="009F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5011665" y="185420"/>
            <a:ext cx="4132579" cy="13970"/>
          </a:xfrm>
          <a:custGeom>
            <a:avLst/>
            <a:gdLst/>
            <a:ahLst/>
            <a:cxnLst/>
            <a:rect l="l" t="t" r="r" b="b"/>
            <a:pathLst>
              <a:path w="4132579" h="13969">
                <a:moveTo>
                  <a:pt x="4132334" y="0"/>
                </a:moveTo>
                <a:lnTo>
                  <a:pt x="0" y="0"/>
                </a:lnTo>
                <a:lnTo>
                  <a:pt x="50472" y="13970"/>
                </a:lnTo>
                <a:lnTo>
                  <a:pt x="4101085" y="13970"/>
                </a:lnTo>
                <a:lnTo>
                  <a:pt x="4132334" y="5079"/>
                </a:lnTo>
                <a:lnTo>
                  <a:pt x="4132334" y="0"/>
                </a:lnTo>
                <a:close/>
              </a:path>
            </a:pathLst>
          </a:custGeom>
          <a:solidFill>
            <a:srgbClr val="009F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5057549" y="198120"/>
            <a:ext cx="4060190" cy="13970"/>
          </a:xfrm>
          <a:custGeom>
            <a:avLst/>
            <a:gdLst/>
            <a:ahLst/>
            <a:cxnLst/>
            <a:rect l="l" t="t" r="r" b="b"/>
            <a:pathLst>
              <a:path w="4060190" h="13970">
                <a:moveTo>
                  <a:pt x="4059666" y="0"/>
                </a:moveTo>
                <a:lnTo>
                  <a:pt x="0" y="0"/>
                </a:lnTo>
                <a:lnTo>
                  <a:pt x="50472" y="13970"/>
                </a:lnTo>
                <a:lnTo>
                  <a:pt x="4010561" y="13970"/>
                </a:lnTo>
                <a:lnTo>
                  <a:pt x="4059666" y="0"/>
                </a:lnTo>
                <a:close/>
              </a:path>
            </a:pathLst>
          </a:custGeom>
          <a:solidFill>
            <a:srgbClr val="00A0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g object 160"/>
          <p:cNvSpPr/>
          <p:nvPr/>
        </p:nvSpPr>
        <p:spPr>
          <a:xfrm>
            <a:off x="5103433" y="210820"/>
            <a:ext cx="3969385" cy="13970"/>
          </a:xfrm>
          <a:custGeom>
            <a:avLst/>
            <a:gdLst/>
            <a:ahLst/>
            <a:cxnLst/>
            <a:rect l="l" t="t" r="r" b="b"/>
            <a:pathLst>
              <a:path w="3969384" h="13970">
                <a:moveTo>
                  <a:pt x="3969141" y="0"/>
                </a:moveTo>
                <a:lnTo>
                  <a:pt x="0" y="0"/>
                </a:lnTo>
                <a:lnTo>
                  <a:pt x="50472" y="13970"/>
                </a:lnTo>
                <a:lnTo>
                  <a:pt x="3920037" y="13970"/>
                </a:lnTo>
                <a:lnTo>
                  <a:pt x="3969141" y="0"/>
                </a:lnTo>
                <a:close/>
              </a:path>
            </a:pathLst>
          </a:custGeom>
          <a:solidFill>
            <a:srgbClr val="00A0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g object 161"/>
          <p:cNvSpPr/>
          <p:nvPr/>
        </p:nvSpPr>
        <p:spPr>
          <a:xfrm>
            <a:off x="5153905" y="224790"/>
            <a:ext cx="3869690" cy="13970"/>
          </a:xfrm>
          <a:custGeom>
            <a:avLst/>
            <a:gdLst/>
            <a:ahLst/>
            <a:cxnLst/>
            <a:rect l="l" t="t" r="r" b="b"/>
            <a:pathLst>
              <a:path w="3869690" h="13970">
                <a:moveTo>
                  <a:pt x="3869564" y="0"/>
                </a:moveTo>
                <a:lnTo>
                  <a:pt x="0" y="0"/>
                </a:lnTo>
                <a:lnTo>
                  <a:pt x="50472" y="13969"/>
                </a:lnTo>
                <a:lnTo>
                  <a:pt x="3820460" y="13969"/>
                </a:lnTo>
                <a:lnTo>
                  <a:pt x="3869564" y="0"/>
                </a:lnTo>
                <a:close/>
              </a:path>
            </a:pathLst>
          </a:custGeom>
          <a:solidFill>
            <a:srgbClr val="00A0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g object 162"/>
          <p:cNvSpPr/>
          <p:nvPr/>
        </p:nvSpPr>
        <p:spPr>
          <a:xfrm>
            <a:off x="5199789" y="237490"/>
            <a:ext cx="3779520" cy="13970"/>
          </a:xfrm>
          <a:custGeom>
            <a:avLst/>
            <a:gdLst/>
            <a:ahLst/>
            <a:cxnLst/>
            <a:rect l="l" t="t" r="r" b="b"/>
            <a:pathLst>
              <a:path w="3779520" h="13970">
                <a:moveTo>
                  <a:pt x="3779040" y="0"/>
                </a:moveTo>
                <a:lnTo>
                  <a:pt x="0" y="0"/>
                </a:lnTo>
                <a:lnTo>
                  <a:pt x="50472" y="13969"/>
                </a:lnTo>
                <a:lnTo>
                  <a:pt x="3729935" y="13969"/>
                </a:lnTo>
                <a:lnTo>
                  <a:pt x="3779040" y="0"/>
                </a:lnTo>
                <a:close/>
              </a:path>
            </a:pathLst>
          </a:custGeom>
          <a:solidFill>
            <a:srgbClr val="00A1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g object 163"/>
          <p:cNvSpPr/>
          <p:nvPr/>
        </p:nvSpPr>
        <p:spPr>
          <a:xfrm>
            <a:off x="5245673" y="250190"/>
            <a:ext cx="3688715" cy="13970"/>
          </a:xfrm>
          <a:custGeom>
            <a:avLst/>
            <a:gdLst/>
            <a:ahLst/>
            <a:cxnLst/>
            <a:rect l="l" t="t" r="r" b="b"/>
            <a:pathLst>
              <a:path w="3688715" h="13970">
                <a:moveTo>
                  <a:pt x="3688516" y="0"/>
                </a:moveTo>
                <a:lnTo>
                  <a:pt x="0" y="0"/>
                </a:lnTo>
                <a:lnTo>
                  <a:pt x="50472" y="13969"/>
                </a:lnTo>
                <a:lnTo>
                  <a:pt x="3639411" y="13969"/>
                </a:lnTo>
                <a:lnTo>
                  <a:pt x="3688516" y="0"/>
                </a:lnTo>
                <a:close/>
              </a:path>
            </a:pathLst>
          </a:custGeom>
          <a:solidFill>
            <a:srgbClr val="00A1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g object 164"/>
          <p:cNvSpPr/>
          <p:nvPr/>
        </p:nvSpPr>
        <p:spPr>
          <a:xfrm>
            <a:off x="5291557" y="262890"/>
            <a:ext cx="3598545" cy="13970"/>
          </a:xfrm>
          <a:custGeom>
            <a:avLst/>
            <a:gdLst/>
            <a:ahLst/>
            <a:cxnLst/>
            <a:rect l="l" t="t" r="r" b="b"/>
            <a:pathLst>
              <a:path w="3598545" h="13970">
                <a:moveTo>
                  <a:pt x="3597991" y="0"/>
                </a:moveTo>
                <a:lnTo>
                  <a:pt x="0" y="0"/>
                </a:lnTo>
                <a:lnTo>
                  <a:pt x="50472" y="13969"/>
                </a:lnTo>
                <a:lnTo>
                  <a:pt x="3548887" y="13969"/>
                </a:lnTo>
                <a:lnTo>
                  <a:pt x="3597991" y="0"/>
                </a:lnTo>
                <a:close/>
              </a:path>
            </a:pathLst>
          </a:custGeom>
          <a:solidFill>
            <a:srgbClr val="00A1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g object 165"/>
          <p:cNvSpPr/>
          <p:nvPr/>
        </p:nvSpPr>
        <p:spPr>
          <a:xfrm>
            <a:off x="5337441" y="275590"/>
            <a:ext cx="3507740" cy="13970"/>
          </a:xfrm>
          <a:custGeom>
            <a:avLst/>
            <a:gdLst/>
            <a:ahLst/>
            <a:cxnLst/>
            <a:rect l="l" t="t" r="r" b="b"/>
            <a:pathLst>
              <a:path w="3507740" h="13970">
                <a:moveTo>
                  <a:pt x="3507467" y="0"/>
                </a:moveTo>
                <a:lnTo>
                  <a:pt x="0" y="0"/>
                </a:lnTo>
                <a:lnTo>
                  <a:pt x="50472" y="13969"/>
                </a:lnTo>
                <a:lnTo>
                  <a:pt x="3458362" y="13969"/>
                </a:lnTo>
                <a:lnTo>
                  <a:pt x="3507467" y="0"/>
                </a:lnTo>
                <a:close/>
              </a:path>
            </a:pathLst>
          </a:custGeom>
          <a:solidFill>
            <a:srgbClr val="00A2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g object 166"/>
          <p:cNvSpPr/>
          <p:nvPr/>
        </p:nvSpPr>
        <p:spPr>
          <a:xfrm>
            <a:off x="5387913" y="289559"/>
            <a:ext cx="3408045" cy="13970"/>
          </a:xfrm>
          <a:custGeom>
            <a:avLst/>
            <a:gdLst/>
            <a:ahLst/>
            <a:cxnLst/>
            <a:rect l="l" t="t" r="r" b="b"/>
            <a:pathLst>
              <a:path w="3408045" h="13970">
                <a:moveTo>
                  <a:pt x="3407890" y="0"/>
                </a:moveTo>
                <a:lnTo>
                  <a:pt x="0" y="0"/>
                </a:lnTo>
                <a:lnTo>
                  <a:pt x="50472" y="13970"/>
                </a:lnTo>
                <a:lnTo>
                  <a:pt x="3358786" y="13970"/>
                </a:lnTo>
                <a:lnTo>
                  <a:pt x="3407890" y="0"/>
                </a:lnTo>
                <a:close/>
              </a:path>
            </a:pathLst>
          </a:custGeom>
          <a:solidFill>
            <a:srgbClr val="00A2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g object 167"/>
          <p:cNvSpPr/>
          <p:nvPr/>
        </p:nvSpPr>
        <p:spPr>
          <a:xfrm>
            <a:off x="5433797" y="302259"/>
            <a:ext cx="3317875" cy="13970"/>
          </a:xfrm>
          <a:custGeom>
            <a:avLst/>
            <a:gdLst/>
            <a:ahLst/>
            <a:cxnLst/>
            <a:rect l="l" t="t" r="r" b="b"/>
            <a:pathLst>
              <a:path w="3317875" h="13970">
                <a:moveTo>
                  <a:pt x="3317366" y="0"/>
                </a:moveTo>
                <a:lnTo>
                  <a:pt x="0" y="0"/>
                </a:lnTo>
                <a:lnTo>
                  <a:pt x="50472" y="13970"/>
                </a:lnTo>
                <a:lnTo>
                  <a:pt x="3268261" y="13970"/>
                </a:lnTo>
                <a:lnTo>
                  <a:pt x="3317366" y="0"/>
                </a:lnTo>
                <a:close/>
              </a:path>
            </a:pathLst>
          </a:custGeom>
          <a:solidFill>
            <a:srgbClr val="00A3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g object 168"/>
          <p:cNvSpPr/>
          <p:nvPr/>
        </p:nvSpPr>
        <p:spPr>
          <a:xfrm>
            <a:off x="5479669" y="314959"/>
            <a:ext cx="3227070" cy="26670"/>
          </a:xfrm>
          <a:custGeom>
            <a:avLst/>
            <a:gdLst/>
            <a:ahLst/>
            <a:cxnLst/>
            <a:rect l="l" t="t" r="r" b="b"/>
            <a:pathLst>
              <a:path w="3227070" h="26670">
                <a:moveTo>
                  <a:pt x="3226854" y="0"/>
                </a:moveTo>
                <a:lnTo>
                  <a:pt x="0" y="0"/>
                </a:lnTo>
                <a:lnTo>
                  <a:pt x="32131" y="8890"/>
                </a:lnTo>
                <a:lnTo>
                  <a:pt x="49161" y="12700"/>
                </a:lnTo>
                <a:lnTo>
                  <a:pt x="54838" y="13970"/>
                </a:lnTo>
                <a:lnTo>
                  <a:pt x="111633" y="26670"/>
                </a:lnTo>
                <a:lnTo>
                  <a:pt x="3133102" y="26670"/>
                </a:lnTo>
                <a:lnTo>
                  <a:pt x="3177743" y="13970"/>
                </a:lnTo>
                <a:lnTo>
                  <a:pt x="3182213" y="12700"/>
                </a:lnTo>
                <a:lnTo>
                  <a:pt x="3226854" y="0"/>
                </a:lnTo>
                <a:close/>
              </a:path>
            </a:pathLst>
          </a:custGeom>
          <a:solidFill>
            <a:srgbClr val="00A3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g object 169"/>
          <p:cNvSpPr/>
          <p:nvPr/>
        </p:nvSpPr>
        <p:spPr>
          <a:xfrm>
            <a:off x="5585629" y="340359"/>
            <a:ext cx="3032125" cy="13970"/>
          </a:xfrm>
          <a:custGeom>
            <a:avLst/>
            <a:gdLst/>
            <a:ahLst/>
            <a:cxnLst/>
            <a:rect l="l" t="t" r="r" b="b"/>
            <a:pathLst>
              <a:path w="3032125" h="13970">
                <a:moveTo>
                  <a:pt x="3031612" y="0"/>
                </a:moveTo>
                <a:lnTo>
                  <a:pt x="0" y="0"/>
                </a:lnTo>
                <a:lnTo>
                  <a:pt x="62471" y="13970"/>
                </a:lnTo>
                <a:lnTo>
                  <a:pt x="2982507" y="13970"/>
                </a:lnTo>
                <a:lnTo>
                  <a:pt x="3031612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g object 170"/>
          <p:cNvSpPr/>
          <p:nvPr/>
        </p:nvSpPr>
        <p:spPr>
          <a:xfrm>
            <a:off x="5648101" y="354329"/>
            <a:ext cx="2920365" cy="13970"/>
          </a:xfrm>
          <a:custGeom>
            <a:avLst/>
            <a:gdLst/>
            <a:ahLst/>
            <a:cxnLst/>
            <a:rect l="l" t="t" r="r" b="b"/>
            <a:pathLst>
              <a:path w="2920365" h="13970">
                <a:moveTo>
                  <a:pt x="2920036" y="0"/>
                </a:moveTo>
                <a:lnTo>
                  <a:pt x="0" y="0"/>
                </a:lnTo>
                <a:lnTo>
                  <a:pt x="62471" y="13970"/>
                </a:lnTo>
                <a:lnTo>
                  <a:pt x="2870931" y="13970"/>
                </a:lnTo>
                <a:lnTo>
                  <a:pt x="2920036" y="0"/>
                </a:lnTo>
                <a:close/>
              </a:path>
            </a:pathLst>
          </a:custGeom>
          <a:solidFill>
            <a:srgbClr val="00A4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g object 171"/>
          <p:cNvSpPr/>
          <p:nvPr/>
        </p:nvSpPr>
        <p:spPr>
          <a:xfrm>
            <a:off x="5704893" y="367029"/>
            <a:ext cx="2818765" cy="13970"/>
          </a:xfrm>
          <a:custGeom>
            <a:avLst/>
            <a:gdLst/>
            <a:ahLst/>
            <a:cxnLst/>
            <a:rect l="l" t="t" r="r" b="b"/>
            <a:pathLst>
              <a:path w="2818765" h="13970">
                <a:moveTo>
                  <a:pt x="2818603" y="0"/>
                </a:moveTo>
                <a:lnTo>
                  <a:pt x="0" y="0"/>
                </a:lnTo>
                <a:lnTo>
                  <a:pt x="62471" y="13970"/>
                </a:lnTo>
                <a:lnTo>
                  <a:pt x="2769498" y="13970"/>
                </a:lnTo>
                <a:lnTo>
                  <a:pt x="2818603" y="0"/>
                </a:lnTo>
                <a:close/>
              </a:path>
            </a:pathLst>
          </a:custGeom>
          <a:solidFill>
            <a:srgbClr val="00A4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g object 172"/>
          <p:cNvSpPr/>
          <p:nvPr/>
        </p:nvSpPr>
        <p:spPr>
          <a:xfrm>
            <a:off x="5761685" y="379729"/>
            <a:ext cx="2717165" cy="13970"/>
          </a:xfrm>
          <a:custGeom>
            <a:avLst/>
            <a:gdLst/>
            <a:ahLst/>
            <a:cxnLst/>
            <a:rect l="l" t="t" r="r" b="b"/>
            <a:pathLst>
              <a:path w="2717165" h="13970">
                <a:moveTo>
                  <a:pt x="2717170" y="0"/>
                </a:moveTo>
                <a:lnTo>
                  <a:pt x="0" y="0"/>
                </a:lnTo>
                <a:lnTo>
                  <a:pt x="62471" y="13970"/>
                </a:lnTo>
                <a:lnTo>
                  <a:pt x="2668066" y="13970"/>
                </a:lnTo>
                <a:lnTo>
                  <a:pt x="2717170" y="0"/>
                </a:lnTo>
                <a:close/>
              </a:path>
            </a:pathLst>
          </a:custGeom>
          <a:solidFill>
            <a:srgbClr val="00A5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g object 173"/>
          <p:cNvSpPr/>
          <p:nvPr/>
        </p:nvSpPr>
        <p:spPr>
          <a:xfrm>
            <a:off x="5818478" y="392429"/>
            <a:ext cx="2616200" cy="13970"/>
          </a:xfrm>
          <a:custGeom>
            <a:avLst/>
            <a:gdLst/>
            <a:ahLst/>
            <a:cxnLst/>
            <a:rect l="l" t="t" r="r" b="b"/>
            <a:pathLst>
              <a:path w="2616200" h="13970">
                <a:moveTo>
                  <a:pt x="2615737" y="0"/>
                </a:moveTo>
                <a:lnTo>
                  <a:pt x="0" y="0"/>
                </a:lnTo>
                <a:lnTo>
                  <a:pt x="62471" y="13970"/>
                </a:lnTo>
                <a:lnTo>
                  <a:pt x="2566633" y="13970"/>
                </a:lnTo>
                <a:lnTo>
                  <a:pt x="2615737" y="0"/>
                </a:lnTo>
                <a:close/>
              </a:path>
            </a:pathLst>
          </a:custGeom>
          <a:solidFill>
            <a:srgbClr val="00A5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g object 174"/>
          <p:cNvSpPr/>
          <p:nvPr/>
        </p:nvSpPr>
        <p:spPr>
          <a:xfrm>
            <a:off x="5875270" y="405129"/>
            <a:ext cx="2514600" cy="15240"/>
          </a:xfrm>
          <a:custGeom>
            <a:avLst/>
            <a:gdLst/>
            <a:ahLst/>
            <a:cxnLst/>
            <a:rect l="l" t="t" r="r" b="b"/>
            <a:pathLst>
              <a:path w="2514600" h="15240">
                <a:moveTo>
                  <a:pt x="2514305" y="0"/>
                </a:moveTo>
                <a:lnTo>
                  <a:pt x="0" y="0"/>
                </a:lnTo>
                <a:lnTo>
                  <a:pt x="68150" y="15240"/>
                </a:lnTo>
                <a:lnTo>
                  <a:pt x="2460736" y="15240"/>
                </a:lnTo>
                <a:lnTo>
                  <a:pt x="2514305" y="0"/>
                </a:lnTo>
                <a:close/>
              </a:path>
            </a:pathLst>
          </a:custGeom>
          <a:solidFill>
            <a:srgbClr val="00A6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g object 175"/>
          <p:cNvSpPr/>
          <p:nvPr/>
        </p:nvSpPr>
        <p:spPr>
          <a:xfrm>
            <a:off x="5937741" y="419100"/>
            <a:ext cx="2402840" cy="13970"/>
          </a:xfrm>
          <a:custGeom>
            <a:avLst/>
            <a:gdLst/>
            <a:ahLst/>
            <a:cxnLst/>
            <a:rect l="l" t="t" r="r" b="b"/>
            <a:pathLst>
              <a:path w="2402840" h="13970">
                <a:moveTo>
                  <a:pt x="2402729" y="0"/>
                </a:moveTo>
                <a:lnTo>
                  <a:pt x="0" y="0"/>
                </a:lnTo>
                <a:lnTo>
                  <a:pt x="62471" y="13970"/>
                </a:lnTo>
                <a:lnTo>
                  <a:pt x="2353624" y="13970"/>
                </a:lnTo>
                <a:lnTo>
                  <a:pt x="2402729" y="0"/>
                </a:lnTo>
                <a:close/>
              </a:path>
            </a:pathLst>
          </a:custGeom>
          <a:solidFill>
            <a:srgbClr val="00A6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g object 176"/>
          <p:cNvSpPr/>
          <p:nvPr/>
        </p:nvSpPr>
        <p:spPr>
          <a:xfrm>
            <a:off x="5994534" y="431800"/>
            <a:ext cx="2301875" cy="13970"/>
          </a:xfrm>
          <a:custGeom>
            <a:avLst/>
            <a:gdLst/>
            <a:ahLst/>
            <a:cxnLst/>
            <a:rect l="l" t="t" r="r" b="b"/>
            <a:pathLst>
              <a:path w="2301875" h="13970">
                <a:moveTo>
                  <a:pt x="2301296" y="0"/>
                </a:moveTo>
                <a:lnTo>
                  <a:pt x="0" y="0"/>
                </a:lnTo>
                <a:lnTo>
                  <a:pt x="62471" y="13970"/>
                </a:lnTo>
                <a:lnTo>
                  <a:pt x="2250916" y="13970"/>
                </a:lnTo>
                <a:lnTo>
                  <a:pt x="2256655" y="12700"/>
                </a:lnTo>
                <a:lnTo>
                  <a:pt x="2301296" y="0"/>
                </a:lnTo>
                <a:close/>
              </a:path>
            </a:pathLst>
          </a:custGeom>
          <a:solidFill>
            <a:srgbClr val="00A6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g object 177"/>
          <p:cNvSpPr/>
          <p:nvPr/>
        </p:nvSpPr>
        <p:spPr>
          <a:xfrm>
            <a:off x="6051326" y="444500"/>
            <a:ext cx="2200275" cy="13970"/>
          </a:xfrm>
          <a:custGeom>
            <a:avLst/>
            <a:gdLst/>
            <a:ahLst/>
            <a:cxnLst/>
            <a:rect l="l" t="t" r="r" b="b"/>
            <a:pathLst>
              <a:path w="2200275" h="13970">
                <a:moveTo>
                  <a:pt x="2199863" y="0"/>
                </a:moveTo>
                <a:lnTo>
                  <a:pt x="0" y="0"/>
                </a:lnTo>
                <a:lnTo>
                  <a:pt x="62471" y="13970"/>
                </a:lnTo>
                <a:lnTo>
                  <a:pt x="2136729" y="13970"/>
                </a:lnTo>
                <a:lnTo>
                  <a:pt x="2199863" y="0"/>
                </a:lnTo>
                <a:close/>
              </a:path>
            </a:pathLst>
          </a:custGeom>
          <a:solidFill>
            <a:srgbClr val="00A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g object 178"/>
          <p:cNvSpPr/>
          <p:nvPr/>
        </p:nvSpPr>
        <p:spPr>
          <a:xfrm>
            <a:off x="6108118" y="457200"/>
            <a:ext cx="2085975" cy="13970"/>
          </a:xfrm>
          <a:custGeom>
            <a:avLst/>
            <a:gdLst/>
            <a:ahLst/>
            <a:cxnLst/>
            <a:rect l="l" t="t" r="r" b="b"/>
            <a:pathLst>
              <a:path w="2085975" h="13970">
                <a:moveTo>
                  <a:pt x="2085677" y="0"/>
                </a:moveTo>
                <a:lnTo>
                  <a:pt x="0" y="0"/>
                </a:lnTo>
                <a:lnTo>
                  <a:pt x="62471" y="13970"/>
                </a:lnTo>
                <a:lnTo>
                  <a:pt x="2022543" y="13970"/>
                </a:lnTo>
                <a:lnTo>
                  <a:pt x="2085677" y="0"/>
                </a:lnTo>
                <a:close/>
              </a:path>
            </a:pathLst>
          </a:custGeom>
          <a:solidFill>
            <a:srgbClr val="00A7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g object 179"/>
          <p:cNvSpPr/>
          <p:nvPr/>
        </p:nvSpPr>
        <p:spPr>
          <a:xfrm>
            <a:off x="6164910" y="469900"/>
            <a:ext cx="1971675" cy="15240"/>
          </a:xfrm>
          <a:custGeom>
            <a:avLst/>
            <a:gdLst/>
            <a:ahLst/>
            <a:cxnLst/>
            <a:rect l="l" t="t" r="r" b="b"/>
            <a:pathLst>
              <a:path w="1971675" h="15240">
                <a:moveTo>
                  <a:pt x="1971490" y="0"/>
                </a:moveTo>
                <a:lnTo>
                  <a:pt x="0" y="0"/>
                </a:lnTo>
                <a:lnTo>
                  <a:pt x="68150" y="15239"/>
                </a:lnTo>
                <a:lnTo>
                  <a:pt x="1902617" y="15239"/>
                </a:lnTo>
                <a:lnTo>
                  <a:pt x="1971490" y="0"/>
                </a:lnTo>
                <a:close/>
              </a:path>
            </a:pathLst>
          </a:custGeom>
          <a:solidFill>
            <a:srgbClr val="00A7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g object 180"/>
          <p:cNvSpPr/>
          <p:nvPr/>
        </p:nvSpPr>
        <p:spPr>
          <a:xfrm>
            <a:off x="6227382" y="483869"/>
            <a:ext cx="1845945" cy="13970"/>
          </a:xfrm>
          <a:custGeom>
            <a:avLst/>
            <a:gdLst/>
            <a:ahLst/>
            <a:cxnLst/>
            <a:rect l="l" t="t" r="r" b="b"/>
            <a:pathLst>
              <a:path w="1845945" h="13970">
                <a:moveTo>
                  <a:pt x="1845885" y="0"/>
                </a:moveTo>
                <a:lnTo>
                  <a:pt x="0" y="0"/>
                </a:lnTo>
                <a:lnTo>
                  <a:pt x="62471" y="13969"/>
                </a:lnTo>
                <a:lnTo>
                  <a:pt x="1782751" y="13969"/>
                </a:lnTo>
                <a:lnTo>
                  <a:pt x="1845885" y="0"/>
                </a:lnTo>
                <a:close/>
              </a:path>
            </a:pathLst>
          </a:custGeom>
          <a:solidFill>
            <a:srgbClr val="00A8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g object 181"/>
          <p:cNvSpPr/>
          <p:nvPr/>
        </p:nvSpPr>
        <p:spPr>
          <a:xfrm>
            <a:off x="6284174" y="496569"/>
            <a:ext cx="1732280" cy="13970"/>
          </a:xfrm>
          <a:custGeom>
            <a:avLst/>
            <a:gdLst/>
            <a:ahLst/>
            <a:cxnLst/>
            <a:rect l="l" t="t" r="r" b="b"/>
            <a:pathLst>
              <a:path w="1732279" h="13970">
                <a:moveTo>
                  <a:pt x="1731699" y="0"/>
                </a:moveTo>
                <a:lnTo>
                  <a:pt x="0" y="0"/>
                </a:lnTo>
                <a:lnTo>
                  <a:pt x="34075" y="7619"/>
                </a:lnTo>
                <a:lnTo>
                  <a:pt x="72823" y="13969"/>
                </a:lnTo>
                <a:lnTo>
                  <a:pt x="1668565" y="13969"/>
                </a:lnTo>
                <a:lnTo>
                  <a:pt x="1731699" y="0"/>
                </a:lnTo>
                <a:close/>
              </a:path>
            </a:pathLst>
          </a:custGeom>
          <a:solidFill>
            <a:srgbClr val="00A8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g object 182"/>
          <p:cNvSpPr/>
          <p:nvPr/>
        </p:nvSpPr>
        <p:spPr>
          <a:xfrm>
            <a:off x="6349248" y="509269"/>
            <a:ext cx="1609725" cy="13970"/>
          </a:xfrm>
          <a:custGeom>
            <a:avLst/>
            <a:gdLst/>
            <a:ahLst/>
            <a:cxnLst/>
            <a:rect l="l" t="t" r="r" b="b"/>
            <a:pathLst>
              <a:path w="1609725" h="13970">
                <a:moveTo>
                  <a:pt x="1609231" y="0"/>
                </a:moveTo>
                <a:lnTo>
                  <a:pt x="0" y="0"/>
                </a:lnTo>
                <a:lnTo>
                  <a:pt x="85245" y="13969"/>
                </a:lnTo>
                <a:lnTo>
                  <a:pt x="1528530" y="13969"/>
                </a:lnTo>
                <a:lnTo>
                  <a:pt x="1603491" y="1269"/>
                </a:lnTo>
                <a:lnTo>
                  <a:pt x="1609231" y="0"/>
                </a:lnTo>
                <a:close/>
              </a:path>
            </a:pathLst>
          </a:custGeom>
          <a:solidFill>
            <a:srgbClr val="00A9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g object 183"/>
          <p:cNvSpPr/>
          <p:nvPr/>
        </p:nvSpPr>
        <p:spPr>
          <a:xfrm>
            <a:off x="6426744" y="521969"/>
            <a:ext cx="1458595" cy="13970"/>
          </a:xfrm>
          <a:custGeom>
            <a:avLst/>
            <a:gdLst/>
            <a:ahLst/>
            <a:cxnLst/>
            <a:rect l="l" t="t" r="r" b="b"/>
            <a:pathLst>
              <a:path w="1458595" h="13970">
                <a:moveTo>
                  <a:pt x="1458530" y="0"/>
                </a:moveTo>
                <a:lnTo>
                  <a:pt x="0" y="0"/>
                </a:lnTo>
                <a:lnTo>
                  <a:pt x="85245" y="13969"/>
                </a:lnTo>
                <a:lnTo>
                  <a:pt x="1376073" y="13969"/>
                </a:lnTo>
                <a:lnTo>
                  <a:pt x="1458530" y="0"/>
                </a:lnTo>
                <a:close/>
              </a:path>
            </a:pathLst>
          </a:custGeom>
          <a:solidFill>
            <a:srgbClr val="00A9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g object 184"/>
          <p:cNvSpPr/>
          <p:nvPr/>
        </p:nvSpPr>
        <p:spPr>
          <a:xfrm>
            <a:off x="6511990" y="535940"/>
            <a:ext cx="1290955" cy="13970"/>
          </a:xfrm>
          <a:custGeom>
            <a:avLst/>
            <a:gdLst/>
            <a:ahLst/>
            <a:cxnLst/>
            <a:rect l="l" t="t" r="r" b="b"/>
            <a:pathLst>
              <a:path w="1290954" h="13970">
                <a:moveTo>
                  <a:pt x="1290828" y="0"/>
                </a:moveTo>
                <a:lnTo>
                  <a:pt x="0" y="0"/>
                </a:lnTo>
                <a:lnTo>
                  <a:pt x="85245" y="13970"/>
                </a:lnTo>
                <a:lnTo>
                  <a:pt x="1208371" y="13970"/>
                </a:lnTo>
                <a:lnTo>
                  <a:pt x="1290828" y="0"/>
                </a:lnTo>
                <a:close/>
              </a:path>
            </a:pathLst>
          </a:custGeom>
          <a:solidFill>
            <a:srgbClr val="00A9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g object 185"/>
          <p:cNvSpPr/>
          <p:nvPr/>
        </p:nvSpPr>
        <p:spPr>
          <a:xfrm>
            <a:off x="6589485" y="548640"/>
            <a:ext cx="1138555" cy="13970"/>
          </a:xfrm>
          <a:custGeom>
            <a:avLst/>
            <a:gdLst/>
            <a:ahLst/>
            <a:cxnLst/>
            <a:rect l="l" t="t" r="r" b="b"/>
            <a:pathLst>
              <a:path w="1138554" h="13970">
                <a:moveTo>
                  <a:pt x="1138371" y="0"/>
                </a:moveTo>
                <a:lnTo>
                  <a:pt x="0" y="0"/>
                </a:lnTo>
                <a:lnTo>
                  <a:pt x="85245" y="13970"/>
                </a:lnTo>
                <a:lnTo>
                  <a:pt x="1055914" y="13970"/>
                </a:lnTo>
                <a:lnTo>
                  <a:pt x="1138371" y="0"/>
                </a:lnTo>
                <a:close/>
              </a:path>
            </a:pathLst>
          </a:custGeom>
          <a:solidFill>
            <a:srgbClr val="00AAB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g object 186"/>
          <p:cNvSpPr/>
          <p:nvPr/>
        </p:nvSpPr>
        <p:spPr>
          <a:xfrm>
            <a:off x="6666981" y="561340"/>
            <a:ext cx="986155" cy="13970"/>
          </a:xfrm>
          <a:custGeom>
            <a:avLst/>
            <a:gdLst/>
            <a:ahLst/>
            <a:cxnLst/>
            <a:rect l="l" t="t" r="r" b="b"/>
            <a:pathLst>
              <a:path w="986154" h="13970">
                <a:moveTo>
                  <a:pt x="985914" y="0"/>
                </a:moveTo>
                <a:lnTo>
                  <a:pt x="0" y="0"/>
                </a:lnTo>
                <a:lnTo>
                  <a:pt x="30998" y="5080"/>
                </a:lnTo>
                <a:lnTo>
                  <a:pt x="127306" y="13970"/>
                </a:lnTo>
                <a:lnTo>
                  <a:pt x="853450" y="13970"/>
                </a:lnTo>
                <a:lnTo>
                  <a:pt x="978418" y="1270"/>
                </a:lnTo>
                <a:lnTo>
                  <a:pt x="985914" y="0"/>
                </a:lnTo>
                <a:close/>
              </a:path>
            </a:pathLst>
          </a:custGeom>
          <a:solidFill>
            <a:srgbClr val="00AAB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9700" y="67309"/>
            <a:ext cx="5614035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03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8990" y="1261109"/>
            <a:ext cx="7526019" cy="2170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12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2.png"/><Relationship Id="rId9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.png"/><Relationship Id="rId7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270375" cy="82550"/>
            <a:chOff x="0" y="0"/>
            <a:chExt cx="4270375" cy="8255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067175" cy="10160"/>
            </a:xfrm>
            <a:custGeom>
              <a:avLst/>
              <a:gdLst/>
              <a:ahLst/>
              <a:cxnLst/>
              <a:rect l="l" t="t" r="r" b="b"/>
              <a:pathLst>
                <a:path w="4067175" h="10160">
                  <a:moveTo>
                    <a:pt x="4066921" y="10160"/>
                  </a:moveTo>
                  <a:lnTo>
                    <a:pt x="4046397" y="1270"/>
                  </a:lnTo>
                  <a:lnTo>
                    <a:pt x="404347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4066921" y="10160"/>
                  </a:lnTo>
                  <a:close/>
                </a:path>
              </a:pathLst>
            </a:custGeom>
            <a:solidFill>
              <a:srgbClr val="00EAF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8889"/>
              <a:ext cx="4087495" cy="10160"/>
            </a:xfrm>
            <a:custGeom>
              <a:avLst/>
              <a:gdLst/>
              <a:ahLst/>
              <a:cxnLst/>
              <a:rect l="l" t="t" r="r" b="b"/>
              <a:pathLst>
                <a:path w="4087495" h="10160">
                  <a:moveTo>
                    <a:pt x="406400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087446" y="10159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rgbClr val="00E9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7779"/>
              <a:ext cx="4105910" cy="10160"/>
            </a:xfrm>
            <a:custGeom>
              <a:avLst/>
              <a:gdLst/>
              <a:ahLst/>
              <a:cxnLst/>
              <a:rect l="l" t="t" r="r" b="b"/>
              <a:pathLst>
                <a:path w="4105910" h="10159">
                  <a:moveTo>
                    <a:pt x="4105605" y="7620"/>
                  </a:moveTo>
                  <a:lnTo>
                    <a:pt x="4093299" y="7620"/>
                  </a:lnTo>
                  <a:lnTo>
                    <a:pt x="409329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4105605" y="10160"/>
                  </a:lnTo>
                  <a:lnTo>
                    <a:pt x="4105605" y="7620"/>
                  </a:lnTo>
                  <a:close/>
                </a:path>
              </a:pathLst>
            </a:custGeom>
            <a:solidFill>
              <a:srgbClr val="00E8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7940"/>
              <a:ext cx="4133850" cy="8890"/>
            </a:xfrm>
            <a:custGeom>
              <a:avLst/>
              <a:gdLst/>
              <a:ahLst/>
              <a:cxnLst/>
              <a:rect l="l" t="t" r="r" b="b"/>
              <a:pathLst>
                <a:path w="4133850" h="8890">
                  <a:moveTo>
                    <a:pt x="410912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33722" y="8889"/>
                  </a:lnTo>
                  <a:lnTo>
                    <a:pt x="4109127" y="0"/>
                  </a:lnTo>
                  <a:close/>
                </a:path>
              </a:pathLst>
            </a:custGeom>
            <a:solidFill>
              <a:srgbClr val="00E7F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6830"/>
              <a:ext cx="4162425" cy="10160"/>
            </a:xfrm>
            <a:custGeom>
              <a:avLst/>
              <a:gdLst/>
              <a:ahLst/>
              <a:cxnLst/>
              <a:rect l="l" t="t" r="r" b="b"/>
              <a:pathLst>
                <a:path w="4162425" h="10159">
                  <a:moveTo>
                    <a:pt x="413372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161832" y="10160"/>
                  </a:lnTo>
                  <a:lnTo>
                    <a:pt x="4133722" y="0"/>
                  </a:lnTo>
                  <a:close/>
                </a:path>
              </a:pathLst>
            </a:custGeom>
            <a:solidFill>
              <a:srgbClr val="00E6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45719"/>
              <a:ext cx="4186554" cy="10160"/>
            </a:xfrm>
            <a:custGeom>
              <a:avLst/>
              <a:gdLst/>
              <a:ahLst/>
              <a:cxnLst/>
              <a:rect l="l" t="t" r="r" b="b"/>
              <a:pathLst>
                <a:path w="4186554" h="10159">
                  <a:moveTo>
                    <a:pt x="4158318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186428" y="10159"/>
                  </a:lnTo>
                  <a:lnTo>
                    <a:pt x="4158318" y="0"/>
                  </a:lnTo>
                  <a:close/>
                </a:path>
              </a:pathLst>
            </a:custGeom>
            <a:solidFill>
              <a:srgbClr val="00E5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4609"/>
              <a:ext cx="4210050" cy="10160"/>
            </a:xfrm>
            <a:custGeom>
              <a:avLst/>
              <a:gdLst/>
              <a:ahLst/>
              <a:cxnLst/>
              <a:rect l="l" t="t" r="r" b="b"/>
              <a:pathLst>
                <a:path w="4210050" h="10159">
                  <a:moveTo>
                    <a:pt x="4209592" y="8890"/>
                  </a:moveTo>
                  <a:lnTo>
                    <a:pt x="4195203" y="8890"/>
                  </a:lnTo>
                  <a:lnTo>
                    <a:pt x="419520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4209592" y="10160"/>
                  </a:lnTo>
                  <a:lnTo>
                    <a:pt x="4209592" y="8890"/>
                  </a:lnTo>
                  <a:close/>
                </a:path>
              </a:pathLst>
            </a:custGeom>
            <a:solidFill>
              <a:srgbClr val="00E4F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3500"/>
              <a:ext cx="4241165" cy="10160"/>
            </a:xfrm>
            <a:custGeom>
              <a:avLst/>
              <a:gdLst/>
              <a:ahLst/>
              <a:cxnLst/>
              <a:rect l="l" t="t" r="r" b="b"/>
              <a:pathLst>
                <a:path w="4241165" h="10159">
                  <a:moveTo>
                    <a:pt x="420751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240934" y="10159"/>
                  </a:lnTo>
                  <a:lnTo>
                    <a:pt x="4207510" y="0"/>
                  </a:lnTo>
                  <a:close/>
                </a:path>
              </a:pathLst>
            </a:custGeom>
            <a:solidFill>
              <a:srgbClr val="00E3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73660"/>
              <a:ext cx="4270375" cy="8890"/>
            </a:xfrm>
            <a:custGeom>
              <a:avLst/>
              <a:gdLst/>
              <a:ahLst/>
              <a:cxnLst/>
              <a:rect l="l" t="t" r="r" b="b"/>
              <a:pathLst>
                <a:path w="4270375" h="8890">
                  <a:moveTo>
                    <a:pt x="424093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4270181" y="8890"/>
                  </a:lnTo>
                  <a:lnTo>
                    <a:pt x="4240934" y="0"/>
                  </a:lnTo>
                  <a:close/>
                </a:path>
              </a:pathLst>
            </a:custGeom>
            <a:solidFill>
              <a:srgbClr val="00E2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0" y="82550"/>
            <a:ext cx="4304030" cy="10160"/>
          </a:xfrm>
          <a:custGeom>
            <a:avLst/>
            <a:gdLst/>
            <a:ahLst/>
            <a:cxnLst/>
            <a:rect l="l" t="t" r="r" b="b"/>
            <a:pathLst>
              <a:path w="4304030" h="10159">
                <a:moveTo>
                  <a:pt x="4270181" y="0"/>
                </a:moveTo>
                <a:lnTo>
                  <a:pt x="0" y="0"/>
                </a:lnTo>
                <a:lnTo>
                  <a:pt x="0" y="10159"/>
                </a:lnTo>
                <a:lnTo>
                  <a:pt x="4303606" y="10159"/>
                </a:lnTo>
                <a:lnTo>
                  <a:pt x="4270181" y="0"/>
                </a:lnTo>
                <a:close/>
              </a:path>
            </a:pathLst>
          </a:custGeom>
          <a:solidFill>
            <a:srgbClr val="00E1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09641" y="82550"/>
            <a:ext cx="34925" cy="10160"/>
          </a:xfrm>
          <a:custGeom>
            <a:avLst/>
            <a:gdLst/>
            <a:ahLst/>
            <a:cxnLst/>
            <a:rect l="l" t="t" r="r" b="b"/>
            <a:pathLst>
              <a:path w="34925" h="10159">
                <a:moveTo>
                  <a:pt x="34358" y="0"/>
                </a:moveTo>
                <a:lnTo>
                  <a:pt x="27486" y="0"/>
                </a:lnTo>
                <a:lnTo>
                  <a:pt x="0" y="10159"/>
                </a:lnTo>
                <a:lnTo>
                  <a:pt x="34358" y="10159"/>
                </a:lnTo>
                <a:lnTo>
                  <a:pt x="34358" y="0"/>
                </a:lnTo>
                <a:close/>
              </a:path>
            </a:pathLst>
          </a:custGeom>
          <a:solidFill>
            <a:srgbClr val="00E1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91439"/>
            <a:ext cx="4333240" cy="10160"/>
          </a:xfrm>
          <a:custGeom>
            <a:avLst/>
            <a:gdLst/>
            <a:ahLst/>
            <a:cxnLst/>
            <a:rect l="l" t="t" r="r" b="b"/>
            <a:pathLst>
              <a:path w="4333240" h="10159">
                <a:moveTo>
                  <a:pt x="4299428" y="0"/>
                </a:moveTo>
                <a:lnTo>
                  <a:pt x="0" y="0"/>
                </a:lnTo>
                <a:lnTo>
                  <a:pt x="0" y="10159"/>
                </a:lnTo>
                <a:lnTo>
                  <a:pt x="4332853" y="10159"/>
                </a:lnTo>
                <a:lnTo>
                  <a:pt x="4299428" y="0"/>
                </a:lnTo>
                <a:close/>
              </a:path>
            </a:pathLst>
          </a:custGeom>
          <a:solidFill>
            <a:srgbClr val="00E0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85591" y="91439"/>
            <a:ext cx="58419" cy="10160"/>
          </a:xfrm>
          <a:custGeom>
            <a:avLst/>
            <a:gdLst/>
            <a:ahLst/>
            <a:cxnLst/>
            <a:rect l="l" t="t" r="r" b="b"/>
            <a:pathLst>
              <a:path w="58420" h="10159">
                <a:moveTo>
                  <a:pt x="58408" y="0"/>
                </a:moveTo>
                <a:lnTo>
                  <a:pt x="27486" y="0"/>
                </a:lnTo>
                <a:lnTo>
                  <a:pt x="0" y="10159"/>
                </a:lnTo>
                <a:lnTo>
                  <a:pt x="58408" y="10159"/>
                </a:lnTo>
                <a:lnTo>
                  <a:pt x="58408" y="0"/>
                </a:lnTo>
                <a:close/>
              </a:path>
            </a:pathLst>
          </a:custGeom>
          <a:solidFill>
            <a:srgbClr val="00E0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0330"/>
            <a:ext cx="4362450" cy="10160"/>
          </a:xfrm>
          <a:custGeom>
            <a:avLst/>
            <a:gdLst/>
            <a:ahLst/>
            <a:cxnLst/>
            <a:rect l="l" t="t" r="r" b="b"/>
            <a:pathLst>
              <a:path w="4362450" h="10160">
                <a:moveTo>
                  <a:pt x="4328675" y="0"/>
                </a:moveTo>
                <a:lnTo>
                  <a:pt x="0" y="0"/>
                </a:lnTo>
                <a:lnTo>
                  <a:pt x="0" y="10160"/>
                </a:lnTo>
                <a:lnTo>
                  <a:pt x="4362100" y="10160"/>
                </a:lnTo>
                <a:lnTo>
                  <a:pt x="4328675" y="0"/>
                </a:lnTo>
                <a:close/>
              </a:path>
            </a:pathLst>
          </a:custGeom>
          <a:solidFill>
            <a:srgbClr val="00DFF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61540" y="100330"/>
            <a:ext cx="82550" cy="10160"/>
          </a:xfrm>
          <a:custGeom>
            <a:avLst/>
            <a:gdLst/>
            <a:ahLst/>
            <a:cxnLst/>
            <a:rect l="l" t="t" r="r" b="b"/>
            <a:pathLst>
              <a:path w="82550" h="10160">
                <a:moveTo>
                  <a:pt x="82459" y="0"/>
                </a:moveTo>
                <a:lnTo>
                  <a:pt x="27486" y="0"/>
                </a:lnTo>
                <a:lnTo>
                  <a:pt x="0" y="10160"/>
                </a:lnTo>
                <a:lnTo>
                  <a:pt x="82459" y="10160"/>
                </a:lnTo>
                <a:lnTo>
                  <a:pt x="82459" y="0"/>
                </a:lnTo>
                <a:close/>
              </a:path>
            </a:pathLst>
          </a:custGeom>
          <a:solidFill>
            <a:srgbClr val="00DFF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9220"/>
            <a:ext cx="4391660" cy="10160"/>
          </a:xfrm>
          <a:custGeom>
            <a:avLst/>
            <a:gdLst/>
            <a:ahLst/>
            <a:cxnLst/>
            <a:rect l="l" t="t" r="r" b="b"/>
            <a:pathLst>
              <a:path w="4391660" h="10160">
                <a:moveTo>
                  <a:pt x="4357922" y="0"/>
                </a:moveTo>
                <a:lnTo>
                  <a:pt x="0" y="0"/>
                </a:lnTo>
                <a:lnTo>
                  <a:pt x="0" y="10159"/>
                </a:lnTo>
                <a:lnTo>
                  <a:pt x="4391347" y="10159"/>
                </a:lnTo>
                <a:lnTo>
                  <a:pt x="4357922" y="0"/>
                </a:lnTo>
                <a:close/>
              </a:path>
            </a:pathLst>
          </a:custGeom>
          <a:solidFill>
            <a:srgbClr val="00DE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37490" y="109220"/>
            <a:ext cx="106680" cy="10160"/>
          </a:xfrm>
          <a:custGeom>
            <a:avLst/>
            <a:gdLst/>
            <a:ahLst/>
            <a:cxnLst/>
            <a:rect l="l" t="t" r="r" b="b"/>
            <a:pathLst>
              <a:path w="106679" h="10160">
                <a:moveTo>
                  <a:pt x="106509" y="0"/>
                </a:moveTo>
                <a:lnTo>
                  <a:pt x="27486" y="0"/>
                </a:lnTo>
                <a:lnTo>
                  <a:pt x="0" y="10159"/>
                </a:lnTo>
                <a:lnTo>
                  <a:pt x="106509" y="10159"/>
                </a:lnTo>
                <a:lnTo>
                  <a:pt x="106509" y="0"/>
                </a:lnTo>
                <a:close/>
              </a:path>
            </a:pathLst>
          </a:custGeom>
          <a:solidFill>
            <a:srgbClr val="00DE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19379"/>
            <a:ext cx="4420870" cy="8890"/>
          </a:xfrm>
          <a:custGeom>
            <a:avLst/>
            <a:gdLst/>
            <a:ahLst/>
            <a:cxnLst/>
            <a:rect l="l" t="t" r="r" b="b"/>
            <a:pathLst>
              <a:path w="4420870" h="8889">
                <a:moveTo>
                  <a:pt x="4391347" y="0"/>
                </a:moveTo>
                <a:lnTo>
                  <a:pt x="0" y="0"/>
                </a:lnTo>
                <a:lnTo>
                  <a:pt x="0" y="8890"/>
                </a:lnTo>
                <a:lnTo>
                  <a:pt x="4420593" y="8890"/>
                </a:lnTo>
                <a:lnTo>
                  <a:pt x="4391347" y="0"/>
                </a:lnTo>
                <a:close/>
              </a:path>
            </a:pathLst>
          </a:custGeom>
          <a:solidFill>
            <a:srgbClr val="00DD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13439" y="119379"/>
            <a:ext cx="130810" cy="8890"/>
          </a:xfrm>
          <a:custGeom>
            <a:avLst/>
            <a:gdLst/>
            <a:ahLst/>
            <a:cxnLst/>
            <a:rect l="l" t="t" r="r" b="b"/>
            <a:pathLst>
              <a:path w="130809" h="8889">
                <a:moveTo>
                  <a:pt x="130560" y="0"/>
                </a:moveTo>
                <a:lnTo>
                  <a:pt x="24050" y="0"/>
                </a:lnTo>
                <a:lnTo>
                  <a:pt x="0" y="8890"/>
                </a:lnTo>
                <a:lnTo>
                  <a:pt x="130560" y="8890"/>
                </a:lnTo>
                <a:lnTo>
                  <a:pt x="130560" y="0"/>
                </a:lnTo>
                <a:close/>
              </a:path>
            </a:pathLst>
          </a:custGeom>
          <a:solidFill>
            <a:srgbClr val="00DD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28270"/>
            <a:ext cx="4454525" cy="10160"/>
          </a:xfrm>
          <a:custGeom>
            <a:avLst/>
            <a:gdLst/>
            <a:ahLst/>
            <a:cxnLst/>
            <a:rect l="l" t="t" r="r" b="b"/>
            <a:pathLst>
              <a:path w="4454525" h="10160">
                <a:moveTo>
                  <a:pt x="4420593" y="0"/>
                </a:moveTo>
                <a:lnTo>
                  <a:pt x="0" y="0"/>
                </a:lnTo>
                <a:lnTo>
                  <a:pt x="0" y="10159"/>
                </a:lnTo>
                <a:lnTo>
                  <a:pt x="4454018" y="10159"/>
                </a:lnTo>
                <a:lnTo>
                  <a:pt x="4420593" y="0"/>
                </a:lnTo>
                <a:close/>
              </a:path>
            </a:pathLst>
          </a:custGeom>
          <a:solidFill>
            <a:srgbClr val="00DCE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85953" y="128270"/>
            <a:ext cx="158115" cy="10160"/>
          </a:xfrm>
          <a:custGeom>
            <a:avLst/>
            <a:gdLst/>
            <a:ahLst/>
            <a:cxnLst/>
            <a:rect l="l" t="t" r="r" b="b"/>
            <a:pathLst>
              <a:path w="158115" h="10160">
                <a:moveTo>
                  <a:pt x="158046" y="0"/>
                </a:moveTo>
                <a:lnTo>
                  <a:pt x="27486" y="0"/>
                </a:lnTo>
                <a:lnTo>
                  <a:pt x="0" y="10159"/>
                </a:lnTo>
                <a:lnTo>
                  <a:pt x="158046" y="10159"/>
                </a:lnTo>
                <a:lnTo>
                  <a:pt x="158046" y="0"/>
                </a:lnTo>
                <a:close/>
              </a:path>
            </a:pathLst>
          </a:custGeom>
          <a:solidFill>
            <a:srgbClr val="00DCE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37160"/>
            <a:ext cx="4483735" cy="10160"/>
          </a:xfrm>
          <a:custGeom>
            <a:avLst/>
            <a:gdLst/>
            <a:ahLst/>
            <a:cxnLst/>
            <a:rect l="l" t="t" r="r" b="b"/>
            <a:pathLst>
              <a:path w="4483735" h="10160">
                <a:moveTo>
                  <a:pt x="4449840" y="0"/>
                </a:moveTo>
                <a:lnTo>
                  <a:pt x="0" y="0"/>
                </a:lnTo>
                <a:lnTo>
                  <a:pt x="0" y="10160"/>
                </a:lnTo>
                <a:lnTo>
                  <a:pt x="4483265" y="10160"/>
                </a:lnTo>
                <a:lnTo>
                  <a:pt x="4449840" y="0"/>
                </a:lnTo>
                <a:close/>
              </a:path>
            </a:pathLst>
          </a:custGeom>
          <a:solidFill>
            <a:srgbClr val="00DB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61902" y="137160"/>
            <a:ext cx="182245" cy="10160"/>
          </a:xfrm>
          <a:custGeom>
            <a:avLst/>
            <a:gdLst/>
            <a:ahLst/>
            <a:cxnLst/>
            <a:rect l="l" t="t" r="r" b="b"/>
            <a:pathLst>
              <a:path w="182245" h="10160">
                <a:moveTo>
                  <a:pt x="182097" y="0"/>
                </a:moveTo>
                <a:lnTo>
                  <a:pt x="27486" y="0"/>
                </a:lnTo>
                <a:lnTo>
                  <a:pt x="0" y="10160"/>
                </a:lnTo>
                <a:lnTo>
                  <a:pt x="182097" y="10160"/>
                </a:lnTo>
                <a:lnTo>
                  <a:pt x="182097" y="0"/>
                </a:lnTo>
                <a:close/>
              </a:path>
            </a:pathLst>
          </a:custGeom>
          <a:solidFill>
            <a:srgbClr val="00DB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46049"/>
            <a:ext cx="4506595" cy="10160"/>
          </a:xfrm>
          <a:custGeom>
            <a:avLst/>
            <a:gdLst/>
            <a:ahLst/>
            <a:cxnLst/>
            <a:rect l="l" t="t" r="r" b="b"/>
            <a:pathLst>
              <a:path w="4506595" h="10160">
                <a:moveTo>
                  <a:pt x="4506125" y="5080"/>
                </a:moveTo>
                <a:lnTo>
                  <a:pt x="4487443" y="5080"/>
                </a:lnTo>
                <a:lnTo>
                  <a:pt x="4487443" y="0"/>
                </a:lnTo>
                <a:lnTo>
                  <a:pt x="0" y="0"/>
                </a:lnTo>
                <a:lnTo>
                  <a:pt x="0" y="5080"/>
                </a:lnTo>
                <a:lnTo>
                  <a:pt x="0" y="10160"/>
                </a:lnTo>
                <a:lnTo>
                  <a:pt x="4506125" y="10160"/>
                </a:lnTo>
                <a:lnTo>
                  <a:pt x="4506125" y="5080"/>
                </a:lnTo>
                <a:close/>
              </a:path>
            </a:pathLst>
          </a:custGeom>
          <a:solidFill>
            <a:srgbClr val="00DA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937852" y="146050"/>
            <a:ext cx="206375" cy="10160"/>
          </a:xfrm>
          <a:custGeom>
            <a:avLst/>
            <a:gdLst/>
            <a:ahLst/>
            <a:cxnLst/>
            <a:rect l="l" t="t" r="r" b="b"/>
            <a:pathLst>
              <a:path w="206375" h="10160">
                <a:moveTo>
                  <a:pt x="206148" y="0"/>
                </a:moveTo>
                <a:lnTo>
                  <a:pt x="27486" y="0"/>
                </a:lnTo>
                <a:lnTo>
                  <a:pt x="0" y="10159"/>
                </a:lnTo>
                <a:lnTo>
                  <a:pt x="206148" y="10159"/>
                </a:lnTo>
                <a:lnTo>
                  <a:pt x="206148" y="0"/>
                </a:lnTo>
                <a:close/>
              </a:path>
            </a:pathLst>
          </a:custGeom>
          <a:solidFill>
            <a:srgbClr val="00DA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54939"/>
            <a:ext cx="4552950" cy="10160"/>
          </a:xfrm>
          <a:custGeom>
            <a:avLst/>
            <a:gdLst/>
            <a:ahLst/>
            <a:cxnLst/>
            <a:rect l="l" t="t" r="r" b="b"/>
            <a:pathLst>
              <a:path w="4552950" h="10160">
                <a:moveTo>
                  <a:pt x="4511292" y="0"/>
                </a:moveTo>
                <a:lnTo>
                  <a:pt x="0" y="0"/>
                </a:lnTo>
                <a:lnTo>
                  <a:pt x="0" y="10159"/>
                </a:lnTo>
                <a:lnTo>
                  <a:pt x="4552605" y="10159"/>
                </a:lnTo>
                <a:lnTo>
                  <a:pt x="4511292" y="0"/>
                </a:lnTo>
                <a:close/>
              </a:path>
            </a:pathLst>
          </a:custGeom>
          <a:solidFill>
            <a:srgbClr val="00D9E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13800" y="154939"/>
            <a:ext cx="230504" cy="10160"/>
          </a:xfrm>
          <a:custGeom>
            <a:avLst/>
            <a:gdLst/>
            <a:ahLst/>
            <a:cxnLst/>
            <a:rect l="l" t="t" r="r" b="b"/>
            <a:pathLst>
              <a:path w="230504" h="10160">
                <a:moveTo>
                  <a:pt x="230198" y="0"/>
                </a:moveTo>
                <a:lnTo>
                  <a:pt x="27486" y="0"/>
                </a:lnTo>
                <a:lnTo>
                  <a:pt x="0" y="10159"/>
                </a:lnTo>
                <a:lnTo>
                  <a:pt x="230198" y="10159"/>
                </a:lnTo>
                <a:lnTo>
                  <a:pt x="230198" y="0"/>
                </a:lnTo>
                <a:close/>
              </a:path>
            </a:pathLst>
          </a:custGeom>
          <a:solidFill>
            <a:srgbClr val="00D9E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65100"/>
            <a:ext cx="4589145" cy="8890"/>
          </a:xfrm>
          <a:custGeom>
            <a:avLst/>
            <a:gdLst/>
            <a:ahLst/>
            <a:cxnLst/>
            <a:rect l="l" t="t" r="r" b="b"/>
            <a:pathLst>
              <a:path w="4589145" h="8889">
                <a:moveTo>
                  <a:pt x="4552605" y="0"/>
                </a:moveTo>
                <a:lnTo>
                  <a:pt x="0" y="0"/>
                </a:lnTo>
                <a:lnTo>
                  <a:pt x="0" y="8890"/>
                </a:lnTo>
                <a:lnTo>
                  <a:pt x="4588753" y="8890"/>
                </a:lnTo>
                <a:lnTo>
                  <a:pt x="4552605" y="0"/>
                </a:lnTo>
                <a:close/>
              </a:path>
            </a:pathLst>
          </a:custGeom>
          <a:solidFill>
            <a:srgbClr val="00D8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89750" y="165100"/>
            <a:ext cx="254635" cy="8890"/>
          </a:xfrm>
          <a:custGeom>
            <a:avLst/>
            <a:gdLst/>
            <a:ahLst/>
            <a:cxnLst/>
            <a:rect l="l" t="t" r="r" b="b"/>
            <a:pathLst>
              <a:path w="254634" h="8889">
                <a:moveTo>
                  <a:pt x="254249" y="0"/>
                </a:moveTo>
                <a:lnTo>
                  <a:pt x="24050" y="0"/>
                </a:lnTo>
                <a:lnTo>
                  <a:pt x="0" y="8890"/>
                </a:lnTo>
                <a:lnTo>
                  <a:pt x="254249" y="8890"/>
                </a:lnTo>
                <a:lnTo>
                  <a:pt x="254249" y="0"/>
                </a:lnTo>
                <a:close/>
              </a:path>
            </a:pathLst>
          </a:custGeom>
          <a:solidFill>
            <a:srgbClr val="00D8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73989"/>
            <a:ext cx="4630420" cy="10160"/>
          </a:xfrm>
          <a:custGeom>
            <a:avLst/>
            <a:gdLst/>
            <a:ahLst/>
            <a:cxnLst/>
            <a:rect l="l" t="t" r="r" b="b"/>
            <a:pathLst>
              <a:path w="4630420" h="10160">
                <a:moveTo>
                  <a:pt x="4588753" y="0"/>
                </a:moveTo>
                <a:lnTo>
                  <a:pt x="0" y="0"/>
                </a:lnTo>
                <a:lnTo>
                  <a:pt x="0" y="10159"/>
                </a:lnTo>
                <a:lnTo>
                  <a:pt x="4630066" y="10159"/>
                </a:lnTo>
                <a:lnTo>
                  <a:pt x="4588753" y="0"/>
                </a:lnTo>
                <a:close/>
              </a:path>
            </a:pathLst>
          </a:custGeom>
          <a:solidFill>
            <a:srgbClr val="00D7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862264" y="173989"/>
            <a:ext cx="281940" cy="10160"/>
          </a:xfrm>
          <a:custGeom>
            <a:avLst/>
            <a:gdLst/>
            <a:ahLst/>
            <a:cxnLst/>
            <a:rect l="l" t="t" r="r" b="b"/>
            <a:pathLst>
              <a:path w="281940" h="10160">
                <a:moveTo>
                  <a:pt x="281735" y="0"/>
                </a:moveTo>
                <a:lnTo>
                  <a:pt x="27486" y="0"/>
                </a:lnTo>
                <a:lnTo>
                  <a:pt x="0" y="10159"/>
                </a:lnTo>
                <a:lnTo>
                  <a:pt x="281735" y="10159"/>
                </a:lnTo>
                <a:lnTo>
                  <a:pt x="281735" y="0"/>
                </a:lnTo>
                <a:close/>
              </a:path>
            </a:pathLst>
          </a:custGeom>
          <a:solidFill>
            <a:srgbClr val="00D7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82879"/>
            <a:ext cx="4666615" cy="10160"/>
          </a:xfrm>
          <a:custGeom>
            <a:avLst/>
            <a:gdLst/>
            <a:ahLst/>
            <a:cxnLst/>
            <a:rect l="l" t="t" r="r" b="b"/>
            <a:pathLst>
              <a:path w="4666615" h="10160">
                <a:moveTo>
                  <a:pt x="4624902" y="0"/>
                </a:moveTo>
                <a:lnTo>
                  <a:pt x="0" y="0"/>
                </a:lnTo>
                <a:lnTo>
                  <a:pt x="0" y="10160"/>
                </a:lnTo>
                <a:lnTo>
                  <a:pt x="4666215" y="10160"/>
                </a:lnTo>
                <a:lnTo>
                  <a:pt x="4624902" y="0"/>
                </a:lnTo>
                <a:close/>
              </a:path>
            </a:pathLst>
          </a:custGeom>
          <a:solidFill>
            <a:srgbClr val="00D6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838213" y="182879"/>
            <a:ext cx="306070" cy="10160"/>
          </a:xfrm>
          <a:custGeom>
            <a:avLst/>
            <a:gdLst/>
            <a:ahLst/>
            <a:cxnLst/>
            <a:rect l="l" t="t" r="r" b="b"/>
            <a:pathLst>
              <a:path w="306070" h="10160">
                <a:moveTo>
                  <a:pt x="305786" y="0"/>
                </a:moveTo>
                <a:lnTo>
                  <a:pt x="27486" y="0"/>
                </a:lnTo>
                <a:lnTo>
                  <a:pt x="0" y="10160"/>
                </a:lnTo>
                <a:lnTo>
                  <a:pt x="305786" y="10160"/>
                </a:lnTo>
                <a:lnTo>
                  <a:pt x="305786" y="0"/>
                </a:lnTo>
                <a:close/>
              </a:path>
            </a:pathLst>
          </a:custGeom>
          <a:solidFill>
            <a:srgbClr val="00D6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91770"/>
            <a:ext cx="4702810" cy="10160"/>
          </a:xfrm>
          <a:custGeom>
            <a:avLst/>
            <a:gdLst/>
            <a:ahLst/>
            <a:cxnLst/>
            <a:rect l="l" t="t" r="r" b="b"/>
            <a:pathLst>
              <a:path w="4702810" h="10160">
                <a:moveTo>
                  <a:pt x="4661051" y="0"/>
                </a:moveTo>
                <a:lnTo>
                  <a:pt x="0" y="0"/>
                </a:lnTo>
                <a:lnTo>
                  <a:pt x="0" y="10159"/>
                </a:lnTo>
                <a:lnTo>
                  <a:pt x="4702364" y="10159"/>
                </a:lnTo>
                <a:lnTo>
                  <a:pt x="4661051" y="0"/>
                </a:lnTo>
                <a:close/>
              </a:path>
            </a:pathLst>
          </a:custGeom>
          <a:solidFill>
            <a:srgbClr val="00D5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814162" y="191770"/>
            <a:ext cx="330200" cy="10160"/>
          </a:xfrm>
          <a:custGeom>
            <a:avLst/>
            <a:gdLst/>
            <a:ahLst/>
            <a:cxnLst/>
            <a:rect l="l" t="t" r="r" b="b"/>
            <a:pathLst>
              <a:path w="330200" h="10160">
                <a:moveTo>
                  <a:pt x="329837" y="0"/>
                </a:moveTo>
                <a:lnTo>
                  <a:pt x="27486" y="0"/>
                </a:lnTo>
                <a:lnTo>
                  <a:pt x="0" y="10159"/>
                </a:lnTo>
                <a:lnTo>
                  <a:pt x="329837" y="10159"/>
                </a:lnTo>
                <a:lnTo>
                  <a:pt x="329837" y="0"/>
                </a:lnTo>
                <a:close/>
              </a:path>
            </a:pathLst>
          </a:custGeom>
          <a:solidFill>
            <a:srgbClr val="00D5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200660"/>
            <a:ext cx="4739005" cy="10160"/>
          </a:xfrm>
          <a:custGeom>
            <a:avLst/>
            <a:gdLst/>
            <a:ahLst/>
            <a:cxnLst/>
            <a:rect l="l" t="t" r="r" b="b"/>
            <a:pathLst>
              <a:path w="4739005" h="10160">
                <a:moveTo>
                  <a:pt x="4697200" y="0"/>
                </a:moveTo>
                <a:lnTo>
                  <a:pt x="0" y="0"/>
                </a:lnTo>
                <a:lnTo>
                  <a:pt x="0" y="10160"/>
                </a:lnTo>
                <a:lnTo>
                  <a:pt x="4738512" y="10160"/>
                </a:lnTo>
                <a:lnTo>
                  <a:pt x="4697200" y="0"/>
                </a:lnTo>
                <a:close/>
              </a:path>
            </a:pathLst>
          </a:custGeom>
          <a:solidFill>
            <a:srgbClr val="00D4E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790112" y="200660"/>
            <a:ext cx="354330" cy="10160"/>
          </a:xfrm>
          <a:custGeom>
            <a:avLst/>
            <a:gdLst/>
            <a:ahLst/>
            <a:cxnLst/>
            <a:rect l="l" t="t" r="r" b="b"/>
            <a:pathLst>
              <a:path w="354329" h="10160">
                <a:moveTo>
                  <a:pt x="353887" y="0"/>
                </a:moveTo>
                <a:lnTo>
                  <a:pt x="27486" y="0"/>
                </a:lnTo>
                <a:lnTo>
                  <a:pt x="0" y="10160"/>
                </a:lnTo>
                <a:lnTo>
                  <a:pt x="353887" y="10160"/>
                </a:lnTo>
                <a:lnTo>
                  <a:pt x="353887" y="0"/>
                </a:lnTo>
                <a:close/>
              </a:path>
            </a:pathLst>
          </a:custGeom>
          <a:solidFill>
            <a:srgbClr val="00D4E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210820"/>
            <a:ext cx="4775200" cy="8890"/>
          </a:xfrm>
          <a:custGeom>
            <a:avLst/>
            <a:gdLst/>
            <a:ahLst/>
            <a:cxnLst/>
            <a:rect l="l" t="t" r="r" b="b"/>
            <a:pathLst>
              <a:path w="4775200" h="8889">
                <a:moveTo>
                  <a:pt x="4738512" y="0"/>
                </a:moveTo>
                <a:lnTo>
                  <a:pt x="0" y="0"/>
                </a:lnTo>
                <a:lnTo>
                  <a:pt x="0" y="8889"/>
                </a:lnTo>
                <a:lnTo>
                  <a:pt x="4774661" y="8889"/>
                </a:lnTo>
                <a:lnTo>
                  <a:pt x="4738512" y="0"/>
                </a:lnTo>
                <a:close/>
              </a:path>
            </a:pathLst>
          </a:custGeom>
          <a:solidFill>
            <a:srgbClr val="00D3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766061" y="210820"/>
            <a:ext cx="378460" cy="8890"/>
          </a:xfrm>
          <a:custGeom>
            <a:avLst/>
            <a:gdLst/>
            <a:ahLst/>
            <a:cxnLst/>
            <a:rect l="l" t="t" r="r" b="b"/>
            <a:pathLst>
              <a:path w="378459" h="8889">
                <a:moveTo>
                  <a:pt x="377938" y="0"/>
                </a:moveTo>
                <a:lnTo>
                  <a:pt x="24050" y="0"/>
                </a:lnTo>
                <a:lnTo>
                  <a:pt x="0" y="8889"/>
                </a:lnTo>
                <a:lnTo>
                  <a:pt x="377938" y="8889"/>
                </a:lnTo>
                <a:lnTo>
                  <a:pt x="377938" y="0"/>
                </a:lnTo>
                <a:close/>
              </a:path>
            </a:pathLst>
          </a:custGeom>
          <a:solidFill>
            <a:srgbClr val="00D3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219709"/>
            <a:ext cx="4816475" cy="10160"/>
          </a:xfrm>
          <a:custGeom>
            <a:avLst/>
            <a:gdLst/>
            <a:ahLst/>
            <a:cxnLst/>
            <a:rect l="l" t="t" r="r" b="b"/>
            <a:pathLst>
              <a:path w="4816475" h="10160">
                <a:moveTo>
                  <a:pt x="4774661" y="0"/>
                </a:moveTo>
                <a:lnTo>
                  <a:pt x="0" y="0"/>
                </a:lnTo>
                <a:lnTo>
                  <a:pt x="0" y="10160"/>
                </a:lnTo>
                <a:lnTo>
                  <a:pt x="4815974" y="10160"/>
                </a:lnTo>
                <a:lnTo>
                  <a:pt x="4774661" y="0"/>
                </a:lnTo>
                <a:close/>
              </a:path>
            </a:pathLst>
          </a:custGeom>
          <a:solidFill>
            <a:srgbClr val="00D2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747277" y="219709"/>
            <a:ext cx="396875" cy="10160"/>
          </a:xfrm>
          <a:custGeom>
            <a:avLst/>
            <a:gdLst/>
            <a:ahLst/>
            <a:cxnLst/>
            <a:rect l="l" t="t" r="r" b="b"/>
            <a:pathLst>
              <a:path w="396875" h="10160">
                <a:moveTo>
                  <a:pt x="396722" y="0"/>
                </a:moveTo>
                <a:lnTo>
                  <a:pt x="15341" y="0"/>
                </a:lnTo>
                <a:lnTo>
                  <a:pt x="15341" y="2540"/>
                </a:lnTo>
                <a:lnTo>
                  <a:pt x="0" y="2540"/>
                </a:lnTo>
                <a:lnTo>
                  <a:pt x="0" y="10160"/>
                </a:lnTo>
                <a:lnTo>
                  <a:pt x="396722" y="10160"/>
                </a:lnTo>
                <a:lnTo>
                  <a:pt x="396722" y="2540"/>
                </a:lnTo>
                <a:lnTo>
                  <a:pt x="396722" y="0"/>
                </a:lnTo>
                <a:close/>
              </a:path>
            </a:pathLst>
          </a:custGeom>
          <a:solidFill>
            <a:srgbClr val="00D2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228600"/>
            <a:ext cx="4852670" cy="10160"/>
          </a:xfrm>
          <a:custGeom>
            <a:avLst/>
            <a:gdLst/>
            <a:ahLst/>
            <a:cxnLst/>
            <a:rect l="l" t="t" r="r" b="b"/>
            <a:pathLst>
              <a:path w="4852670" h="10160">
                <a:moveTo>
                  <a:pt x="4810810" y="0"/>
                </a:moveTo>
                <a:lnTo>
                  <a:pt x="0" y="0"/>
                </a:lnTo>
                <a:lnTo>
                  <a:pt x="0" y="10159"/>
                </a:lnTo>
                <a:lnTo>
                  <a:pt x="4852123" y="10159"/>
                </a:lnTo>
                <a:lnTo>
                  <a:pt x="4810810" y="0"/>
                </a:lnTo>
                <a:close/>
              </a:path>
            </a:pathLst>
          </a:custGeom>
          <a:solidFill>
            <a:srgbClr val="00D1E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707596" y="228600"/>
            <a:ext cx="436880" cy="10160"/>
          </a:xfrm>
          <a:custGeom>
            <a:avLst/>
            <a:gdLst/>
            <a:ahLst/>
            <a:cxnLst/>
            <a:rect l="l" t="t" r="r" b="b"/>
            <a:pathLst>
              <a:path w="436879" h="10160">
                <a:moveTo>
                  <a:pt x="436403" y="0"/>
                </a:moveTo>
                <a:lnTo>
                  <a:pt x="31749" y="0"/>
                </a:lnTo>
                <a:lnTo>
                  <a:pt x="0" y="10159"/>
                </a:lnTo>
                <a:lnTo>
                  <a:pt x="436403" y="10159"/>
                </a:lnTo>
                <a:lnTo>
                  <a:pt x="436403" y="0"/>
                </a:lnTo>
                <a:close/>
              </a:path>
            </a:pathLst>
          </a:custGeom>
          <a:solidFill>
            <a:srgbClr val="00D1E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237490"/>
            <a:ext cx="4888865" cy="10160"/>
          </a:xfrm>
          <a:custGeom>
            <a:avLst/>
            <a:gdLst/>
            <a:ahLst/>
            <a:cxnLst/>
            <a:rect l="l" t="t" r="r" b="b"/>
            <a:pathLst>
              <a:path w="4888865" h="10160">
                <a:moveTo>
                  <a:pt x="4846959" y="0"/>
                </a:moveTo>
                <a:lnTo>
                  <a:pt x="0" y="0"/>
                </a:lnTo>
                <a:lnTo>
                  <a:pt x="0" y="10159"/>
                </a:lnTo>
                <a:lnTo>
                  <a:pt x="4888272" y="10159"/>
                </a:lnTo>
                <a:lnTo>
                  <a:pt x="4846959" y="0"/>
                </a:lnTo>
                <a:close/>
              </a:path>
            </a:pathLst>
          </a:custGeom>
          <a:solidFill>
            <a:srgbClr val="00D0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679815" y="237490"/>
            <a:ext cx="464184" cy="10160"/>
          </a:xfrm>
          <a:custGeom>
            <a:avLst/>
            <a:gdLst/>
            <a:ahLst/>
            <a:cxnLst/>
            <a:rect l="l" t="t" r="r" b="b"/>
            <a:pathLst>
              <a:path w="464184" h="10160">
                <a:moveTo>
                  <a:pt x="464184" y="0"/>
                </a:moveTo>
                <a:lnTo>
                  <a:pt x="31749" y="0"/>
                </a:lnTo>
                <a:lnTo>
                  <a:pt x="0" y="10159"/>
                </a:lnTo>
                <a:lnTo>
                  <a:pt x="464184" y="10159"/>
                </a:lnTo>
                <a:lnTo>
                  <a:pt x="464184" y="0"/>
                </a:lnTo>
                <a:close/>
              </a:path>
            </a:pathLst>
          </a:custGeom>
          <a:solidFill>
            <a:srgbClr val="00D0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246379"/>
            <a:ext cx="4924425" cy="10160"/>
          </a:xfrm>
          <a:custGeom>
            <a:avLst/>
            <a:gdLst/>
            <a:ahLst/>
            <a:cxnLst/>
            <a:rect l="l" t="t" r="r" b="b"/>
            <a:pathLst>
              <a:path w="4924425" h="10160">
                <a:moveTo>
                  <a:pt x="4883107" y="0"/>
                </a:moveTo>
                <a:lnTo>
                  <a:pt x="0" y="0"/>
                </a:lnTo>
                <a:lnTo>
                  <a:pt x="0" y="10160"/>
                </a:lnTo>
                <a:lnTo>
                  <a:pt x="4924420" y="10160"/>
                </a:lnTo>
                <a:lnTo>
                  <a:pt x="4883107" y="0"/>
                </a:lnTo>
                <a:close/>
              </a:path>
            </a:pathLst>
          </a:custGeom>
          <a:solidFill>
            <a:srgbClr val="00CF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652033" y="246379"/>
            <a:ext cx="492125" cy="10160"/>
          </a:xfrm>
          <a:custGeom>
            <a:avLst/>
            <a:gdLst/>
            <a:ahLst/>
            <a:cxnLst/>
            <a:rect l="l" t="t" r="r" b="b"/>
            <a:pathLst>
              <a:path w="492125" h="10160">
                <a:moveTo>
                  <a:pt x="491966" y="0"/>
                </a:moveTo>
                <a:lnTo>
                  <a:pt x="31750" y="0"/>
                </a:lnTo>
                <a:lnTo>
                  <a:pt x="0" y="10160"/>
                </a:lnTo>
                <a:lnTo>
                  <a:pt x="491966" y="10160"/>
                </a:lnTo>
                <a:lnTo>
                  <a:pt x="491966" y="0"/>
                </a:lnTo>
                <a:close/>
              </a:path>
            </a:pathLst>
          </a:custGeom>
          <a:solidFill>
            <a:srgbClr val="00CF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256540"/>
            <a:ext cx="4960620" cy="8890"/>
          </a:xfrm>
          <a:custGeom>
            <a:avLst/>
            <a:gdLst/>
            <a:ahLst/>
            <a:cxnLst/>
            <a:rect l="l" t="t" r="r" b="b"/>
            <a:pathLst>
              <a:path w="4960620" h="8889">
                <a:moveTo>
                  <a:pt x="4924420" y="0"/>
                </a:moveTo>
                <a:lnTo>
                  <a:pt x="0" y="0"/>
                </a:lnTo>
                <a:lnTo>
                  <a:pt x="0" y="8889"/>
                </a:lnTo>
                <a:lnTo>
                  <a:pt x="4960569" y="8889"/>
                </a:lnTo>
                <a:lnTo>
                  <a:pt x="4924420" y="0"/>
                </a:lnTo>
                <a:close/>
              </a:path>
            </a:pathLst>
          </a:custGeom>
          <a:solidFill>
            <a:srgbClr val="00CEE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624252" y="256540"/>
            <a:ext cx="520065" cy="8890"/>
          </a:xfrm>
          <a:custGeom>
            <a:avLst/>
            <a:gdLst/>
            <a:ahLst/>
            <a:cxnLst/>
            <a:rect l="l" t="t" r="r" b="b"/>
            <a:pathLst>
              <a:path w="520065" h="8889">
                <a:moveTo>
                  <a:pt x="519747" y="0"/>
                </a:moveTo>
                <a:lnTo>
                  <a:pt x="27781" y="0"/>
                </a:lnTo>
                <a:lnTo>
                  <a:pt x="0" y="8889"/>
                </a:lnTo>
                <a:lnTo>
                  <a:pt x="519747" y="8889"/>
                </a:lnTo>
                <a:lnTo>
                  <a:pt x="519747" y="0"/>
                </a:lnTo>
                <a:close/>
              </a:path>
            </a:pathLst>
          </a:custGeom>
          <a:solidFill>
            <a:srgbClr val="00CEE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265429"/>
            <a:ext cx="5001895" cy="10160"/>
          </a:xfrm>
          <a:custGeom>
            <a:avLst/>
            <a:gdLst/>
            <a:ahLst/>
            <a:cxnLst/>
            <a:rect l="l" t="t" r="r" b="b"/>
            <a:pathLst>
              <a:path w="5001895" h="10160">
                <a:moveTo>
                  <a:pt x="4960569" y="0"/>
                </a:moveTo>
                <a:lnTo>
                  <a:pt x="0" y="0"/>
                </a:lnTo>
                <a:lnTo>
                  <a:pt x="0" y="10160"/>
                </a:lnTo>
                <a:lnTo>
                  <a:pt x="5001882" y="10160"/>
                </a:lnTo>
                <a:lnTo>
                  <a:pt x="4960569" y="0"/>
                </a:lnTo>
                <a:close/>
              </a:path>
            </a:pathLst>
          </a:custGeom>
          <a:solidFill>
            <a:srgbClr val="00CD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592502" y="265429"/>
            <a:ext cx="551815" cy="10160"/>
          </a:xfrm>
          <a:custGeom>
            <a:avLst/>
            <a:gdLst/>
            <a:ahLst/>
            <a:cxnLst/>
            <a:rect l="l" t="t" r="r" b="b"/>
            <a:pathLst>
              <a:path w="551815" h="10160">
                <a:moveTo>
                  <a:pt x="551497" y="0"/>
                </a:moveTo>
                <a:lnTo>
                  <a:pt x="31750" y="0"/>
                </a:lnTo>
                <a:lnTo>
                  <a:pt x="0" y="10160"/>
                </a:lnTo>
                <a:lnTo>
                  <a:pt x="551497" y="10160"/>
                </a:lnTo>
                <a:lnTo>
                  <a:pt x="551497" y="0"/>
                </a:lnTo>
                <a:close/>
              </a:path>
            </a:pathLst>
          </a:custGeom>
          <a:solidFill>
            <a:srgbClr val="00CD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274320"/>
            <a:ext cx="5038090" cy="10160"/>
          </a:xfrm>
          <a:custGeom>
            <a:avLst/>
            <a:gdLst/>
            <a:ahLst/>
            <a:cxnLst/>
            <a:rect l="l" t="t" r="r" b="b"/>
            <a:pathLst>
              <a:path w="5038090" h="10160">
                <a:moveTo>
                  <a:pt x="4996718" y="0"/>
                </a:moveTo>
                <a:lnTo>
                  <a:pt x="0" y="0"/>
                </a:lnTo>
                <a:lnTo>
                  <a:pt x="0" y="10159"/>
                </a:lnTo>
                <a:lnTo>
                  <a:pt x="5038031" y="10159"/>
                </a:lnTo>
                <a:lnTo>
                  <a:pt x="4996718" y="0"/>
                </a:lnTo>
                <a:close/>
              </a:path>
            </a:pathLst>
          </a:custGeom>
          <a:solidFill>
            <a:srgbClr val="00CC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564721" y="274320"/>
            <a:ext cx="579755" cy="10160"/>
          </a:xfrm>
          <a:custGeom>
            <a:avLst/>
            <a:gdLst/>
            <a:ahLst/>
            <a:cxnLst/>
            <a:rect l="l" t="t" r="r" b="b"/>
            <a:pathLst>
              <a:path w="579754" h="10160">
                <a:moveTo>
                  <a:pt x="579278" y="0"/>
                </a:moveTo>
                <a:lnTo>
                  <a:pt x="31749" y="0"/>
                </a:lnTo>
                <a:lnTo>
                  <a:pt x="0" y="10159"/>
                </a:lnTo>
                <a:lnTo>
                  <a:pt x="579278" y="10159"/>
                </a:lnTo>
                <a:lnTo>
                  <a:pt x="579278" y="0"/>
                </a:lnTo>
                <a:close/>
              </a:path>
            </a:pathLst>
          </a:custGeom>
          <a:solidFill>
            <a:srgbClr val="00CC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283209"/>
            <a:ext cx="5074285" cy="10160"/>
          </a:xfrm>
          <a:custGeom>
            <a:avLst/>
            <a:gdLst/>
            <a:ahLst/>
            <a:cxnLst/>
            <a:rect l="l" t="t" r="r" b="b"/>
            <a:pathLst>
              <a:path w="5074285" h="10160">
                <a:moveTo>
                  <a:pt x="5032867" y="0"/>
                </a:moveTo>
                <a:lnTo>
                  <a:pt x="0" y="0"/>
                </a:lnTo>
                <a:lnTo>
                  <a:pt x="0" y="10160"/>
                </a:lnTo>
                <a:lnTo>
                  <a:pt x="5074179" y="10160"/>
                </a:lnTo>
                <a:lnTo>
                  <a:pt x="5032867" y="0"/>
                </a:lnTo>
                <a:close/>
              </a:path>
            </a:pathLst>
          </a:custGeom>
          <a:solidFill>
            <a:srgbClr val="00CC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536940" y="283209"/>
            <a:ext cx="607060" cy="10160"/>
          </a:xfrm>
          <a:custGeom>
            <a:avLst/>
            <a:gdLst/>
            <a:ahLst/>
            <a:cxnLst/>
            <a:rect l="l" t="t" r="r" b="b"/>
            <a:pathLst>
              <a:path w="607059" h="10160">
                <a:moveTo>
                  <a:pt x="607060" y="0"/>
                </a:moveTo>
                <a:lnTo>
                  <a:pt x="31750" y="0"/>
                </a:lnTo>
                <a:lnTo>
                  <a:pt x="0" y="10160"/>
                </a:lnTo>
                <a:lnTo>
                  <a:pt x="607060" y="10160"/>
                </a:lnTo>
                <a:lnTo>
                  <a:pt x="607060" y="0"/>
                </a:lnTo>
                <a:close/>
              </a:path>
            </a:pathLst>
          </a:custGeom>
          <a:solidFill>
            <a:srgbClr val="00CC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292100"/>
            <a:ext cx="5110480" cy="10160"/>
          </a:xfrm>
          <a:custGeom>
            <a:avLst/>
            <a:gdLst/>
            <a:ahLst/>
            <a:cxnLst/>
            <a:rect l="l" t="t" r="r" b="b"/>
            <a:pathLst>
              <a:path w="5110480" h="10160">
                <a:moveTo>
                  <a:pt x="5069015" y="0"/>
                </a:moveTo>
                <a:lnTo>
                  <a:pt x="0" y="0"/>
                </a:lnTo>
                <a:lnTo>
                  <a:pt x="0" y="10159"/>
                </a:lnTo>
                <a:lnTo>
                  <a:pt x="5110328" y="10159"/>
                </a:lnTo>
                <a:lnTo>
                  <a:pt x="5069015" y="0"/>
                </a:lnTo>
                <a:close/>
              </a:path>
            </a:pathLst>
          </a:custGeom>
          <a:solidFill>
            <a:srgbClr val="00C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509158" y="292100"/>
            <a:ext cx="635000" cy="10160"/>
          </a:xfrm>
          <a:custGeom>
            <a:avLst/>
            <a:gdLst/>
            <a:ahLst/>
            <a:cxnLst/>
            <a:rect l="l" t="t" r="r" b="b"/>
            <a:pathLst>
              <a:path w="635000" h="10160">
                <a:moveTo>
                  <a:pt x="634841" y="0"/>
                </a:moveTo>
                <a:lnTo>
                  <a:pt x="31749" y="0"/>
                </a:lnTo>
                <a:lnTo>
                  <a:pt x="0" y="10159"/>
                </a:lnTo>
                <a:lnTo>
                  <a:pt x="634841" y="10159"/>
                </a:lnTo>
                <a:lnTo>
                  <a:pt x="634841" y="0"/>
                </a:lnTo>
                <a:close/>
              </a:path>
            </a:pathLst>
          </a:custGeom>
          <a:solidFill>
            <a:srgbClr val="00C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302259"/>
            <a:ext cx="5146675" cy="8890"/>
          </a:xfrm>
          <a:custGeom>
            <a:avLst/>
            <a:gdLst/>
            <a:ahLst/>
            <a:cxnLst/>
            <a:rect l="l" t="t" r="r" b="b"/>
            <a:pathLst>
              <a:path w="5146675" h="8889">
                <a:moveTo>
                  <a:pt x="5110328" y="0"/>
                </a:moveTo>
                <a:lnTo>
                  <a:pt x="0" y="0"/>
                </a:lnTo>
                <a:lnTo>
                  <a:pt x="0" y="8890"/>
                </a:lnTo>
                <a:lnTo>
                  <a:pt x="5146477" y="8890"/>
                </a:lnTo>
                <a:lnTo>
                  <a:pt x="5110328" y="0"/>
                </a:lnTo>
                <a:close/>
              </a:path>
            </a:pathLst>
          </a:custGeom>
          <a:solidFill>
            <a:srgbClr val="00C9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491842" y="302259"/>
            <a:ext cx="652780" cy="8890"/>
          </a:xfrm>
          <a:custGeom>
            <a:avLst/>
            <a:gdLst/>
            <a:ahLst/>
            <a:cxnLst/>
            <a:rect l="l" t="t" r="r" b="b"/>
            <a:pathLst>
              <a:path w="652779" h="8889">
                <a:moveTo>
                  <a:pt x="652157" y="0"/>
                </a:moveTo>
                <a:lnTo>
                  <a:pt x="15328" y="0"/>
                </a:lnTo>
                <a:lnTo>
                  <a:pt x="15328" y="1270"/>
                </a:lnTo>
                <a:lnTo>
                  <a:pt x="0" y="1270"/>
                </a:lnTo>
                <a:lnTo>
                  <a:pt x="0" y="8890"/>
                </a:lnTo>
                <a:lnTo>
                  <a:pt x="652157" y="8890"/>
                </a:lnTo>
                <a:lnTo>
                  <a:pt x="652157" y="1270"/>
                </a:lnTo>
                <a:lnTo>
                  <a:pt x="652157" y="0"/>
                </a:lnTo>
                <a:close/>
              </a:path>
            </a:pathLst>
          </a:custGeom>
          <a:solidFill>
            <a:srgbClr val="00C9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311150"/>
            <a:ext cx="2352040" cy="10160"/>
          </a:xfrm>
          <a:custGeom>
            <a:avLst/>
            <a:gdLst/>
            <a:ahLst/>
            <a:cxnLst/>
            <a:rect l="l" t="t" r="r" b="b"/>
            <a:pathLst>
              <a:path w="2352040" h="10160">
                <a:moveTo>
                  <a:pt x="2352040" y="0"/>
                </a:moveTo>
                <a:lnTo>
                  <a:pt x="0" y="0"/>
                </a:lnTo>
                <a:lnTo>
                  <a:pt x="0" y="10159"/>
                </a:lnTo>
                <a:lnTo>
                  <a:pt x="2175042" y="10159"/>
                </a:lnTo>
                <a:lnTo>
                  <a:pt x="2352040" y="0"/>
                </a:lnTo>
                <a:close/>
              </a:path>
            </a:pathLst>
          </a:custGeom>
          <a:solidFill>
            <a:srgbClr val="00C8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824479" y="311150"/>
            <a:ext cx="2363470" cy="10160"/>
          </a:xfrm>
          <a:custGeom>
            <a:avLst/>
            <a:gdLst/>
            <a:ahLst/>
            <a:cxnLst/>
            <a:rect l="l" t="t" r="r" b="b"/>
            <a:pathLst>
              <a:path w="2363470" h="10160">
                <a:moveTo>
                  <a:pt x="2321997" y="0"/>
                </a:moveTo>
                <a:lnTo>
                  <a:pt x="0" y="0"/>
                </a:lnTo>
                <a:lnTo>
                  <a:pt x="161807" y="10159"/>
                </a:lnTo>
                <a:lnTo>
                  <a:pt x="2363310" y="10159"/>
                </a:lnTo>
                <a:lnTo>
                  <a:pt x="2321997" y="0"/>
                </a:lnTo>
                <a:close/>
              </a:path>
            </a:pathLst>
          </a:custGeom>
          <a:solidFill>
            <a:srgbClr val="00C8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442959" y="311150"/>
            <a:ext cx="701040" cy="10160"/>
          </a:xfrm>
          <a:custGeom>
            <a:avLst/>
            <a:gdLst/>
            <a:ahLst/>
            <a:cxnLst/>
            <a:rect l="l" t="t" r="r" b="b"/>
            <a:pathLst>
              <a:path w="701040" h="10160">
                <a:moveTo>
                  <a:pt x="701039" y="0"/>
                </a:moveTo>
                <a:lnTo>
                  <a:pt x="35559" y="0"/>
                </a:lnTo>
                <a:lnTo>
                  <a:pt x="0" y="10159"/>
                </a:lnTo>
                <a:lnTo>
                  <a:pt x="701039" y="10159"/>
                </a:lnTo>
                <a:lnTo>
                  <a:pt x="701039" y="0"/>
                </a:lnTo>
                <a:close/>
              </a:path>
            </a:pathLst>
          </a:custGeom>
          <a:solidFill>
            <a:srgbClr val="00C8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320040"/>
            <a:ext cx="2197735" cy="10160"/>
          </a:xfrm>
          <a:custGeom>
            <a:avLst/>
            <a:gdLst/>
            <a:ahLst/>
            <a:cxnLst/>
            <a:rect l="l" t="t" r="r" b="b"/>
            <a:pathLst>
              <a:path w="2197735" h="10160">
                <a:moveTo>
                  <a:pt x="2197166" y="0"/>
                </a:moveTo>
                <a:lnTo>
                  <a:pt x="0" y="0"/>
                </a:lnTo>
                <a:lnTo>
                  <a:pt x="0" y="10159"/>
                </a:lnTo>
                <a:lnTo>
                  <a:pt x="2020168" y="10159"/>
                </a:lnTo>
                <a:lnTo>
                  <a:pt x="2197166" y="0"/>
                </a:lnTo>
                <a:close/>
              </a:path>
            </a:pathLst>
          </a:custGeom>
          <a:solidFill>
            <a:srgbClr val="00C7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66061" y="320040"/>
            <a:ext cx="2258060" cy="10160"/>
          </a:xfrm>
          <a:custGeom>
            <a:avLst/>
            <a:gdLst/>
            <a:ahLst/>
            <a:cxnLst/>
            <a:rect l="l" t="t" r="r" b="b"/>
            <a:pathLst>
              <a:path w="2258060" h="10160">
                <a:moveTo>
                  <a:pt x="2216564" y="0"/>
                </a:moveTo>
                <a:lnTo>
                  <a:pt x="0" y="0"/>
                </a:lnTo>
                <a:lnTo>
                  <a:pt x="161807" y="10159"/>
                </a:lnTo>
                <a:lnTo>
                  <a:pt x="2257877" y="10159"/>
                </a:lnTo>
                <a:lnTo>
                  <a:pt x="2216564" y="0"/>
                </a:lnTo>
                <a:close/>
              </a:path>
            </a:pathLst>
          </a:custGeom>
          <a:solidFill>
            <a:srgbClr val="00C7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411844" y="320040"/>
            <a:ext cx="732155" cy="10160"/>
          </a:xfrm>
          <a:custGeom>
            <a:avLst/>
            <a:gdLst/>
            <a:ahLst/>
            <a:cxnLst/>
            <a:rect l="l" t="t" r="r" b="b"/>
            <a:pathLst>
              <a:path w="732154" h="10160">
                <a:moveTo>
                  <a:pt x="732154" y="0"/>
                </a:moveTo>
                <a:lnTo>
                  <a:pt x="35559" y="0"/>
                </a:lnTo>
                <a:lnTo>
                  <a:pt x="0" y="10159"/>
                </a:lnTo>
                <a:lnTo>
                  <a:pt x="732154" y="10159"/>
                </a:lnTo>
                <a:lnTo>
                  <a:pt x="732154" y="0"/>
                </a:lnTo>
                <a:close/>
              </a:path>
            </a:pathLst>
          </a:custGeom>
          <a:solidFill>
            <a:srgbClr val="00C7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328929"/>
            <a:ext cx="1987550" cy="10160"/>
          </a:xfrm>
          <a:custGeom>
            <a:avLst/>
            <a:gdLst/>
            <a:ahLst/>
            <a:cxnLst/>
            <a:rect l="l" t="t" r="r" b="b"/>
            <a:pathLst>
              <a:path w="1987550" h="10160">
                <a:moveTo>
                  <a:pt x="198697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918627" y="10160"/>
                </a:lnTo>
                <a:lnTo>
                  <a:pt x="1918627" y="6350"/>
                </a:lnTo>
                <a:lnTo>
                  <a:pt x="1986978" y="6350"/>
                </a:lnTo>
                <a:lnTo>
                  <a:pt x="1986978" y="0"/>
                </a:lnTo>
                <a:close/>
              </a:path>
            </a:pathLst>
          </a:custGeom>
          <a:solidFill>
            <a:srgbClr val="00C6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07642" y="328929"/>
            <a:ext cx="2152650" cy="10160"/>
          </a:xfrm>
          <a:custGeom>
            <a:avLst/>
            <a:gdLst/>
            <a:ahLst/>
            <a:cxnLst/>
            <a:rect l="l" t="t" r="r" b="b"/>
            <a:pathLst>
              <a:path w="2152650" h="10160">
                <a:moveTo>
                  <a:pt x="2111131" y="0"/>
                </a:moveTo>
                <a:lnTo>
                  <a:pt x="0" y="0"/>
                </a:lnTo>
                <a:lnTo>
                  <a:pt x="161807" y="10160"/>
                </a:lnTo>
                <a:lnTo>
                  <a:pt x="2152444" y="10160"/>
                </a:lnTo>
                <a:lnTo>
                  <a:pt x="2111131" y="0"/>
                </a:lnTo>
                <a:close/>
              </a:path>
            </a:pathLst>
          </a:custGeom>
          <a:solidFill>
            <a:srgbClr val="00C6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1" name="object 71"/>
          <p:cNvGrpSpPr/>
          <p:nvPr/>
        </p:nvGrpSpPr>
        <p:grpSpPr>
          <a:xfrm>
            <a:off x="0" y="328929"/>
            <a:ext cx="9144000" cy="699770"/>
            <a:chOff x="0" y="328929"/>
            <a:chExt cx="9144000" cy="699770"/>
          </a:xfrm>
        </p:grpSpPr>
        <p:sp>
          <p:nvSpPr>
            <p:cNvPr id="72" name="object 72"/>
            <p:cNvSpPr/>
            <p:nvPr/>
          </p:nvSpPr>
          <p:spPr>
            <a:xfrm>
              <a:off x="8391842" y="328929"/>
              <a:ext cx="752475" cy="10160"/>
            </a:xfrm>
            <a:custGeom>
              <a:avLst/>
              <a:gdLst/>
              <a:ahLst/>
              <a:cxnLst/>
              <a:rect l="l" t="t" r="r" b="b"/>
              <a:pathLst>
                <a:path w="752475" h="10160">
                  <a:moveTo>
                    <a:pt x="752157" y="0"/>
                  </a:moveTo>
                  <a:lnTo>
                    <a:pt x="17780" y="0"/>
                  </a:lnTo>
                  <a:lnTo>
                    <a:pt x="17780" y="381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744918" y="10160"/>
                  </a:lnTo>
                  <a:lnTo>
                    <a:pt x="744918" y="3810"/>
                  </a:lnTo>
                  <a:lnTo>
                    <a:pt x="752157" y="3810"/>
                  </a:lnTo>
                  <a:lnTo>
                    <a:pt x="752157" y="0"/>
                  </a:lnTo>
                  <a:close/>
                </a:path>
              </a:pathLst>
            </a:custGeom>
            <a:solidFill>
              <a:srgbClr val="00C6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0" y="339089"/>
              <a:ext cx="9128125" cy="8890"/>
            </a:xfrm>
            <a:custGeom>
              <a:avLst/>
              <a:gdLst/>
              <a:ahLst/>
              <a:cxnLst/>
              <a:rect l="l" t="t" r="r" b="b"/>
              <a:pathLst>
                <a:path w="9128125" h="8889">
                  <a:moveTo>
                    <a:pt x="1905606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1844790" y="8889"/>
                  </a:lnTo>
                  <a:lnTo>
                    <a:pt x="1905606" y="0"/>
                  </a:lnTo>
                  <a:close/>
                </a:path>
                <a:path w="9128125" h="8889">
                  <a:moveTo>
                    <a:pt x="5260087" y="0"/>
                  </a:moveTo>
                  <a:lnTo>
                    <a:pt x="3269450" y="0"/>
                  </a:lnTo>
                  <a:lnTo>
                    <a:pt x="3370579" y="6350"/>
                  </a:lnTo>
                  <a:lnTo>
                    <a:pt x="3393006" y="8889"/>
                  </a:lnTo>
                  <a:lnTo>
                    <a:pt x="5300834" y="8889"/>
                  </a:lnTo>
                  <a:lnTo>
                    <a:pt x="5275580" y="3809"/>
                  </a:lnTo>
                  <a:lnTo>
                    <a:pt x="5260087" y="0"/>
                  </a:lnTo>
                  <a:close/>
                </a:path>
                <a:path w="9128125" h="8889">
                  <a:moveTo>
                    <a:pt x="9127807" y="0"/>
                  </a:moveTo>
                  <a:lnTo>
                    <a:pt x="8380729" y="0"/>
                  </a:lnTo>
                  <a:lnTo>
                    <a:pt x="8349615" y="8889"/>
                  </a:lnTo>
                  <a:lnTo>
                    <a:pt x="9102725" y="8889"/>
                  </a:lnTo>
                  <a:lnTo>
                    <a:pt x="9127807" y="0"/>
                  </a:lnTo>
                  <a:close/>
                </a:path>
              </a:pathLst>
            </a:custGeom>
            <a:solidFill>
              <a:srgbClr val="00C5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0" y="347979"/>
              <a:ext cx="9102725" cy="8890"/>
            </a:xfrm>
            <a:custGeom>
              <a:avLst/>
              <a:gdLst/>
              <a:ahLst/>
              <a:cxnLst/>
              <a:rect l="l" t="t" r="r" b="b"/>
              <a:pathLst>
                <a:path w="9102725" h="8889">
                  <a:moveTo>
                    <a:pt x="184478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783969" y="8890"/>
                  </a:lnTo>
                  <a:lnTo>
                    <a:pt x="1844789" y="0"/>
                  </a:lnTo>
                  <a:close/>
                </a:path>
                <a:path w="9102725" h="8889">
                  <a:moveTo>
                    <a:pt x="5345023" y="8890"/>
                  </a:moveTo>
                  <a:lnTo>
                    <a:pt x="5300827" y="0"/>
                  </a:lnTo>
                  <a:lnTo>
                    <a:pt x="3392995" y="0"/>
                  </a:lnTo>
                  <a:lnTo>
                    <a:pt x="3471494" y="8890"/>
                  </a:lnTo>
                  <a:lnTo>
                    <a:pt x="5345023" y="8890"/>
                  </a:lnTo>
                  <a:close/>
                </a:path>
                <a:path w="9102725" h="8889">
                  <a:moveTo>
                    <a:pt x="9102725" y="0"/>
                  </a:moveTo>
                  <a:lnTo>
                    <a:pt x="8349602" y="0"/>
                  </a:lnTo>
                  <a:lnTo>
                    <a:pt x="8318487" y="8890"/>
                  </a:lnTo>
                  <a:lnTo>
                    <a:pt x="9077642" y="8890"/>
                  </a:lnTo>
                  <a:lnTo>
                    <a:pt x="9102725" y="0"/>
                  </a:lnTo>
                  <a:close/>
                </a:path>
              </a:pathLst>
            </a:custGeom>
            <a:solidFill>
              <a:srgbClr val="00C4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0" y="356869"/>
              <a:ext cx="9065260" cy="10160"/>
            </a:xfrm>
            <a:custGeom>
              <a:avLst/>
              <a:gdLst/>
              <a:ahLst/>
              <a:cxnLst/>
              <a:rect l="l" t="t" r="r" b="b"/>
              <a:pathLst>
                <a:path w="9065260" h="10160">
                  <a:moveTo>
                    <a:pt x="178396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714461" y="10160"/>
                  </a:lnTo>
                  <a:lnTo>
                    <a:pt x="1783969" y="0"/>
                  </a:lnTo>
                  <a:close/>
                </a:path>
                <a:path w="9065260" h="10160">
                  <a:moveTo>
                    <a:pt x="5395531" y="10160"/>
                  </a:moveTo>
                  <a:lnTo>
                    <a:pt x="5345023" y="0"/>
                  </a:lnTo>
                  <a:lnTo>
                    <a:pt x="3471494" y="0"/>
                  </a:lnTo>
                  <a:lnTo>
                    <a:pt x="3561207" y="10160"/>
                  </a:lnTo>
                  <a:lnTo>
                    <a:pt x="5395531" y="10160"/>
                  </a:lnTo>
                  <a:close/>
                </a:path>
                <a:path w="9065260" h="10160">
                  <a:moveTo>
                    <a:pt x="9065095" y="0"/>
                  </a:moveTo>
                  <a:lnTo>
                    <a:pt x="8302942" y="0"/>
                  </a:lnTo>
                  <a:lnTo>
                    <a:pt x="8302942" y="8890"/>
                  </a:lnTo>
                  <a:lnTo>
                    <a:pt x="8285162" y="8890"/>
                  </a:lnTo>
                  <a:lnTo>
                    <a:pt x="8285162" y="10160"/>
                  </a:lnTo>
                  <a:lnTo>
                    <a:pt x="9050401" y="10160"/>
                  </a:lnTo>
                  <a:lnTo>
                    <a:pt x="9050401" y="8890"/>
                  </a:lnTo>
                  <a:lnTo>
                    <a:pt x="9065095" y="8890"/>
                  </a:lnTo>
                  <a:lnTo>
                    <a:pt x="9065095" y="0"/>
                  </a:lnTo>
                  <a:close/>
                </a:path>
              </a:pathLst>
            </a:custGeom>
            <a:solidFill>
              <a:srgbClr val="00C3D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0" y="365759"/>
              <a:ext cx="9052560" cy="10160"/>
            </a:xfrm>
            <a:custGeom>
              <a:avLst/>
              <a:gdLst/>
              <a:ahLst/>
              <a:cxnLst/>
              <a:rect l="l" t="t" r="r" b="b"/>
              <a:pathLst>
                <a:path w="9052560" h="10160">
                  <a:moveTo>
                    <a:pt x="172314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653654" y="10160"/>
                  </a:lnTo>
                  <a:lnTo>
                    <a:pt x="1723148" y="0"/>
                  </a:lnTo>
                  <a:close/>
                </a:path>
                <a:path w="9052560" h="10160">
                  <a:moveTo>
                    <a:pt x="5439727" y="10160"/>
                  </a:moveTo>
                  <a:lnTo>
                    <a:pt x="5389219" y="0"/>
                  </a:lnTo>
                  <a:lnTo>
                    <a:pt x="3549993" y="0"/>
                  </a:lnTo>
                  <a:lnTo>
                    <a:pt x="3639693" y="10160"/>
                  </a:lnTo>
                  <a:lnTo>
                    <a:pt x="5439727" y="10160"/>
                  </a:lnTo>
                  <a:close/>
                </a:path>
                <a:path w="9052560" h="10160">
                  <a:moveTo>
                    <a:pt x="9052560" y="0"/>
                  </a:moveTo>
                  <a:lnTo>
                    <a:pt x="8287372" y="0"/>
                  </a:lnTo>
                  <a:lnTo>
                    <a:pt x="8251812" y="10160"/>
                  </a:lnTo>
                  <a:lnTo>
                    <a:pt x="9018003" y="10160"/>
                  </a:lnTo>
                  <a:lnTo>
                    <a:pt x="9052560" y="0"/>
                  </a:lnTo>
                  <a:close/>
                </a:path>
              </a:pathLst>
            </a:custGeom>
            <a:solidFill>
              <a:srgbClr val="00C2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0" y="374649"/>
              <a:ext cx="9022715" cy="10160"/>
            </a:xfrm>
            <a:custGeom>
              <a:avLst/>
              <a:gdLst/>
              <a:ahLst/>
              <a:cxnLst/>
              <a:rect l="l" t="t" r="r" b="b"/>
              <a:pathLst>
                <a:path w="9022715" h="10160">
                  <a:moveTo>
                    <a:pt x="166234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592834" y="10160"/>
                  </a:lnTo>
                  <a:lnTo>
                    <a:pt x="1662341" y="0"/>
                  </a:lnTo>
                  <a:close/>
                </a:path>
                <a:path w="9022715" h="10160">
                  <a:moveTo>
                    <a:pt x="5483923" y="10160"/>
                  </a:moveTo>
                  <a:lnTo>
                    <a:pt x="5433415" y="0"/>
                  </a:lnTo>
                  <a:lnTo>
                    <a:pt x="3628479" y="0"/>
                  </a:lnTo>
                  <a:lnTo>
                    <a:pt x="3718191" y="10160"/>
                  </a:lnTo>
                  <a:lnTo>
                    <a:pt x="5483923" y="10160"/>
                  </a:lnTo>
                  <a:close/>
                </a:path>
                <a:path w="9022715" h="10160">
                  <a:moveTo>
                    <a:pt x="9022334" y="0"/>
                  </a:moveTo>
                  <a:lnTo>
                    <a:pt x="8256257" y="0"/>
                  </a:lnTo>
                  <a:lnTo>
                    <a:pt x="8220710" y="10160"/>
                  </a:lnTo>
                  <a:lnTo>
                    <a:pt x="8987790" y="10160"/>
                  </a:lnTo>
                  <a:lnTo>
                    <a:pt x="9022334" y="0"/>
                  </a:lnTo>
                  <a:close/>
                </a:path>
              </a:pathLst>
            </a:custGeom>
            <a:solidFill>
              <a:srgbClr val="00C1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0" y="384809"/>
              <a:ext cx="8987790" cy="8890"/>
            </a:xfrm>
            <a:custGeom>
              <a:avLst/>
              <a:gdLst/>
              <a:ahLst/>
              <a:cxnLst/>
              <a:rect l="l" t="t" r="r" b="b"/>
              <a:pathLst>
                <a:path w="8987790" h="8889">
                  <a:moveTo>
                    <a:pt x="1571117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543977" y="8890"/>
                  </a:lnTo>
                  <a:lnTo>
                    <a:pt x="1543977" y="6350"/>
                  </a:lnTo>
                  <a:lnTo>
                    <a:pt x="1571117" y="6350"/>
                  </a:lnTo>
                  <a:lnTo>
                    <a:pt x="1571117" y="0"/>
                  </a:lnTo>
                  <a:close/>
                </a:path>
                <a:path w="8987790" h="8889">
                  <a:moveTo>
                    <a:pt x="5528119" y="8890"/>
                  </a:moveTo>
                  <a:lnTo>
                    <a:pt x="5483923" y="0"/>
                  </a:lnTo>
                  <a:lnTo>
                    <a:pt x="3718191" y="0"/>
                  </a:lnTo>
                  <a:lnTo>
                    <a:pt x="3796690" y="8890"/>
                  </a:lnTo>
                  <a:lnTo>
                    <a:pt x="5528119" y="8890"/>
                  </a:lnTo>
                  <a:close/>
                </a:path>
                <a:path w="8987790" h="8889">
                  <a:moveTo>
                    <a:pt x="8987790" y="0"/>
                  </a:moveTo>
                  <a:lnTo>
                    <a:pt x="8220697" y="0"/>
                  </a:lnTo>
                  <a:lnTo>
                    <a:pt x="8182965" y="8890"/>
                  </a:lnTo>
                  <a:lnTo>
                    <a:pt x="8957564" y="8890"/>
                  </a:lnTo>
                  <a:lnTo>
                    <a:pt x="8987790" y="0"/>
                  </a:lnTo>
                  <a:close/>
                </a:path>
              </a:pathLst>
            </a:custGeom>
            <a:solidFill>
              <a:srgbClr val="00C0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0" y="393699"/>
              <a:ext cx="8957945" cy="8890"/>
            </a:xfrm>
            <a:custGeom>
              <a:avLst/>
              <a:gdLst/>
              <a:ahLst/>
              <a:cxnLst/>
              <a:rect l="l" t="t" r="r" b="b"/>
              <a:pathLst>
                <a:path w="8957945" h="8889">
                  <a:moveTo>
                    <a:pt x="153855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500632" y="8890"/>
                  </a:lnTo>
                  <a:lnTo>
                    <a:pt x="1538554" y="0"/>
                  </a:lnTo>
                  <a:close/>
                </a:path>
                <a:path w="8957945" h="8889">
                  <a:moveTo>
                    <a:pt x="5572315" y="8890"/>
                  </a:moveTo>
                  <a:lnTo>
                    <a:pt x="5528119" y="0"/>
                  </a:lnTo>
                  <a:lnTo>
                    <a:pt x="3796690" y="0"/>
                  </a:lnTo>
                  <a:lnTo>
                    <a:pt x="3875176" y="8890"/>
                  </a:lnTo>
                  <a:lnTo>
                    <a:pt x="5572315" y="8890"/>
                  </a:lnTo>
                  <a:close/>
                </a:path>
                <a:path w="8957945" h="8889">
                  <a:moveTo>
                    <a:pt x="8957564" y="0"/>
                  </a:moveTo>
                  <a:lnTo>
                    <a:pt x="8182965" y="0"/>
                  </a:lnTo>
                  <a:lnTo>
                    <a:pt x="8145221" y="8890"/>
                  </a:lnTo>
                  <a:lnTo>
                    <a:pt x="8927338" y="8890"/>
                  </a:lnTo>
                  <a:lnTo>
                    <a:pt x="8957564" y="0"/>
                  </a:lnTo>
                  <a:close/>
                </a:path>
              </a:pathLst>
            </a:custGeom>
            <a:solidFill>
              <a:srgbClr val="00BF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0" y="402589"/>
              <a:ext cx="8927465" cy="10160"/>
            </a:xfrm>
            <a:custGeom>
              <a:avLst/>
              <a:gdLst/>
              <a:ahLst/>
              <a:cxnLst/>
              <a:rect l="l" t="t" r="r" b="b"/>
              <a:pathLst>
                <a:path w="8927465" h="10159">
                  <a:moveTo>
                    <a:pt x="150063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457299" y="10160"/>
                  </a:lnTo>
                  <a:lnTo>
                    <a:pt x="1500632" y="0"/>
                  </a:lnTo>
                  <a:close/>
                </a:path>
                <a:path w="8927465" h="10159">
                  <a:moveTo>
                    <a:pt x="5622823" y="10160"/>
                  </a:moveTo>
                  <a:lnTo>
                    <a:pt x="5572315" y="0"/>
                  </a:lnTo>
                  <a:lnTo>
                    <a:pt x="3875176" y="0"/>
                  </a:lnTo>
                  <a:lnTo>
                    <a:pt x="3964889" y="10160"/>
                  </a:lnTo>
                  <a:lnTo>
                    <a:pt x="5622823" y="10160"/>
                  </a:lnTo>
                  <a:close/>
                </a:path>
                <a:path w="8927465" h="10159">
                  <a:moveTo>
                    <a:pt x="8927338" y="0"/>
                  </a:moveTo>
                  <a:lnTo>
                    <a:pt x="8145221" y="0"/>
                  </a:lnTo>
                  <a:lnTo>
                    <a:pt x="8102079" y="10160"/>
                  </a:lnTo>
                  <a:lnTo>
                    <a:pt x="8892794" y="10160"/>
                  </a:lnTo>
                  <a:lnTo>
                    <a:pt x="8927338" y="0"/>
                  </a:lnTo>
                  <a:close/>
                </a:path>
              </a:pathLst>
            </a:custGeom>
            <a:solidFill>
              <a:srgbClr val="00BED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0" y="411479"/>
              <a:ext cx="8888730" cy="10160"/>
            </a:xfrm>
            <a:custGeom>
              <a:avLst/>
              <a:gdLst/>
              <a:ahLst/>
              <a:cxnLst/>
              <a:rect l="l" t="t" r="r" b="b"/>
              <a:pathLst>
                <a:path w="8888730" h="10159">
                  <a:moveTo>
                    <a:pt x="146272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419377" y="10160"/>
                  </a:lnTo>
                  <a:lnTo>
                    <a:pt x="1462722" y="0"/>
                  </a:lnTo>
                  <a:close/>
                </a:path>
                <a:path w="8888730" h="10159">
                  <a:moveTo>
                    <a:pt x="5667019" y="10160"/>
                  </a:moveTo>
                  <a:lnTo>
                    <a:pt x="5616511" y="0"/>
                  </a:lnTo>
                  <a:lnTo>
                    <a:pt x="3953675" y="0"/>
                  </a:lnTo>
                  <a:lnTo>
                    <a:pt x="4043375" y="10160"/>
                  </a:lnTo>
                  <a:lnTo>
                    <a:pt x="5667019" y="10160"/>
                  </a:lnTo>
                  <a:close/>
                </a:path>
                <a:path w="8888730" h="10159">
                  <a:moveTo>
                    <a:pt x="8888476" y="0"/>
                  </a:moveTo>
                  <a:lnTo>
                    <a:pt x="8096694" y="0"/>
                  </a:lnTo>
                  <a:lnTo>
                    <a:pt x="8096694" y="5080"/>
                  </a:lnTo>
                  <a:lnTo>
                    <a:pt x="8075117" y="5080"/>
                  </a:lnTo>
                  <a:lnTo>
                    <a:pt x="8075117" y="10160"/>
                  </a:lnTo>
                  <a:lnTo>
                    <a:pt x="8869502" y="10160"/>
                  </a:lnTo>
                  <a:lnTo>
                    <a:pt x="8869502" y="5080"/>
                  </a:lnTo>
                  <a:lnTo>
                    <a:pt x="8888476" y="5080"/>
                  </a:lnTo>
                  <a:lnTo>
                    <a:pt x="8888476" y="0"/>
                  </a:lnTo>
                  <a:close/>
                </a:path>
              </a:pathLst>
            </a:custGeom>
            <a:solidFill>
              <a:srgbClr val="00BD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0" y="420369"/>
              <a:ext cx="8864600" cy="10160"/>
            </a:xfrm>
            <a:custGeom>
              <a:avLst/>
              <a:gdLst/>
              <a:ahLst/>
              <a:cxnLst/>
              <a:rect l="l" t="t" r="r" b="b"/>
              <a:pathLst>
                <a:path w="8864600" h="10159">
                  <a:moveTo>
                    <a:pt x="142480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381455" y="10160"/>
                  </a:lnTo>
                  <a:lnTo>
                    <a:pt x="1424800" y="0"/>
                  </a:lnTo>
                  <a:close/>
                </a:path>
                <a:path w="8864600" h="10159">
                  <a:moveTo>
                    <a:pt x="5711215" y="10160"/>
                  </a:moveTo>
                  <a:lnTo>
                    <a:pt x="5660707" y="0"/>
                  </a:lnTo>
                  <a:lnTo>
                    <a:pt x="4032173" y="0"/>
                  </a:lnTo>
                  <a:lnTo>
                    <a:pt x="4121874" y="10160"/>
                  </a:lnTo>
                  <a:lnTo>
                    <a:pt x="5711215" y="10160"/>
                  </a:lnTo>
                  <a:close/>
                </a:path>
                <a:path w="8864600" h="10159">
                  <a:moveTo>
                    <a:pt x="8864346" y="0"/>
                  </a:moveTo>
                  <a:lnTo>
                    <a:pt x="8069732" y="0"/>
                  </a:lnTo>
                  <a:lnTo>
                    <a:pt x="8026590" y="10160"/>
                  </a:lnTo>
                  <a:lnTo>
                    <a:pt x="8823046" y="10160"/>
                  </a:lnTo>
                  <a:lnTo>
                    <a:pt x="8864346" y="0"/>
                  </a:lnTo>
                  <a:close/>
                </a:path>
              </a:pathLst>
            </a:custGeom>
            <a:solidFill>
              <a:srgbClr val="00BC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0" y="430529"/>
              <a:ext cx="8823325" cy="8890"/>
            </a:xfrm>
            <a:custGeom>
              <a:avLst/>
              <a:gdLst/>
              <a:ahLst/>
              <a:cxnLst/>
              <a:rect l="l" t="t" r="r" b="b"/>
              <a:pathLst>
                <a:path w="8823325" h="8890">
                  <a:moveTo>
                    <a:pt x="1381455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343533" y="8890"/>
                  </a:lnTo>
                  <a:lnTo>
                    <a:pt x="1381455" y="0"/>
                  </a:lnTo>
                  <a:close/>
                </a:path>
                <a:path w="8823325" h="8890">
                  <a:moveTo>
                    <a:pt x="5740006" y="1270"/>
                  </a:moveTo>
                  <a:lnTo>
                    <a:pt x="5714377" y="1270"/>
                  </a:lnTo>
                  <a:lnTo>
                    <a:pt x="5714377" y="0"/>
                  </a:lnTo>
                  <a:lnTo>
                    <a:pt x="4127487" y="0"/>
                  </a:lnTo>
                  <a:lnTo>
                    <a:pt x="4127487" y="1270"/>
                  </a:lnTo>
                  <a:lnTo>
                    <a:pt x="4166730" y="1270"/>
                  </a:lnTo>
                  <a:lnTo>
                    <a:pt x="4166730" y="8890"/>
                  </a:lnTo>
                  <a:lnTo>
                    <a:pt x="5740006" y="8890"/>
                  </a:lnTo>
                  <a:lnTo>
                    <a:pt x="5740006" y="1270"/>
                  </a:lnTo>
                  <a:close/>
                </a:path>
                <a:path w="8823325" h="8890">
                  <a:moveTo>
                    <a:pt x="8823046" y="0"/>
                  </a:moveTo>
                  <a:lnTo>
                    <a:pt x="8026590" y="0"/>
                  </a:lnTo>
                  <a:lnTo>
                    <a:pt x="7988846" y="8890"/>
                  </a:lnTo>
                  <a:lnTo>
                    <a:pt x="8786901" y="8890"/>
                  </a:lnTo>
                  <a:lnTo>
                    <a:pt x="8823046" y="0"/>
                  </a:lnTo>
                  <a:close/>
                </a:path>
              </a:pathLst>
            </a:custGeom>
            <a:solidFill>
              <a:srgbClr val="00BBD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0" y="439419"/>
              <a:ext cx="8787130" cy="10160"/>
            </a:xfrm>
            <a:custGeom>
              <a:avLst/>
              <a:gdLst/>
              <a:ahLst/>
              <a:cxnLst/>
              <a:rect l="l" t="t" r="r" b="b"/>
              <a:pathLst>
                <a:path w="8787130" h="10159">
                  <a:moveTo>
                    <a:pt x="1343533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300200" y="10160"/>
                  </a:lnTo>
                  <a:lnTo>
                    <a:pt x="1343533" y="0"/>
                  </a:lnTo>
                  <a:close/>
                </a:path>
                <a:path w="8787130" h="10159">
                  <a:moveTo>
                    <a:pt x="5822404" y="10160"/>
                  </a:moveTo>
                  <a:lnTo>
                    <a:pt x="5762472" y="0"/>
                  </a:lnTo>
                  <a:lnTo>
                    <a:pt x="4200372" y="0"/>
                  </a:lnTo>
                  <a:lnTo>
                    <a:pt x="4290072" y="10160"/>
                  </a:lnTo>
                  <a:lnTo>
                    <a:pt x="5822404" y="10160"/>
                  </a:lnTo>
                  <a:close/>
                </a:path>
                <a:path w="8787130" h="10159">
                  <a:moveTo>
                    <a:pt x="8786901" y="0"/>
                  </a:moveTo>
                  <a:lnTo>
                    <a:pt x="7988846" y="0"/>
                  </a:lnTo>
                  <a:lnTo>
                    <a:pt x="7945717" y="10160"/>
                  </a:lnTo>
                  <a:lnTo>
                    <a:pt x="8745601" y="10160"/>
                  </a:lnTo>
                  <a:lnTo>
                    <a:pt x="8786901" y="0"/>
                  </a:lnTo>
                  <a:close/>
                </a:path>
              </a:pathLst>
            </a:custGeom>
            <a:solidFill>
              <a:srgbClr val="00BA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0" y="448309"/>
              <a:ext cx="8733155" cy="10160"/>
            </a:xfrm>
            <a:custGeom>
              <a:avLst/>
              <a:gdLst/>
              <a:ahLst/>
              <a:cxnLst/>
              <a:rect l="l" t="t" r="r" b="b"/>
              <a:pathLst>
                <a:path w="8733155" h="10159">
                  <a:moveTo>
                    <a:pt x="130561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62278" y="10160"/>
                  </a:lnTo>
                  <a:lnTo>
                    <a:pt x="1305610" y="0"/>
                  </a:lnTo>
                  <a:close/>
                </a:path>
                <a:path w="8733155" h="10159">
                  <a:moveTo>
                    <a:pt x="5874842" y="10160"/>
                  </a:moveTo>
                  <a:lnTo>
                    <a:pt x="5814911" y="0"/>
                  </a:lnTo>
                  <a:lnTo>
                    <a:pt x="4278858" y="0"/>
                  </a:lnTo>
                  <a:lnTo>
                    <a:pt x="4368571" y="10160"/>
                  </a:lnTo>
                  <a:lnTo>
                    <a:pt x="5874842" y="10160"/>
                  </a:lnTo>
                  <a:close/>
                </a:path>
                <a:path w="8733155" h="10159">
                  <a:moveTo>
                    <a:pt x="8732698" y="0"/>
                  </a:moveTo>
                  <a:lnTo>
                    <a:pt x="7932229" y="0"/>
                  </a:lnTo>
                  <a:lnTo>
                    <a:pt x="7932229" y="8890"/>
                  </a:lnTo>
                  <a:lnTo>
                    <a:pt x="7910068" y="8890"/>
                  </a:lnTo>
                  <a:lnTo>
                    <a:pt x="7910068" y="10160"/>
                  </a:lnTo>
                  <a:lnTo>
                    <a:pt x="8712048" y="10160"/>
                  </a:lnTo>
                  <a:lnTo>
                    <a:pt x="8712048" y="8890"/>
                  </a:lnTo>
                  <a:lnTo>
                    <a:pt x="8732698" y="8890"/>
                  </a:lnTo>
                  <a:lnTo>
                    <a:pt x="8732698" y="0"/>
                  </a:lnTo>
                  <a:close/>
                </a:path>
              </a:pathLst>
            </a:custGeom>
            <a:solidFill>
              <a:srgbClr val="00B9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0" y="457199"/>
              <a:ext cx="8714740" cy="10160"/>
            </a:xfrm>
            <a:custGeom>
              <a:avLst/>
              <a:gdLst/>
              <a:ahLst/>
              <a:cxnLst/>
              <a:rect l="l" t="t" r="r" b="b"/>
              <a:pathLst>
                <a:path w="8714740" h="10159">
                  <a:moveTo>
                    <a:pt x="12676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24356" y="10160"/>
                  </a:lnTo>
                  <a:lnTo>
                    <a:pt x="1267688" y="0"/>
                  </a:lnTo>
                  <a:close/>
                </a:path>
                <a:path w="8714740" h="10159">
                  <a:moveTo>
                    <a:pt x="5927280" y="10160"/>
                  </a:moveTo>
                  <a:lnTo>
                    <a:pt x="5867349" y="0"/>
                  </a:lnTo>
                  <a:lnTo>
                    <a:pt x="4357357" y="0"/>
                  </a:lnTo>
                  <a:lnTo>
                    <a:pt x="4447070" y="10160"/>
                  </a:lnTo>
                  <a:lnTo>
                    <a:pt x="5927280" y="10160"/>
                  </a:lnTo>
                  <a:close/>
                </a:path>
                <a:path w="8714740" h="10159">
                  <a:moveTo>
                    <a:pt x="8714626" y="0"/>
                  </a:moveTo>
                  <a:lnTo>
                    <a:pt x="7913370" y="0"/>
                  </a:lnTo>
                  <a:lnTo>
                    <a:pt x="7860703" y="10160"/>
                  </a:lnTo>
                  <a:lnTo>
                    <a:pt x="8673325" y="10160"/>
                  </a:lnTo>
                  <a:lnTo>
                    <a:pt x="8714626" y="0"/>
                  </a:lnTo>
                  <a:close/>
                </a:path>
              </a:pathLst>
            </a:custGeom>
            <a:solidFill>
              <a:srgbClr val="00B8D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0" y="466089"/>
              <a:ext cx="8660765" cy="10160"/>
            </a:xfrm>
            <a:custGeom>
              <a:avLst/>
              <a:gdLst/>
              <a:ahLst/>
              <a:cxnLst/>
              <a:rect l="l" t="t" r="r" b="b"/>
              <a:pathLst>
                <a:path w="8660765" h="10159">
                  <a:moveTo>
                    <a:pt x="121622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196873" y="10160"/>
                  </a:lnTo>
                  <a:lnTo>
                    <a:pt x="1196873" y="6350"/>
                  </a:lnTo>
                  <a:lnTo>
                    <a:pt x="1216228" y="6350"/>
                  </a:lnTo>
                  <a:lnTo>
                    <a:pt x="1216228" y="0"/>
                  </a:lnTo>
                  <a:close/>
                </a:path>
                <a:path w="8660765" h="10159">
                  <a:moveTo>
                    <a:pt x="5979719" y="10160"/>
                  </a:moveTo>
                  <a:lnTo>
                    <a:pt x="5919787" y="0"/>
                  </a:lnTo>
                  <a:lnTo>
                    <a:pt x="4435856" y="0"/>
                  </a:lnTo>
                  <a:lnTo>
                    <a:pt x="4525556" y="10160"/>
                  </a:lnTo>
                  <a:lnTo>
                    <a:pt x="5979719" y="10160"/>
                  </a:lnTo>
                  <a:close/>
                </a:path>
                <a:path w="8660765" h="10159">
                  <a:moveTo>
                    <a:pt x="8660409" y="0"/>
                  </a:moveTo>
                  <a:lnTo>
                    <a:pt x="7844244" y="0"/>
                  </a:lnTo>
                  <a:lnTo>
                    <a:pt x="7844244" y="8890"/>
                  </a:lnTo>
                  <a:lnTo>
                    <a:pt x="7817904" y="8890"/>
                  </a:lnTo>
                  <a:lnTo>
                    <a:pt x="7817904" y="10160"/>
                  </a:lnTo>
                  <a:lnTo>
                    <a:pt x="8639365" y="10160"/>
                  </a:lnTo>
                  <a:lnTo>
                    <a:pt x="8639365" y="8890"/>
                  </a:lnTo>
                  <a:lnTo>
                    <a:pt x="8660409" y="8890"/>
                  </a:lnTo>
                  <a:lnTo>
                    <a:pt x="8660409" y="0"/>
                  </a:lnTo>
                  <a:close/>
                </a:path>
              </a:pathLst>
            </a:custGeom>
            <a:solidFill>
              <a:srgbClr val="00B7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0" y="476249"/>
              <a:ext cx="8636635" cy="8890"/>
            </a:xfrm>
            <a:custGeom>
              <a:avLst/>
              <a:gdLst/>
              <a:ahLst/>
              <a:cxnLst/>
              <a:rect l="l" t="t" r="r" b="b"/>
              <a:pathLst>
                <a:path w="8636635" h="8890">
                  <a:moveTo>
                    <a:pt x="119105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163942" y="8890"/>
                  </a:lnTo>
                  <a:lnTo>
                    <a:pt x="1191056" y="0"/>
                  </a:lnTo>
                  <a:close/>
                </a:path>
                <a:path w="8636635" h="8890">
                  <a:moveTo>
                    <a:pt x="6032144" y="8890"/>
                  </a:moveTo>
                  <a:lnTo>
                    <a:pt x="5979719" y="0"/>
                  </a:lnTo>
                  <a:lnTo>
                    <a:pt x="4525556" y="0"/>
                  </a:lnTo>
                  <a:lnTo>
                    <a:pt x="4604055" y="8890"/>
                  </a:lnTo>
                  <a:lnTo>
                    <a:pt x="6032144" y="8890"/>
                  </a:lnTo>
                  <a:close/>
                </a:path>
                <a:path w="8636635" h="8890">
                  <a:moveTo>
                    <a:pt x="8636381" y="0"/>
                  </a:moveTo>
                  <a:lnTo>
                    <a:pt x="7814615" y="0"/>
                  </a:lnTo>
                  <a:lnTo>
                    <a:pt x="7768526" y="8890"/>
                  </a:lnTo>
                  <a:lnTo>
                    <a:pt x="8594649" y="8890"/>
                  </a:lnTo>
                  <a:lnTo>
                    <a:pt x="8636381" y="0"/>
                  </a:lnTo>
                  <a:close/>
                </a:path>
              </a:pathLst>
            </a:custGeom>
            <a:solidFill>
              <a:srgbClr val="00B6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0" y="485139"/>
              <a:ext cx="8594725" cy="10160"/>
            </a:xfrm>
            <a:custGeom>
              <a:avLst/>
              <a:gdLst/>
              <a:ahLst/>
              <a:cxnLst/>
              <a:rect l="l" t="t" r="r" b="b"/>
              <a:pathLst>
                <a:path w="8594725" h="10159">
                  <a:moveTo>
                    <a:pt x="116395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32954" y="10160"/>
                  </a:lnTo>
                  <a:lnTo>
                    <a:pt x="1163955" y="0"/>
                  </a:lnTo>
                  <a:close/>
                </a:path>
                <a:path w="8594725" h="10159">
                  <a:moveTo>
                    <a:pt x="6092075" y="10160"/>
                  </a:moveTo>
                  <a:lnTo>
                    <a:pt x="6032144" y="0"/>
                  </a:lnTo>
                  <a:lnTo>
                    <a:pt x="4604055" y="0"/>
                  </a:lnTo>
                  <a:lnTo>
                    <a:pt x="4693767" y="10160"/>
                  </a:lnTo>
                  <a:lnTo>
                    <a:pt x="6092075" y="10160"/>
                  </a:lnTo>
                  <a:close/>
                </a:path>
                <a:path w="8594725" h="10159">
                  <a:moveTo>
                    <a:pt x="8594649" y="0"/>
                  </a:moveTo>
                  <a:lnTo>
                    <a:pt x="7768526" y="0"/>
                  </a:lnTo>
                  <a:lnTo>
                    <a:pt x="7715859" y="10160"/>
                  </a:lnTo>
                  <a:lnTo>
                    <a:pt x="8546960" y="10160"/>
                  </a:lnTo>
                  <a:lnTo>
                    <a:pt x="8594649" y="0"/>
                  </a:lnTo>
                  <a:close/>
                </a:path>
              </a:pathLst>
            </a:custGeom>
            <a:solidFill>
              <a:srgbClr val="00B5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0" y="494029"/>
              <a:ext cx="8553450" cy="10160"/>
            </a:xfrm>
            <a:custGeom>
              <a:avLst/>
              <a:gdLst/>
              <a:ahLst/>
              <a:cxnLst/>
              <a:rect l="l" t="t" r="r" b="b"/>
              <a:pathLst>
                <a:path w="8553450" h="10159">
                  <a:moveTo>
                    <a:pt x="11368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05839" y="10160"/>
                  </a:lnTo>
                  <a:lnTo>
                    <a:pt x="1136840" y="0"/>
                  </a:lnTo>
                  <a:close/>
                </a:path>
                <a:path w="8553450" h="10159">
                  <a:moveTo>
                    <a:pt x="6144514" y="10160"/>
                  </a:moveTo>
                  <a:lnTo>
                    <a:pt x="6084582" y="0"/>
                  </a:lnTo>
                  <a:lnTo>
                    <a:pt x="4682553" y="0"/>
                  </a:lnTo>
                  <a:lnTo>
                    <a:pt x="4772253" y="10160"/>
                  </a:lnTo>
                  <a:lnTo>
                    <a:pt x="6144514" y="10160"/>
                  </a:lnTo>
                  <a:close/>
                </a:path>
                <a:path w="8553450" h="10159">
                  <a:moveTo>
                    <a:pt x="8552929" y="0"/>
                  </a:moveTo>
                  <a:lnTo>
                    <a:pt x="7722451" y="0"/>
                  </a:lnTo>
                  <a:lnTo>
                    <a:pt x="7669784" y="10160"/>
                  </a:lnTo>
                  <a:lnTo>
                    <a:pt x="8505241" y="10160"/>
                  </a:lnTo>
                  <a:lnTo>
                    <a:pt x="8552929" y="0"/>
                  </a:lnTo>
                  <a:close/>
                </a:path>
              </a:pathLst>
            </a:custGeom>
            <a:solidFill>
              <a:srgbClr val="00B4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0" y="502919"/>
              <a:ext cx="8511540" cy="10160"/>
            </a:xfrm>
            <a:custGeom>
              <a:avLst/>
              <a:gdLst/>
              <a:ahLst/>
              <a:cxnLst/>
              <a:rect l="l" t="t" r="r" b="b"/>
              <a:pathLst>
                <a:path w="8511540" h="10159">
                  <a:moveTo>
                    <a:pt x="1109713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078725" y="10160"/>
                  </a:lnTo>
                  <a:lnTo>
                    <a:pt x="1109713" y="0"/>
                  </a:lnTo>
                  <a:close/>
                </a:path>
                <a:path w="8511540" h="10159">
                  <a:moveTo>
                    <a:pt x="6186030" y="3810"/>
                  </a:moveTo>
                  <a:lnTo>
                    <a:pt x="6148260" y="3810"/>
                  </a:lnTo>
                  <a:lnTo>
                    <a:pt x="6148260" y="0"/>
                  </a:lnTo>
                  <a:lnTo>
                    <a:pt x="4777867" y="0"/>
                  </a:lnTo>
                  <a:lnTo>
                    <a:pt x="4777867" y="3810"/>
                  </a:lnTo>
                  <a:lnTo>
                    <a:pt x="4822710" y="3810"/>
                  </a:lnTo>
                  <a:lnTo>
                    <a:pt x="4822710" y="10160"/>
                  </a:lnTo>
                  <a:lnTo>
                    <a:pt x="6186030" y="10160"/>
                  </a:lnTo>
                  <a:lnTo>
                    <a:pt x="6186030" y="3810"/>
                  </a:lnTo>
                  <a:close/>
                </a:path>
                <a:path w="8511540" h="10159">
                  <a:moveTo>
                    <a:pt x="8511197" y="0"/>
                  </a:moveTo>
                  <a:lnTo>
                    <a:pt x="7676362" y="0"/>
                  </a:lnTo>
                  <a:lnTo>
                    <a:pt x="7623696" y="10160"/>
                  </a:lnTo>
                  <a:lnTo>
                    <a:pt x="8463509" y="10160"/>
                  </a:lnTo>
                  <a:lnTo>
                    <a:pt x="8511197" y="0"/>
                  </a:lnTo>
                  <a:close/>
                </a:path>
              </a:pathLst>
            </a:custGeom>
            <a:solidFill>
              <a:srgbClr val="00B3D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0" y="513079"/>
              <a:ext cx="8448675" cy="8890"/>
            </a:xfrm>
            <a:custGeom>
              <a:avLst/>
              <a:gdLst/>
              <a:ahLst/>
              <a:cxnLst/>
              <a:rect l="l" t="t" r="r" b="b"/>
              <a:pathLst>
                <a:path w="8448675" h="8890">
                  <a:moveTo>
                    <a:pt x="107873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051610" y="8890"/>
                  </a:lnTo>
                  <a:lnTo>
                    <a:pt x="1078738" y="0"/>
                  </a:lnTo>
                  <a:close/>
                </a:path>
                <a:path w="8448675" h="8890">
                  <a:moveTo>
                    <a:pt x="6286881" y="8890"/>
                  </a:moveTo>
                  <a:lnTo>
                    <a:pt x="6212573" y="0"/>
                  </a:lnTo>
                  <a:lnTo>
                    <a:pt x="4850752" y="0"/>
                  </a:lnTo>
                  <a:lnTo>
                    <a:pt x="4929238" y="8890"/>
                  </a:lnTo>
                  <a:lnTo>
                    <a:pt x="6286881" y="8890"/>
                  </a:lnTo>
                  <a:close/>
                </a:path>
                <a:path w="8448675" h="8890">
                  <a:moveTo>
                    <a:pt x="8448599" y="0"/>
                  </a:moveTo>
                  <a:lnTo>
                    <a:pt x="7607236" y="0"/>
                  </a:lnTo>
                  <a:lnTo>
                    <a:pt x="7607236" y="6350"/>
                  </a:lnTo>
                  <a:lnTo>
                    <a:pt x="7580173" y="6350"/>
                  </a:lnTo>
                  <a:lnTo>
                    <a:pt x="7580173" y="8890"/>
                  </a:lnTo>
                  <a:lnTo>
                    <a:pt x="8427745" y="8890"/>
                  </a:lnTo>
                  <a:lnTo>
                    <a:pt x="8427745" y="6350"/>
                  </a:lnTo>
                  <a:lnTo>
                    <a:pt x="8448599" y="6350"/>
                  </a:lnTo>
                  <a:lnTo>
                    <a:pt x="8448599" y="0"/>
                  </a:lnTo>
                  <a:close/>
                </a:path>
              </a:pathLst>
            </a:custGeom>
            <a:solidFill>
              <a:srgbClr val="00B2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0" y="521969"/>
              <a:ext cx="8422005" cy="8890"/>
            </a:xfrm>
            <a:custGeom>
              <a:avLst/>
              <a:gdLst/>
              <a:ahLst/>
              <a:cxnLst/>
              <a:rect l="l" t="t" r="r" b="b"/>
              <a:pathLst>
                <a:path w="8422005" h="8890">
                  <a:moveTo>
                    <a:pt x="105161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024496" y="8890"/>
                  </a:lnTo>
                  <a:lnTo>
                    <a:pt x="1051610" y="0"/>
                  </a:lnTo>
                  <a:close/>
                </a:path>
                <a:path w="8422005" h="8890">
                  <a:moveTo>
                    <a:pt x="6361201" y="8890"/>
                  </a:moveTo>
                  <a:lnTo>
                    <a:pt x="6286881" y="0"/>
                  </a:lnTo>
                  <a:lnTo>
                    <a:pt x="4929238" y="0"/>
                  </a:lnTo>
                  <a:lnTo>
                    <a:pt x="5007737" y="8890"/>
                  </a:lnTo>
                  <a:lnTo>
                    <a:pt x="6361201" y="8890"/>
                  </a:lnTo>
                  <a:close/>
                </a:path>
                <a:path w="8422005" h="8890">
                  <a:moveTo>
                    <a:pt x="8421776" y="0"/>
                  </a:moveTo>
                  <a:lnTo>
                    <a:pt x="7569568" y="0"/>
                  </a:lnTo>
                  <a:lnTo>
                    <a:pt x="7495286" y="8890"/>
                  </a:lnTo>
                  <a:lnTo>
                    <a:pt x="8380044" y="8890"/>
                  </a:lnTo>
                  <a:lnTo>
                    <a:pt x="8421776" y="0"/>
                  </a:lnTo>
                  <a:close/>
                </a:path>
              </a:pathLst>
            </a:custGeom>
            <a:solidFill>
              <a:srgbClr val="00B1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0" y="530859"/>
              <a:ext cx="8365490" cy="10160"/>
            </a:xfrm>
            <a:custGeom>
              <a:avLst/>
              <a:gdLst/>
              <a:ahLst/>
              <a:cxnLst/>
              <a:rect l="l" t="t" r="r" b="b"/>
              <a:pathLst>
                <a:path w="8365490" h="10159">
                  <a:moveTo>
                    <a:pt x="102449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93508" y="10160"/>
                  </a:lnTo>
                  <a:lnTo>
                    <a:pt x="1024496" y="0"/>
                  </a:lnTo>
                  <a:close/>
                </a:path>
                <a:path w="8365490" h="10159">
                  <a:moveTo>
                    <a:pt x="6446126" y="10160"/>
                  </a:moveTo>
                  <a:lnTo>
                    <a:pt x="6361201" y="0"/>
                  </a:lnTo>
                  <a:lnTo>
                    <a:pt x="5007737" y="0"/>
                  </a:lnTo>
                  <a:lnTo>
                    <a:pt x="5097450" y="10160"/>
                  </a:lnTo>
                  <a:lnTo>
                    <a:pt x="6446126" y="10160"/>
                  </a:lnTo>
                  <a:close/>
                </a:path>
                <a:path w="8365490" h="10159">
                  <a:moveTo>
                    <a:pt x="8365147" y="0"/>
                  </a:moveTo>
                  <a:lnTo>
                    <a:pt x="7468756" y="0"/>
                  </a:lnTo>
                  <a:lnTo>
                    <a:pt x="7468756" y="6350"/>
                  </a:lnTo>
                  <a:lnTo>
                    <a:pt x="7426325" y="6350"/>
                  </a:lnTo>
                  <a:lnTo>
                    <a:pt x="7426325" y="10160"/>
                  </a:lnTo>
                  <a:lnTo>
                    <a:pt x="8339264" y="10160"/>
                  </a:lnTo>
                  <a:lnTo>
                    <a:pt x="8339264" y="6350"/>
                  </a:lnTo>
                  <a:lnTo>
                    <a:pt x="8365147" y="6350"/>
                  </a:lnTo>
                  <a:lnTo>
                    <a:pt x="8365147" y="0"/>
                  </a:lnTo>
                  <a:close/>
                </a:path>
              </a:pathLst>
            </a:custGeom>
            <a:solidFill>
              <a:srgbClr val="00B0D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0" y="539749"/>
              <a:ext cx="8335645" cy="10160"/>
            </a:xfrm>
            <a:custGeom>
              <a:avLst/>
              <a:gdLst/>
              <a:ahLst/>
              <a:cxnLst/>
              <a:rect l="l" t="t" r="r" b="b"/>
              <a:pathLst>
                <a:path w="8335645" h="10159">
                  <a:moveTo>
                    <a:pt x="99738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66393" y="10160"/>
                  </a:lnTo>
                  <a:lnTo>
                    <a:pt x="997381" y="0"/>
                  </a:lnTo>
                  <a:close/>
                </a:path>
                <a:path w="8335645" h="10159">
                  <a:moveTo>
                    <a:pt x="6520434" y="10160"/>
                  </a:moveTo>
                  <a:lnTo>
                    <a:pt x="6435509" y="0"/>
                  </a:lnTo>
                  <a:lnTo>
                    <a:pt x="5086235" y="0"/>
                  </a:lnTo>
                  <a:lnTo>
                    <a:pt x="5175936" y="10160"/>
                  </a:lnTo>
                  <a:lnTo>
                    <a:pt x="6520434" y="10160"/>
                  </a:lnTo>
                  <a:close/>
                </a:path>
                <a:path w="8335645" h="10159">
                  <a:moveTo>
                    <a:pt x="8335607" y="0"/>
                  </a:moveTo>
                  <a:lnTo>
                    <a:pt x="7421016" y="0"/>
                  </a:lnTo>
                  <a:lnTo>
                    <a:pt x="7336129" y="10160"/>
                  </a:lnTo>
                  <a:lnTo>
                    <a:pt x="8277085" y="10160"/>
                  </a:lnTo>
                  <a:lnTo>
                    <a:pt x="8335607" y="0"/>
                  </a:lnTo>
                  <a:close/>
                </a:path>
              </a:pathLst>
            </a:custGeom>
            <a:solidFill>
              <a:srgbClr val="00AF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0" y="548639"/>
              <a:ext cx="8284845" cy="10160"/>
            </a:xfrm>
            <a:custGeom>
              <a:avLst/>
              <a:gdLst/>
              <a:ahLst/>
              <a:cxnLst/>
              <a:rect l="l" t="t" r="r" b="b"/>
              <a:pathLst>
                <a:path w="8284845" h="10159">
                  <a:moveTo>
                    <a:pt x="97026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39279" y="10160"/>
                  </a:lnTo>
                  <a:lnTo>
                    <a:pt x="970267" y="0"/>
                  </a:lnTo>
                  <a:close/>
                </a:path>
                <a:path w="8284845" h="10159">
                  <a:moveTo>
                    <a:pt x="6597561" y="7620"/>
                  </a:moveTo>
                  <a:lnTo>
                    <a:pt x="6541668" y="7620"/>
                  </a:lnTo>
                  <a:lnTo>
                    <a:pt x="6541668" y="0"/>
                  </a:lnTo>
                  <a:lnTo>
                    <a:pt x="5198364" y="0"/>
                  </a:lnTo>
                  <a:lnTo>
                    <a:pt x="5198364" y="7620"/>
                  </a:lnTo>
                  <a:lnTo>
                    <a:pt x="5243220" y="7620"/>
                  </a:lnTo>
                  <a:lnTo>
                    <a:pt x="5243220" y="10160"/>
                  </a:lnTo>
                  <a:lnTo>
                    <a:pt x="6597561" y="10160"/>
                  </a:lnTo>
                  <a:lnTo>
                    <a:pt x="6597561" y="7620"/>
                  </a:lnTo>
                  <a:close/>
                </a:path>
                <a:path w="8284845" h="10159">
                  <a:moveTo>
                    <a:pt x="8284400" y="0"/>
                  </a:moveTo>
                  <a:lnTo>
                    <a:pt x="7346734" y="0"/>
                  </a:lnTo>
                  <a:lnTo>
                    <a:pt x="7261860" y="10160"/>
                  </a:lnTo>
                  <a:lnTo>
                    <a:pt x="8225866" y="10160"/>
                  </a:lnTo>
                  <a:lnTo>
                    <a:pt x="8284400" y="0"/>
                  </a:lnTo>
                  <a:close/>
                </a:path>
              </a:pathLst>
            </a:custGeom>
            <a:solidFill>
              <a:srgbClr val="00AE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0" y="558799"/>
              <a:ext cx="8226425" cy="8890"/>
            </a:xfrm>
            <a:custGeom>
              <a:avLst/>
              <a:gdLst/>
              <a:ahLst/>
              <a:cxnLst/>
              <a:rect l="l" t="t" r="r" b="b"/>
              <a:pathLst>
                <a:path w="8226425" h="8890">
                  <a:moveTo>
                    <a:pt x="93927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912164" y="8890"/>
                  </a:lnTo>
                  <a:lnTo>
                    <a:pt x="939279" y="0"/>
                  </a:lnTo>
                  <a:close/>
                </a:path>
                <a:path w="8226425" h="8890">
                  <a:moveTo>
                    <a:pt x="6789915" y="8890"/>
                  </a:moveTo>
                  <a:lnTo>
                    <a:pt x="6621602" y="0"/>
                  </a:lnTo>
                  <a:lnTo>
                    <a:pt x="5254434" y="0"/>
                  </a:lnTo>
                  <a:lnTo>
                    <a:pt x="5332933" y="8890"/>
                  </a:lnTo>
                  <a:lnTo>
                    <a:pt x="6789915" y="8890"/>
                  </a:lnTo>
                  <a:close/>
                </a:path>
                <a:path w="8226425" h="8890">
                  <a:moveTo>
                    <a:pt x="8225866" y="0"/>
                  </a:moveTo>
                  <a:lnTo>
                    <a:pt x="7261860" y="0"/>
                  </a:lnTo>
                  <a:lnTo>
                    <a:pt x="7085419" y="8890"/>
                  </a:lnTo>
                  <a:lnTo>
                    <a:pt x="8174647" y="8890"/>
                  </a:lnTo>
                  <a:lnTo>
                    <a:pt x="8225866" y="0"/>
                  </a:lnTo>
                  <a:close/>
                </a:path>
              </a:pathLst>
            </a:custGeom>
            <a:solidFill>
              <a:srgbClr val="00AD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0" y="567689"/>
              <a:ext cx="8174990" cy="8890"/>
            </a:xfrm>
            <a:custGeom>
              <a:avLst/>
              <a:gdLst/>
              <a:ahLst/>
              <a:cxnLst/>
              <a:rect l="l" t="t" r="r" b="b"/>
              <a:pathLst>
                <a:path w="8174990" h="8890">
                  <a:moveTo>
                    <a:pt x="91217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886546" y="8889"/>
                  </a:lnTo>
                  <a:lnTo>
                    <a:pt x="892810" y="6350"/>
                  </a:lnTo>
                  <a:lnTo>
                    <a:pt x="912177" y="0"/>
                  </a:lnTo>
                  <a:close/>
                </a:path>
                <a:path w="8174990" h="8890">
                  <a:moveTo>
                    <a:pt x="6789927" y="0"/>
                  </a:moveTo>
                  <a:lnTo>
                    <a:pt x="5332934" y="0"/>
                  </a:lnTo>
                  <a:lnTo>
                    <a:pt x="5411429" y="8889"/>
                  </a:lnTo>
                  <a:lnTo>
                    <a:pt x="8123444" y="8889"/>
                  </a:lnTo>
                  <a:lnTo>
                    <a:pt x="8130760" y="7620"/>
                  </a:lnTo>
                  <a:lnTo>
                    <a:pt x="6934200" y="7620"/>
                  </a:lnTo>
                  <a:lnTo>
                    <a:pt x="6789927" y="0"/>
                  </a:lnTo>
                  <a:close/>
                </a:path>
                <a:path w="8174990" h="8890">
                  <a:moveTo>
                    <a:pt x="8174658" y="0"/>
                  </a:moveTo>
                  <a:lnTo>
                    <a:pt x="7085427" y="0"/>
                  </a:lnTo>
                  <a:lnTo>
                    <a:pt x="6934200" y="7620"/>
                  </a:lnTo>
                  <a:lnTo>
                    <a:pt x="8130760" y="7620"/>
                  </a:lnTo>
                  <a:lnTo>
                    <a:pt x="8174658" y="0"/>
                  </a:lnTo>
                  <a:close/>
                </a:path>
              </a:pathLst>
            </a:custGeom>
            <a:solidFill>
              <a:srgbClr val="00AC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0" y="576579"/>
              <a:ext cx="8123555" cy="10160"/>
            </a:xfrm>
            <a:custGeom>
              <a:avLst/>
              <a:gdLst/>
              <a:ahLst/>
              <a:cxnLst/>
              <a:rect l="l" t="t" r="r" b="b"/>
              <a:pathLst>
                <a:path w="8123555" h="10159">
                  <a:moveTo>
                    <a:pt x="88653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61491" y="10160"/>
                  </a:lnTo>
                  <a:lnTo>
                    <a:pt x="886536" y="0"/>
                  </a:lnTo>
                  <a:close/>
                </a:path>
                <a:path w="8123555" h="10159">
                  <a:moveTo>
                    <a:pt x="8123441" y="0"/>
                  </a:moveTo>
                  <a:lnTo>
                    <a:pt x="5411419" y="0"/>
                  </a:lnTo>
                  <a:lnTo>
                    <a:pt x="5501132" y="10160"/>
                  </a:lnTo>
                  <a:lnTo>
                    <a:pt x="8064906" y="10160"/>
                  </a:lnTo>
                  <a:lnTo>
                    <a:pt x="8123441" y="0"/>
                  </a:lnTo>
                  <a:close/>
                </a:path>
              </a:pathLst>
            </a:custGeom>
            <a:solidFill>
              <a:srgbClr val="00AB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0" y="585469"/>
              <a:ext cx="8072755" cy="10160"/>
            </a:xfrm>
            <a:custGeom>
              <a:avLst/>
              <a:gdLst/>
              <a:ahLst/>
              <a:cxnLst/>
              <a:rect l="l" t="t" r="r" b="b"/>
              <a:pathLst>
                <a:path w="8072755" h="10159">
                  <a:moveTo>
                    <a:pt x="86461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39558" y="10160"/>
                  </a:lnTo>
                  <a:lnTo>
                    <a:pt x="864616" y="0"/>
                  </a:lnTo>
                  <a:close/>
                </a:path>
                <a:path w="8072755" h="10159">
                  <a:moveTo>
                    <a:pt x="8072221" y="0"/>
                  </a:moveTo>
                  <a:lnTo>
                    <a:pt x="5489918" y="0"/>
                  </a:lnTo>
                  <a:lnTo>
                    <a:pt x="5579630" y="10160"/>
                  </a:lnTo>
                  <a:lnTo>
                    <a:pt x="8013700" y="10160"/>
                  </a:lnTo>
                  <a:lnTo>
                    <a:pt x="8072221" y="0"/>
                  </a:lnTo>
                  <a:close/>
                </a:path>
              </a:pathLst>
            </a:custGeom>
            <a:solidFill>
              <a:srgbClr val="00AA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0" y="594359"/>
              <a:ext cx="8017509" cy="10160"/>
            </a:xfrm>
            <a:custGeom>
              <a:avLst/>
              <a:gdLst/>
              <a:ahLst/>
              <a:cxnLst/>
              <a:rect l="l" t="t" r="r" b="b"/>
              <a:pathLst>
                <a:path w="8017509" h="10159">
                  <a:moveTo>
                    <a:pt x="84269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17638" y="10160"/>
                  </a:lnTo>
                  <a:lnTo>
                    <a:pt x="842695" y="0"/>
                  </a:lnTo>
                  <a:close/>
                </a:path>
                <a:path w="8017509" h="10159">
                  <a:moveTo>
                    <a:pt x="8017357" y="0"/>
                  </a:moveTo>
                  <a:lnTo>
                    <a:pt x="5574017" y="0"/>
                  </a:lnTo>
                  <a:lnTo>
                    <a:pt x="5574017" y="1270"/>
                  </a:lnTo>
                  <a:lnTo>
                    <a:pt x="5618873" y="1270"/>
                  </a:lnTo>
                  <a:lnTo>
                    <a:pt x="5618873" y="10160"/>
                  </a:lnTo>
                  <a:lnTo>
                    <a:pt x="7979181" y="10160"/>
                  </a:lnTo>
                  <a:lnTo>
                    <a:pt x="7979181" y="1270"/>
                  </a:lnTo>
                  <a:lnTo>
                    <a:pt x="8017357" y="1270"/>
                  </a:lnTo>
                  <a:lnTo>
                    <a:pt x="8017357" y="0"/>
                  </a:lnTo>
                  <a:close/>
                </a:path>
              </a:pathLst>
            </a:custGeom>
            <a:solidFill>
              <a:srgbClr val="00A9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0" y="604519"/>
              <a:ext cx="7945120" cy="8890"/>
            </a:xfrm>
            <a:custGeom>
              <a:avLst/>
              <a:gdLst/>
              <a:ahLst/>
              <a:cxnLst/>
              <a:rect l="l" t="t" r="r" b="b"/>
              <a:pathLst>
                <a:path w="7945120" h="8890">
                  <a:moveTo>
                    <a:pt x="81763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795718" y="8890"/>
                  </a:lnTo>
                  <a:lnTo>
                    <a:pt x="817638" y="0"/>
                  </a:lnTo>
                  <a:close/>
                </a:path>
                <a:path w="7945120" h="8890">
                  <a:moveTo>
                    <a:pt x="7944675" y="0"/>
                  </a:moveTo>
                  <a:lnTo>
                    <a:pt x="5658116" y="0"/>
                  </a:lnTo>
                  <a:lnTo>
                    <a:pt x="5736615" y="8890"/>
                  </a:lnTo>
                  <a:lnTo>
                    <a:pt x="7875664" y="8890"/>
                  </a:lnTo>
                  <a:lnTo>
                    <a:pt x="7944675" y="0"/>
                  </a:lnTo>
                  <a:close/>
                </a:path>
              </a:pathLst>
            </a:custGeom>
            <a:solidFill>
              <a:srgbClr val="00A8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0" y="613409"/>
              <a:ext cx="7846695" cy="10160"/>
            </a:xfrm>
            <a:custGeom>
              <a:avLst/>
              <a:gdLst/>
              <a:ahLst/>
              <a:cxnLst/>
              <a:rect l="l" t="t" r="r" b="b"/>
              <a:pathLst>
                <a:path w="7846695" h="10159">
                  <a:moveTo>
                    <a:pt x="79571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70661" y="10160"/>
                  </a:lnTo>
                  <a:lnTo>
                    <a:pt x="795718" y="0"/>
                  </a:lnTo>
                  <a:close/>
                </a:path>
                <a:path w="7846695" h="10159">
                  <a:moveTo>
                    <a:pt x="7846085" y="0"/>
                  </a:moveTo>
                  <a:lnTo>
                    <a:pt x="5770257" y="0"/>
                  </a:lnTo>
                  <a:lnTo>
                    <a:pt x="5770257" y="7620"/>
                  </a:lnTo>
                  <a:lnTo>
                    <a:pt x="5818263" y="7620"/>
                  </a:lnTo>
                  <a:lnTo>
                    <a:pt x="5818263" y="10160"/>
                  </a:lnTo>
                  <a:lnTo>
                    <a:pt x="7806652" y="10160"/>
                  </a:lnTo>
                  <a:lnTo>
                    <a:pt x="7806652" y="7620"/>
                  </a:lnTo>
                  <a:lnTo>
                    <a:pt x="7846085" y="7620"/>
                  </a:lnTo>
                  <a:lnTo>
                    <a:pt x="7846085" y="0"/>
                  </a:lnTo>
                  <a:close/>
                </a:path>
              </a:pathLst>
            </a:custGeom>
            <a:solidFill>
              <a:srgbClr val="00A7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0" y="622299"/>
              <a:ext cx="7806690" cy="10160"/>
            </a:xfrm>
            <a:custGeom>
              <a:avLst/>
              <a:gdLst/>
              <a:ahLst/>
              <a:cxnLst/>
              <a:rect l="l" t="t" r="r" b="b"/>
              <a:pathLst>
                <a:path w="7806690" h="10159">
                  <a:moveTo>
                    <a:pt x="77379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48741" y="10160"/>
                  </a:lnTo>
                  <a:lnTo>
                    <a:pt x="773798" y="0"/>
                  </a:lnTo>
                  <a:close/>
                </a:path>
                <a:path w="7806690" h="10159">
                  <a:moveTo>
                    <a:pt x="7806652" y="0"/>
                  </a:moveTo>
                  <a:lnTo>
                    <a:pt x="5818263" y="0"/>
                  </a:lnTo>
                  <a:lnTo>
                    <a:pt x="5933237" y="10160"/>
                  </a:lnTo>
                  <a:lnTo>
                    <a:pt x="7727772" y="10160"/>
                  </a:lnTo>
                  <a:lnTo>
                    <a:pt x="7806652" y="0"/>
                  </a:lnTo>
                  <a:close/>
                </a:path>
              </a:pathLst>
            </a:custGeom>
            <a:solidFill>
              <a:srgbClr val="00A6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0" y="631189"/>
              <a:ext cx="7738109" cy="10160"/>
            </a:xfrm>
            <a:custGeom>
              <a:avLst/>
              <a:gdLst/>
              <a:ahLst/>
              <a:cxnLst/>
              <a:rect l="l" t="t" r="r" b="b"/>
              <a:pathLst>
                <a:path w="7738109" h="10159">
                  <a:moveTo>
                    <a:pt x="75187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26821" y="10160"/>
                  </a:lnTo>
                  <a:lnTo>
                    <a:pt x="751878" y="0"/>
                  </a:lnTo>
                  <a:close/>
                </a:path>
                <a:path w="7738109" h="10159">
                  <a:moveTo>
                    <a:pt x="7737640" y="0"/>
                  </a:moveTo>
                  <a:lnTo>
                    <a:pt x="5918860" y="0"/>
                  </a:lnTo>
                  <a:lnTo>
                    <a:pt x="6033833" y="10160"/>
                  </a:lnTo>
                  <a:lnTo>
                    <a:pt x="7658760" y="10160"/>
                  </a:lnTo>
                  <a:lnTo>
                    <a:pt x="7737640" y="0"/>
                  </a:lnTo>
                  <a:close/>
                </a:path>
              </a:pathLst>
            </a:custGeom>
            <a:solidFill>
              <a:srgbClr val="00A5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0" y="640079"/>
              <a:ext cx="7654290" cy="10160"/>
            </a:xfrm>
            <a:custGeom>
              <a:avLst/>
              <a:gdLst/>
              <a:ahLst/>
              <a:cxnLst/>
              <a:rect l="l" t="t" r="r" b="b"/>
              <a:pathLst>
                <a:path w="7654290" h="10159">
                  <a:moveTo>
                    <a:pt x="72995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04900" y="10160"/>
                  </a:lnTo>
                  <a:lnTo>
                    <a:pt x="729957" y="0"/>
                  </a:lnTo>
                  <a:close/>
                </a:path>
                <a:path w="7654290" h="10159">
                  <a:moveTo>
                    <a:pt x="7653833" y="0"/>
                  </a:moveTo>
                  <a:lnTo>
                    <a:pt x="6041021" y="0"/>
                  </a:lnTo>
                  <a:lnTo>
                    <a:pt x="6041021" y="3810"/>
                  </a:lnTo>
                  <a:lnTo>
                    <a:pt x="6098502" y="3810"/>
                  </a:lnTo>
                  <a:lnTo>
                    <a:pt x="6098502" y="10160"/>
                  </a:lnTo>
                  <a:lnTo>
                    <a:pt x="7602004" y="10160"/>
                  </a:lnTo>
                  <a:lnTo>
                    <a:pt x="7602004" y="3810"/>
                  </a:lnTo>
                  <a:lnTo>
                    <a:pt x="7653833" y="3810"/>
                  </a:lnTo>
                  <a:lnTo>
                    <a:pt x="7653833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0" y="650239"/>
              <a:ext cx="7565390" cy="8890"/>
            </a:xfrm>
            <a:custGeom>
              <a:avLst/>
              <a:gdLst/>
              <a:ahLst/>
              <a:cxnLst/>
              <a:rect l="l" t="t" r="r" b="b"/>
              <a:pathLst>
                <a:path w="7565390" h="8890">
                  <a:moveTo>
                    <a:pt x="7049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682980" y="8890"/>
                  </a:lnTo>
                  <a:lnTo>
                    <a:pt x="704900" y="0"/>
                  </a:lnTo>
                  <a:close/>
                </a:path>
                <a:path w="7565390" h="8890">
                  <a:moveTo>
                    <a:pt x="7564958" y="0"/>
                  </a:moveTo>
                  <a:lnTo>
                    <a:pt x="6134430" y="0"/>
                  </a:lnTo>
                  <a:lnTo>
                    <a:pt x="6235027" y="8890"/>
                  </a:lnTo>
                  <a:lnTo>
                    <a:pt x="7461250" y="8890"/>
                  </a:lnTo>
                  <a:lnTo>
                    <a:pt x="7564958" y="0"/>
                  </a:lnTo>
                  <a:close/>
                </a:path>
              </a:pathLst>
            </a:custGeom>
            <a:solidFill>
              <a:srgbClr val="00A3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659129"/>
              <a:ext cx="7461250" cy="10160"/>
            </a:xfrm>
            <a:custGeom>
              <a:avLst/>
              <a:gdLst/>
              <a:ahLst/>
              <a:cxnLst/>
              <a:rect l="l" t="t" r="r" b="b"/>
              <a:pathLst>
                <a:path w="7461250" h="10159">
                  <a:moveTo>
                    <a:pt x="68298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57923" y="10160"/>
                  </a:lnTo>
                  <a:lnTo>
                    <a:pt x="682980" y="0"/>
                  </a:lnTo>
                  <a:close/>
                </a:path>
                <a:path w="7461250" h="10159">
                  <a:moveTo>
                    <a:pt x="7461250" y="0"/>
                  </a:moveTo>
                  <a:lnTo>
                    <a:pt x="6235027" y="0"/>
                  </a:lnTo>
                  <a:lnTo>
                    <a:pt x="6350000" y="10160"/>
                  </a:lnTo>
                  <a:lnTo>
                    <a:pt x="7342708" y="10160"/>
                  </a:lnTo>
                  <a:lnTo>
                    <a:pt x="7461250" y="0"/>
                  </a:lnTo>
                  <a:close/>
                </a:path>
              </a:pathLst>
            </a:custGeom>
            <a:solidFill>
              <a:srgbClr val="00A2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0" y="668019"/>
              <a:ext cx="7350125" cy="10160"/>
            </a:xfrm>
            <a:custGeom>
              <a:avLst/>
              <a:gdLst/>
              <a:ahLst/>
              <a:cxnLst/>
              <a:rect l="l" t="t" r="r" b="b"/>
              <a:pathLst>
                <a:path w="7350125" h="10159">
                  <a:moveTo>
                    <a:pt x="66106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36003" y="10160"/>
                  </a:lnTo>
                  <a:lnTo>
                    <a:pt x="661060" y="0"/>
                  </a:lnTo>
                  <a:close/>
                </a:path>
                <a:path w="7350125" h="10159">
                  <a:moveTo>
                    <a:pt x="7350125" y="0"/>
                  </a:moveTo>
                  <a:lnTo>
                    <a:pt x="6342812" y="0"/>
                  </a:lnTo>
                  <a:lnTo>
                    <a:pt x="6342812" y="1270"/>
                  </a:lnTo>
                  <a:lnTo>
                    <a:pt x="6452781" y="1270"/>
                  </a:lnTo>
                  <a:lnTo>
                    <a:pt x="6452781" y="10160"/>
                  </a:lnTo>
                  <a:lnTo>
                    <a:pt x="7290854" y="10160"/>
                  </a:lnTo>
                  <a:lnTo>
                    <a:pt x="7290854" y="1270"/>
                  </a:lnTo>
                  <a:lnTo>
                    <a:pt x="7350125" y="1270"/>
                  </a:lnTo>
                  <a:lnTo>
                    <a:pt x="7350125" y="0"/>
                  </a:lnTo>
                  <a:close/>
                </a:path>
              </a:pathLst>
            </a:custGeom>
            <a:solidFill>
              <a:srgbClr val="00A1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0" y="676909"/>
              <a:ext cx="7246620" cy="10160"/>
            </a:xfrm>
            <a:custGeom>
              <a:avLst/>
              <a:gdLst/>
              <a:ahLst/>
              <a:cxnLst/>
              <a:rect l="l" t="t" r="r" b="b"/>
              <a:pathLst>
                <a:path w="7246620" h="10159">
                  <a:moveTo>
                    <a:pt x="62818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615937" y="10160"/>
                  </a:lnTo>
                  <a:lnTo>
                    <a:pt x="615937" y="8890"/>
                  </a:lnTo>
                  <a:lnTo>
                    <a:pt x="628180" y="8890"/>
                  </a:lnTo>
                  <a:lnTo>
                    <a:pt x="628180" y="0"/>
                  </a:lnTo>
                  <a:close/>
                </a:path>
                <a:path w="7246620" h="10159">
                  <a:moveTo>
                    <a:pt x="7246404" y="0"/>
                  </a:moveTo>
                  <a:lnTo>
                    <a:pt x="6540894" y="0"/>
                  </a:lnTo>
                  <a:lnTo>
                    <a:pt x="6540894" y="1270"/>
                  </a:lnTo>
                  <a:lnTo>
                    <a:pt x="6658369" y="1270"/>
                  </a:lnTo>
                  <a:lnTo>
                    <a:pt x="6658369" y="10160"/>
                  </a:lnTo>
                  <a:lnTo>
                    <a:pt x="7076008" y="10160"/>
                  </a:lnTo>
                  <a:lnTo>
                    <a:pt x="7076008" y="1270"/>
                  </a:lnTo>
                  <a:lnTo>
                    <a:pt x="7246404" y="1270"/>
                  </a:lnTo>
                  <a:lnTo>
                    <a:pt x="7246404" y="0"/>
                  </a:lnTo>
                  <a:close/>
                </a:path>
              </a:pathLst>
            </a:custGeom>
            <a:solidFill>
              <a:srgbClr val="00A0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0" y="687069"/>
              <a:ext cx="6913245" cy="8890"/>
            </a:xfrm>
            <a:custGeom>
              <a:avLst/>
              <a:gdLst/>
              <a:ahLst/>
              <a:cxnLst/>
              <a:rect l="l" t="t" r="r" b="b"/>
              <a:pathLst>
                <a:path w="6913245" h="8890">
                  <a:moveTo>
                    <a:pt x="61465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96785" y="8890"/>
                  </a:lnTo>
                  <a:lnTo>
                    <a:pt x="614654" y="0"/>
                  </a:lnTo>
                  <a:close/>
                </a:path>
                <a:path w="6913245" h="8890">
                  <a:moveTo>
                    <a:pt x="6913029" y="0"/>
                  </a:moveTo>
                  <a:lnTo>
                    <a:pt x="6761162" y="0"/>
                  </a:lnTo>
                  <a:lnTo>
                    <a:pt x="6819900" y="2540"/>
                  </a:lnTo>
                  <a:lnTo>
                    <a:pt x="6913029" y="0"/>
                  </a:lnTo>
                  <a:close/>
                </a:path>
              </a:pathLst>
            </a:custGeom>
            <a:solidFill>
              <a:srgbClr val="009F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0" y="695959"/>
              <a:ext cx="596900" cy="8890"/>
            </a:xfrm>
            <a:custGeom>
              <a:avLst/>
              <a:gdLst/>
              <a:ahLst/>
              <a:cxnLst/>
              <a:rect l="l" t="t" r="r" b="b"/>
              <a:pathLst>
                <a:path w="596900" h="8890">
                  <a:moveTo>
                    <a:pt x="596793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78919" y="8889"/>
                  </a:lnTo>
                  <a:lnTo>
                    <a:pt x="596793" y="0"/>
                  </a:lnTo>
                  <a:close/>
                </a:path>
              </a:pathLst>
            </a:custGeom>
            <a:solidFill>
              <a:srgbClr val="009E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0" y="704850"/>
              <a:ext cx="579120" cy="10160"/>
            </a:xfrm>
            <a:custGeom>
              <a:avLst/>
              <a:gdLst/>
              <a:ahLst/>
              <a:cxnLst/>
              <a:rect l="l" t="t" r="r" b="b"/>
              <a:pathLst>
                <a:path w="579120" h="10159">
                  <a:moveTo>
                    <a:pt x="57891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58492" y="10160"/>
                  </a:lnTo>
                  <a:lnTo>
                    <a:pt x="578919" y="0"/>
                  </a:lnTo>
                  <a:close/>
                </a:path>
              </a:pathLst>
            </a:custGeom>
            <a:solidFill>
              <a:srgbClr val="009D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0" y="713739"/>
              <a:ext cx="561340" cy="10160"/>
            </a:xfrm>
            <a:custGeom>
              <a:avLst/>
              <a:gdLst/>
              <a:ahLst/>
              <a:cxnLst/>
              <a:rect l="l" t="t" r="r" b="b"/>
              <a:pathLst>
                <a:path w="561340" h="10159">
                  <a:moveTo>
                    <a:pt x="56104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40618" y="10160"/>
                  </a:lnTo>
                  <a:lnTo>
                    <a:pt x="561045" y="0"/>
                  </a:lnTo>
                  <a:close/>
                </a:path>
              </a:pathLst>
            </a:custGeom>
            <a:solidFill>
              <a:srgbClr val="009C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0" y="722629"/>
              <a:ext cx="543560" cy="10160"/>
            </a:xfrm>
            <a:custGeom>
              <a:avLst/>
              <a:gdLst/>
              <a:ahLst/>
              <a:cxnLst/>
              <a:rect l="l" t="t" r="r" b="b"/>
              <a:pathLst>
                <a:path w="543560" h="10159">
                  <a:moveTo>
                    <a:pt x="54317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22745" y="10160"/>
                  </a:lnTo>
                  <a:lnTo>
                    <a:pt x="543172" y="0"/>
                  </a:lnTo>
                  <a:close/>
                </a:path>
              </a:pathLst>
            </a:custGeom>
            <a:solidFill>
              <a:srgbClr val="009B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0" y="732789"/>
              <a:ext cx="523240" cy="8890"/>
            </a:xfrm>
            <a:custGeom>
              <a:avLst/>
              <a:gdLst/>
              <a:ahLst/>
              <a:cxnLst/>
              <a:rect l="l" t="t" r="r" b="b"/>
              <a:pathLst>
                <a:path w="523240" h="8890">
                  <a:moveTo>
                    <a:pt x="522745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04871" y="8889"/>
                  </a:lnTo>
                  <a:lnTo>
                    <a:pt x="522745" y="0"/>
                  </a:lnTo>
                  <a:close/>
                </a:path>
              </a:pathLst>
            </a:custGeom>
            <a:solidFill>
              <a:srgbClr val="009A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0" y="759460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0" y="768349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0" y="778510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0" y="787399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0" y="796289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0" y="814070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0" y="824229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0" y="833120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0" y="850899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0" y="859789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0" y="869949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0" y="878839"/>
              <a:ext cx="246994" cy="149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2" name="object 132"/>
          <p:cNvGrpSpPr/>
          <p:nvPr/>
        </p:nvGrpSpPr>
        <p:grpSpPr>
          <a:xfrm>
            <a:off x="0" y="0"/>
            <a:ext cx="9144000" cy="850900"/>
            <a:chOff x="0" y="0"/>
            <a:chExt cx="9144000" cy="850900"/>
          </a:xfrm>
        </p:grpSpPr>
        <p:sp>
          <p:nvSpPr>
            <p:cNvPr id="133" name="object 133"/>
            <p:cNvSpPr/>
            <p:nvPr/>
          </p:nvSpPr>
          <p:spPr>
            <a:xfrm>
              <a:off x="4403318" y="0"/>
              <a:ext cx="4740910" cy="17780"/>
            </a:xfrm>
            <a:custGeom>
              <a:avLst/>
              <a:gdLst/>
              <a:ahLst/>
              <a:cxnLst/>
              <a:rect l="l" t="t" r="r" b="b"/>
              <a:pathLst>
                <a:path w="4740909" h="17780">
                  <a:moveTo>
                    <a:pt x="4740681" y="0"/>
                  </a:moveTo>
                  <a:lnTo>
                    <a:pt x="0" y="0"/>
                  </a:lnTo>
                  <a:lnTo>
                    <a:pt x="14541" y="5080"/>
                  </a:lnTo>
                  <a:lnTo>
                    <a:pt x="50914" y="17780"/>
                  </a:lnTo>
                  <a:lnTo>
                    <a:pt x="4740681" y="17780"/>
                  </a:lnTo>
                  <a:lnTo>
                    <a:pt x="4740681" y="5080"/>
                  </a:lnTo>
                  <a:lnTo>
                    <a:pt x="4740681" y="3810"/>
                  </a:lnTo>
                  <a:lnTo>
                    <a:pt x="4740681" y="0"/>
                  </a:lnTo>
                  <a:close/>
                </a:path>
              </a:pathLst>
            </a:custGeom>
            <a:solidFill>
              <a:srgbClr val="009A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450599" y="16509"/>
              <a:ext cx="4693920" cy="13970"/>
            </a:xfrm>
            <a:custGeom>
              <a:avLst/>
              <a:gdLst/>
              <a:ahLst/>
              <a:cxnLst/>
              <a:rect l="l" t="t" r="r" b="b"/>
              <a:pathLst>
                <a:path w="4693920" h="13970">
                  <a:moveTo>
                    <a:pt x="4693400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93400" y="13970"/>
                  </a:lnTo>
                  <a:lnTo>
                    <a:pt x="4693400" y="0"/>
                  </a:lnTo>
                  <a:close/>
                </a:path>
              </a:pathLst>
            </a:custGeom>
            <a:solidFill>
              <a:srgbClr val="009A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490604" y="30480"/>
              <a:ext cx="4653915" cy="13970"/>
            </a:xfrm>
            <a:custGeom>
              <a:avLst/>
              <a:gdLst/>
              <a:ahLst/>
              <a:cxnLst/>
              <a:rect l="l" t="t" r="r" b="b"/>
              <a:pathLst>
                <a:path w="4653915" h="13970">
                  <a:moveTo>
                    <a:pt x="4653395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53395" y="13970"/>
                  </a:lnTo>
                  <a:lnTo>
                    <a:pt x="4653395" y="0"/>
                  </a:lnTo>
                  <a:close/>
                </a:path>
              </a:pathLst>
            </a:custGeom>
            <a:solidFill>
              <a:srgbClr val="009BE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526972" y="43180"/>
              <a:ext cx="4617085" cy="13970"/>
            </a:xfrm>
            <a:custGeom>
              <a:avLst/>
              <a:gdLst/>
              <a:ahLst/>
              <a:cxnLst/>
              <a:rect l="l" t="t" r="r" b="b"/>
              <a:pathLst>
                <a:path w="4617084" h="13969">
                  <a:moveTo>
                    <a:pt x="4617027" y="0"/>
                  </a:moveTo>
                  <a:lnTo>
                    <a:pt x="0" y="0"/>
                  </a:lnTo>
                  <a:lnTo>
                    <a:pt x="14547" y="5079"/>
                  </a:lnTo>
                  <a:lnTo>
                    <a:pt x="43798" y="13970"/>
                  </a:lnTo>
                  <a:lnTo>
                    <a:pt x="4617027" y="13970"/>
                  </a:lnTo>
                  <a:lnTo>
                    <a:pt x="4617027" y="0"/>
                  </a:lnTo>
                  <a:close/>
                </a:path>
              </a:pathLst>
            </a:custGeom>
            <a:solidFill>
              <a:srgbClr val="009B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566592" y="55880"/>
              <a:ext cx="4577715" cy="13970"/>
            </a:xfrm>
            <a:custGeom>
              <a:avLst/>
              <a:gdLst/>
              <a:ahLst/>
              <a:cxnLst/>
              <a:rect l="l" t="t" r="r" b="b"/>
              <a:pathLst>
                <a:path w="4577715" h="13969">
                  <a:moveTo>
                    <a:pt x="457740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77407" y="13970"/>
                  </a:lnTo>
                  <a:lnTo>
                    <a:pt x="4577407" y="0"/>
                  </a:lnTo>
                  <a:close/>
                </a:path>
              </a:pathLst>
            </a:custGeom>
            <a:solidFill>
              <a:srgbClr val="009B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608379" y="68580"/>
              <a:ext cx="4535805" cy="13970"/>
            </a:xfrm>
            <a:custGeom>
              <a:avLst/>
              <a:gdLst/>
              <a:ahLst/>
              <a:cxnLst/>
              <a:rect l="l" t="t" r="r" b="b"/>
              <a:pathLst>
                <a:path w="4535805" h="13969">
                  <a:moveTo>
                    <a:pt x="453562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35620" y="13970"/>
                  </a:lnTo>
                  <a:lnTo>
                    <a:pt x="4535620" y="0"/>
                  </a:lnTo>
                  <a:close/>
                </a:path>
              </a:pathLst>
            </a:custGeom>
            <a:solidFill>
              <a:srgbClr val="009C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650166" y="81280"/>
              <a:ext cx="4493895" cy="13970"/>
            </a:xfrm>
            <a:custGeom>
              <a:avLst/>
              <a:gdLst/>
              <a:ahLst/>
              <a:cxnLst/>
              <a:rect l="l" t="t" r="r" b="b"/>
              <a:pathLst>
                <a:path w="4493895" h="13969">
                  <a:moveTo>
                    <a:pt x="4493833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93833" y="13970"/>
                  </a:lnTo>
                  <a:lnTo>
                    <a:pt x="4493833" y="0"/>
                  </a:lnTo>
                  <a:close/>
                </a:path>
              </a:pathLst>
            </a:custGeom>
            <a:solidFill>
              <a:srgbClr val="009CD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696132" y="95250"/>
              <a:ext cx="4448175" cy="13970"/>
            </a:xfrm>
            <a:custGeom>
              <a:avLst/>
              <a:gdLst/>
              <a:ahLst/>
              <a:cxnLst/>
              <a:rect l="l" t="t" r="r" b="b"/>
              <a:pathLst>
                <a:path w="4448175" h="13969">
                  <a:moveTo>
                    <a:pt x="444786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47867" y="13970"/>
                  </a:lnTo>
                  <a:lnTo>
                    <a:pt x="4447867" y="0"/>
                  </a:lnTo>
                  <a:close/>
                </a:path>
              </a:pathLst>
            </a:custGeom>
            <a:solidFill>
              <a:srgbClr val="009D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737919" y="107950"/>
              <a:ext cx="4406265" cy="13970"/>
            </a:xfrm>
            <a:custGeom>
              <a:avLst/>
              <a:gdLst/>
              <a:ahLst/>
              <a:cxnLst/>
              <a:rect l="l" t="t" r="r" b="b"/>
              <a:pathLst>
                <a:path w="4406265" h="13969">
                  <a:moveTo>
                    <a:pt x="440608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06080" y="13970"/>
                  </a:lnTo>
                  <a:lnTo>
                    <a:pt x="4406080" y="0"/>
                  </a:lnTo>
                  <a:close/>
                </a:path>
              </a:pathLst>
            </a:custGeom>
            <a:solidFill>
              <a:srgbClr val="009D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779706" y="120650"/>
              <a:ext cx="4364355" cy="13970"/>
            </a:xfrm>
            <a:custGeom>
              <a:avLst/>
              <a:gdLst/>
              <a:ahLst/>
              <a:cxnLst/>
              <a:rect l="l" t="t" r="r" b="b"/>
              <a:pathLst>
                <a:path w="4364355" h="13969">
                  <a:moveTo>
                    <a:pt x="4364293" y="0"/>
                  </a:moveTo>
                  <a:lnTo>
                    <a:pt x="0" y="0"/>
                  </a:lnTo>
                  <a:lnTo>
                    <a:pt x="20893" y="6350"/>
                  </a:lnTo>
                  <a:lnTo>
                    <a:pt x="48423" y="13970"/>
                  </a:lnTo>
                  <a:lnTo>
                    <a:pt x="4364293" y="13970"/>
                  </a:lnTo>
                  <a:lnTo>
                    <a:pt x="4364293" y="0"/>
                  </a:lnTo>
                  <a:close/>
                </a:path>
              </a:pathLst>
            </a:custGeom>
            <a:solidFill>
              <a:srgbClr val="009DD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823542" y="133350"/>
              <a:ext cx="4320540" cy="13970"/>
            </a:xfrm>
            <a:custGeom>
              <a:avLst/>
              <a:gdLst/>
              <a:ahLst/>
              <a:cxnLst/>
              <a:rect l="l" t="t" r="r" b="b"/>
              <a:pathLst>
                <a:path w="4320540" h="13969">
                  <a:moveTo>
                    <a:pt x="432045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320458" y="13970"/>
                  </a:lnTo>
                  <a:lnTo>
                    <a:pt x="4320458" y="0"/>
                  </a:lnTo>
                  <a:close/>
                </a:path>
              </a:pathLst>
            </a:custGeom>
            <a:solidFill>
              <a:srgbClr val="009E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869425" y="146050"/>
              <a:ext cx="4274820" cy="13970"/>
            </a:xfrm>
            <a:custGeom>
              <a:avLst/>
              <a:gdLst/>
              <a:ahLst/>
              <a:cxnLst/>
              <a:rect l="l" t="t" r="r" b="b"/>
              <a:pathLst>
                <a:path w="4274820" h="13969">
                  <a:moveTo>
                    <a:pt x="427457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74574" y="13970"/>
                  </a:lnTo>
                  <a:lnTo>
                    <a:pt x="4274574" y="0"/>
                  </a:lnTo>
                  <a:close/>
                </a:path>
              </a:pathLst>
            </a:custGeom>
            <a:solidFill>
              <a:srgbClr val="009ED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919898" y="160020"/>
              <a:ext cx="4224655" cy="13970"/>
            </a:xfrm>
            <a:custGeom>
              <a:avLst/>
              <a:gdLst/>
              <a:ahLst/>
              <a:cxnLst/>
              <a:rect l="l" t="t" r="r" b="b"/>
              <a:pathLst>
                <a:path w="4224655" h="13969">
                  <a:moveTo>
                    <a:pt x="422410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24101" y="13970"/>
                  </a:lnTo>
                  <a:lnTo>
                    <a:pt x="4224101" y="0"/>
                  </a:lnTo>
                  <a:close/>
                </a:path>
              </a:pathLst>
            </a:custGeom>
            <a:solidFill>
              <a:srgbClr val="009E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965781" y="172720"/>
              <a:ext cx="4178300" cy="13970"/>
            </a:xfrm>
            <a:custGeom>
              <a:avLst/>
              <a:gdLst/>
              <a:ahLst/>
              <a:cxnLst/>
              <a:rect l="l" t="t" r="r" b="b"/>
              <a:pathLst>
                <a:path w="4178300" h="13969">
                  <a:moveTo>
                    <a:pt x="417821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78218" y="13970"/>
                  </a:lnTo>
                  <a:lnTo>
                    <a:pt x="4178218" y="0"/>
                  </a:lnTo>
                  <a:close/>
                </a:path>
              </a:pathLst>
            </a:custGeom>
            <a:solidFill>
              <a:srgbClr val="009FD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011665" y="185420"/>
              <a:ext cx="4132579" cy="13970"/>
            </a:xfrm>
            <a:custGeom>
              <a:avLst/>
              <a:gdLst/>
              <a:ahLst/>
              <a:cxnLst/>
              <a:rect l="l" t="t" r="r" b="b"/>
              <a:pathLst>
                <a:path w="4132579" h="13969">
                  <a:moveTo>
                    <a:pt x="413233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01085" y="13970"/>
                  </a:lnTo>
                  <a:lnTo>
                    <a:pt x="4132334" y="5079"/>
                  </a:lnTo>
                  <a:lnTo>
                    <a:pt x="4132334" y="0"/>
                  </a:lnTo>
                  <a:close/>
                </a:path>
              </a:pathLst>
            </a:custGeom>
            <a:solidFill>
              <a:srgbClr val="009F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057549" y="198120"/>
              <a:ext cx="4060190" cy="13970"/>
            </a:xfrm>
            <a:custGeom>
              <a:avLst/>
              <a:gdLst/>
              <a:ahLst/>
              <a:cxnLst/>
              <a:rect l="l" t="t" r="r" b="b"/>
              <a:pathLst>
                <a:path w="4060190" h="13970">
                  <a:moveTo>
                    <a:pt x="40596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010561" y="13970"/>
                  </a:lnTo>
                  <a:lnTo>
                    <a:pt x="4059666" y="0"/>
                  </a:lnTo>
                  <a:close/>
                </a:path>
              </a:pathLst>
            </a:custGeom>
            <a:solidFill>
              <a:srgbClr val="00A0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103433" y="210820"/>
              <a:ext cx="3969385" cy="13970"/>
            </a:xfrm>
            <a:custGeom>
              <a:avLst/>
              <a:gdLst/>
              <a:ahLst/>
              <a:cxnLst/>
              <a:rect l="l" t="t" r="r" b="b"/>
              <a:pathLst>
                <a:path w="3969384" h="13970">
                  <a:moveTo>
                    <a:pt x="396914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920037" y="13970"/>
                  </a:lnTo>
                  <a:lnTo>
                    <a:pt x="3969141" y="0"/>
                  </a:lnTo>
                  <a:close/>
                </a:path>
              </a:pathLst>
            </a:custGeom>
            <a:solidFill>
              <a:srgbClr val="00A0D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153905" y="224790"/>
              <a:ext cx="3869690" cy="13970"/>
            </a:xfrm>
            <a:custGeom>
              <a:avLst/>
              <a:gdLst/>
              <a:ahLst/>
              <a:cxnLst/>
              <a:rect l="l" t="t" r="r" b="b"/>
              <a:pathLst>
                <a:path w="3869690" h="13970">
                  <a:moveTo>
                    <a:pt x="3869564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820460" y="13969"/>
                  </a:lnTo>
                  <a:lnTo>
                    <a:pt x="3869564" y="0"/>
                  </a:lnTo>
                  <a:close/>
                </a:path>
              </a:pathLst>
            </a:custGeom>
            <a:solidFill>
              <a:srgbClr val="00A0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199789" y="237490"/>
              <a:ext cx="3779520" cy="13970"/>
            </a:xfrm>
            <a:custGeom>
              <a:avLst/>
              <a:gdLst/>
              <a:ahLst/>
              <a:cxnLst/>
              <a:rect l="l" t="t" r="r" b="b"/>
              <a:pathLst>
                <a:path w="3779520" h="13970">
                  <a:moveTo>
                    <a:pt x="3779040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729935" y="13969"/>
                  </a:lnTo>
                  <a:lnTo>
                    <a:pt x="3779040" y="0"/>
                  </a:lnTo>
                  <a:close/>
                </a:path>
              </a:pathLst>
            </a:custGeom>
            <a:solidFill>
              <a:srgbClr val="00A1D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245673" y="250190"/>
              <a:ext cx="3688715" cy="13970"/>
            </a:xfrm>
            <a:custGeom>
              <a:avLst/>
              <a:gdLst/>
              <a:ahLst/>
              <a:cxnLst/>
              <a:rect l="l" t="t" r="r" b="b"/>
              <a:pathLst>
                <a:path w="3688715" h="13970">
                  <a:moveTo>
                    <a:pt x="3688516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639411" y="13969"/>
                  </a:lnTo>
                  <a:lnTo>
                    <a:pt x="3688516" y="0"/>
                  </a:lnTo>
                  <a:close/>
                </a:path>
              </a:pathLst>
            </a:custGeom>
            <a:solidFill>
              <a:srgbClr val="00A1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291557" y="262890"/>
              <a:ext cx="3598545" cy="13970"/>
            </a:xfrm>
            <a:custGeom>
              <a:avLst/>
              <a:gdLst/>
              <a:ahLst/>
              <a:cxnLst/>
              <a:rect l="l" t="t" r="r" b="b"/>
              <a:pathLst>
                <a:path w="3598545" h="13970">
                  <a:moveTo>
                    <a:pt x="3597991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548887" y="13969"/>
                  </a:lnTo>
                  <a:lnTo>
                    <a:pt x="3597991" y="0"/>
                  </a:lnTo>
                  <a:close/>
                </a:path>
              </a:pathLst>
            </a:custGeom>
            <a:solidFill>
              <a:srgbClr val="00A1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337441" y="275590"/>
              <a:ext cx="3507740" cy="13970"/>
            </a:xfrm>
            <a:custGeom>
              <a:avLst/>
              <a:gdLst/>
              <a:ahLst/>
              <a:cxnLst/>
              <a:rect l="l" t="t" r="r" b="b"/>
              <a:pathLst>
                <a:path w="3507740" h="13970">
                  <a:moveTo>
                    <a:pt x="3507467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458362" y="13969"/>
                  </a:lnTo>
                  <a:lnTo>
                    <a:pt x="3507467" y="0"/>
                  </a:lnTo>
                  <a:close/>
                </a:path>
              </a:pathLst>
            </a:custGeom>
            <a:solidFill>
              <a:srgbClr val="00A2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387913" y="289559"/>
              <a:ext cx="3408045" cy="13970"/>
            </a:xfrm>
            <a:custGeom>
              <a:avLst/>
              <a:gdLst/>
              <a:ahLst/>
              <a:cxnLst/>
              <a:rect l="l" t="t" r="r" b="b"/>
              <a:pathLst>
                <a:path w="3408045" h="13970">
                  <a:moveTo>
                    <a:pt x="3407890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358786" y="13970"/>
                  </a:lnTo>
                  <a:lnTo>
                    <a:pt x="3407890" y="0"/>
                  </a:lnTo>
                  <a:close/>
                </a:path>
              </a:pathLst>
            </a:custGeom>
            <a:solidFill>
              <a:srgbClr val="00A2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433797" y="302259"/>
              <a:ext cx="3317875" cy="13970"/>
            </a:xfrm>
            <a:custGeom>
              <a:avLst/>
              <a:gdLst/>
              <a:ahLst/>
              <a:cxnLst/>
              <a:rect l="l" t="t" r="r" b="b"/>
              <a:pathLst>
                <a:path w="3317875" h="13970">
                  <a:moveTo>
                    <a:pt x="33173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268261" y="13970"/>
                  </a:lnTo>
                  <a:lnTo>
                    <a:pt x="3317366" y="0"/>
                  </a:lnTo>
                  <a:close/>
                </a:path>
              </a:pathLst>
            </a:custGeom>
            <a:solidFill>
              <a:srgbClr val="00A3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479669" y="314959"/>
              <a:ext cx="3227070" cy="26670"/>
            </a:xfrm>
            <a:custGeom>
              <a:avLst/>
              <a:gdLst/>
              <a:ahLst/>
              <a:cxnLst/>
              <a:rect l="l" t="t" r="r" b="b"/>
              <a:pathLst>
                <a:path w="3227070" h="26670">
                  <a:moveTo>
                    <a:pt x="3226854" y="0"/>
                  </a:moveTo>
                  <a:lnTo>
                    <a:pt x="0" y="0"/>
                  </a:lnTo>
                  <a:lnTo>
                    <a:pt x="32131" y="8890"/>
                  </a:lnTo>
                  <a:lnTo>
                    <a:pt x="49161" y="12700"/>
                  </a:lnTo>
                  <a:lnTo>
                    <a:pt x="54838" y="13970"/>
                  </a:lnTo>
                  <a:lnTo>
                    <a:pt x="111633" y="26670"/>
                  </a:lnTo>
                  <a:lnTo>
                    <a:pt x="3133102" y="26670"/>
                  </a:lnTo>
                  <a:lnTo>
                    <a:pt x="3177743" y="13970"/>
                  </a:lnTo>
                  <a:lnTo>
                    <a:pt x="3182213" y="12700"/>
                  </a:lnTo>
                  <a:lnTo>
                    <a:pt x="3226854" y="0"/>
                  </a:lnTo>
                  <a:close/>
                </a:path>
              </a:pathLst>
            </a:custGeom>
            <a:solidFill>
              <a:srgbClr val="00A3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585629" y="340359"/>
              <a:ext cx="3032125" cy="13970"/>
            </a:xfrm>
            <a:custGeom>
              <a:avLst/>
              <a:gdLst/>
              <a:ahLst/>
              <a:cxnLst/>
              <a:rect l="l" t="t" r="r" b="b"/>
              <a:pathLst>
                <a:path w="3032125" h="13970">
                  <a:moveTo>
                    <a:pt x="3031612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982507" y="13970"/>
                  </a:lnTo>
                  <a:lnTo>
                    <a:pt x="3031612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648101" y="354329"/>
              <a:ext cx="2920365" cy="13970"/>
            </a:xfrm>
            <a:custGeom>
              <a:avLst/>
              <a:gdLst/>
              <a:ahLst/>
              <a:cxnLst/>
              <a:rect l="l" t="t" r="r" b="b"/>
              <a:pathLst>
                <a:path w="2920365" h="13970">
                  <a:moveTo>
                    <a:pt x="292003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870931" y="13970"/>
                  </a:lnTo>
                  <a:lnTo>
                    <a:pt x="2920036" y="0"/>
                  </a:lnTo>
                  <a:close/>
                </a:path>
              </a:pathLst>
            </a:custGeom>
            <a:solidFill>
              <a:srgbClr val="00A4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704893" y="367029"/>
              <a:ext cx="2818765" cy="13970"/>
            </a:xfrm>
            <a:custGeom>
              <a:avLst/>
              <a:gdLst/>
              <a:ahLst/>
              <a:cxnLst/>
              <a:rect l="l" t="t" r="r" b="b"/>
              <a:pathLst>
                <a:path w="2818765" h="13970">
                  <a:moveTo>
                    <a:pt x="281860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769498" y="13970"/>
                  </a:lnTo>
                  <a:lnTo>
                    <a:pt x="2818603" y="0"/>
                  </a:lnTo>
                  <a:close/>
                </a:path>
              </a:pathLst>
            </a:custGeom>
            <a:solidFill>
              <a:srgbClr val="00A4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761685" y="379729"/>
              <a:ext cx="2717165" cy="13970"/>
            </a:xfrm>
            <a:custGeom>
              <a:avLst/>
              <a:gdLst/>
              <a:ahLst/>
              <a:cxnLst/>
              <a:rect l="l" t="t" r="r" b="b"/>
              <a:pathLst>
                <a:path w="2717165" h="13970">
                  <a:moveTo>
                    <a:pt x="2717170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668066" y="13970"/>
                  </a:lnTo>
                  <a:lnTo>
                    <a:pt x="2717170" y="0"/>
                  </a:lnTo>
                  <a:close/>
                </a:path>
              </a:pathLst>
            </a:custGeom>
            <a:solidFill>
              <a:srgbClr val="00A5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818478" y="392429"/>
              <a:ext cx="2616200" cy="13970"/>
            </a:xfrm>
            <a:custGeom>
              <a:avLst/>
              <a:gdLst/>
              <a:ahLst/>
              <a:cxnLst/>
              <a:rect l="l" t="t" r="r" b="b"/>
              <a:pathLst>
                <a:path w="2616200" h="13970">
                  <a:moveTo>
                    <a:pt x="261573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566633" y="13970"/>
                  </a:lnTo>
                  <a:lnTo>
                    <a:pt x="2615737" y="0"/>
                  </a:lnTo>
                  <a:close/>
                </a:path>
              </a:pathLst>
            </a:custGeom>
            <a:solidFill>
              <a:srgbClr val="00A5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875270" y="405129"/>
              <a:ext cx="2514600" cy="15240"/>
            </a:xfrm>
            <a:custGeom>
              <a:avLst/>
              <a:gdLst/>
              <a:ahLst/>
              <a:cxnLst/>
              <a:rect l="l" t="t" r="r" b="b"/>
              <a:pathLst>
                <a:path w="2514600" h="15240">
                  <a:moveTo>
                    <a:pt x="2514305" y="0"/>
                  </a:moveTo>
                  <a:lnTo>
                    <a:pt x="0" y="0"/>
                  </a:lnTo>
                  <a:lnTo>
                    <a:pt x="68150" y="15240"/>
                  </a:lnTo>
                  <a:lnTo>
                    <a:pt x="2460736" y="15240"/>
                  </a:lnTo>
                  <a:lnTo>
                    <a:pt x="2514305" y="0"/>
                  </a:lnTo>
                  <a:close/>
                </a:path>
              </a:pathLst>
            </a:custGeom>
            <a:solidFill>
              <a:srgbClr val="00A6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937741" y="419100"/>
              <a:ext cx="2402840" cy="13970"/>
            </a:xfrm>
            <a:custGeom>
              <a:avLst/>
              <a:gdLst/>
              <a:ahLst/>
              <a:cxnLst/>
              <a:rect l="l" t="t" r="r" b="b"/>
              <a:pathLst>
                <a:path w="2402840" h="13970">
                  <a:moveTo>
                    <a:pt x="2402729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353624" y="13970"/>
                  </a:lnTo>
                  <a:lnTo>
                    <a:pt x="2402729" y="0"/>
                  </a:lnTo>
                  <a:close/>
                </a:path>
              </a:pathLst>
            </a:custGeom>
            <a:solidFill>
              <a:srgbClr val="00A6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994534" y="431800"/>
              <a:ext cx="2301875" cy="13970"/>
            </a:xfrm>
            <a:custGeom>
              <a:avLst/>
              <a:gdLst/>
              <a:ahLst/>
              <a:cxnLst/>
              <a:rect l="l" t="t" r="r" b="b"/>
              <a:pathLst>
                <a:path w="2301875" h="13970">
                  <a:moveTo>
                    <a:pt x="230129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250916" y="13970"/>
                  </a:lnTo>
                  <a:lnTo>
                    <a:pt x="2256655" y="12700"/>
                  </a:lnTo>
                  <a:lnTo>
                    <a:pt x="2301296" y="0"/>
                  </a:lnTo>
                  <a:close/>
                </a:path>
              </a:pathLst>
            </a:custGeom>
            <a:solidFill>
              <a:srgbClr val="00A6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051326" y="444500"/>
              <a:ext cx="2200275" cy="13970"/>
            </a:xfrm>
            <a:custGeom>
              <a:avLst/>
              <a:gdLst/>
              <a:ahLst/>
              <a:cxnLst/>
              <a:rect l="l" t="t" r="r" b="b"/>
              <a:pathLst>
                <a:path w="2200275" h="13970">
                  <a:moveTo>
                    <a:pt x="219986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136729" y="13970"/>
                  </a:lnTo>
                  <a:lnTo>
                    <a:pt x="2199863" y="0"/>
                  </a:lnTo>
                  <a:close/>
                </a:path>
              </a:pathLst>
            </a:custGeom>
            <a:solidFill>
              <a:srgbClr val="00A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108118" y="457200"/>
              <a:ext cx="2085975" cy="13970"/>
            </a:xfrm>
            <a:custGeom>
              <a:avLst/>
              <a:gdLst/>
              <a:ahLst/>
              <a:cxnLst/>
              <a:rect l="l" t="t" r="r" b="b"/>
              <a:pathLst>
                <a:path w="2085975" h="13970">
                  <a:moveTo>
                    <a:pt x="208567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022543" y="13970"/>
                  </a:lnTo>
                  <a:lnTo>
                    <a:pt x="2085677" y="0"/>
                  </a:lnTo>
                  <a:close/>
                </a:path>
              </a:pathLst>
            </a:custGeom>
            <a:solidFill>
              <a:srgbClr val="00A7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164910" y="469900"/>
              <a:ext cx="1971675" cy="15240"/>
            </a:xfrm>
            <a:custGeom>
              <a:avLst/>
              <a:gdLst/>
              <a:ahLst/>
              <a:cxnLst/>
              <a:rect l="l" t="t" r="r" b="b"/>
              <a:pathLst>
                <a:path w="1971675" h="15240">
                  <a:moveTo>
                    <a:pt x="1971490" y="0"/>
                  </a:moveTo>
                  <a:lnTo>
                    <a:pt x="0" y="0"/>
                  </a:lnTo>
                  <a:lnTo>
                    <a:pt x="68150" y="15239"/>
                  </a:lnTo>
                  <a:lnTo>
                    <a:pt x="1902617" y="15239"/>
                  </a:lnTo>
                  <a:lnTo>
                    <a:pt x="1971490" y="0"/>
                  </a:lnTo>
                  <a:close/>
                </a:path>
              </a:pathLst>
            </a:custGeom>
            <a:solidFill>
              <a:srgbClr val="00A7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227382" y="483869"/>
              <a:ext cx="1845945" cy="13970"/>
            </a:xfrm>
            <a:custGeom>
              <a:avLst/>
              <a:gdLst/>
              <a:ahLst/>
              <a:cxnLst/>
              <a:rect l="l" t="t" r="r" b="b"/>
              <a:pathLst>
                <a:path w="1845945" h="13970">
                  <a:moveTo>
                    <a:pt x="1845885" y="0"/>
                  </a:moveTo>
                  <a:lnTo>
                    <a:pt x="0" y="0"/>
                  </a:lnTo>
                  <a:lnTo>
                    <a:pt x="62471" y="13969"/>
                  </a:lnTo>
                  <a:lnTo>
                    <a:pt x="1782751" y="13969"/>
                  </a:lnTo>
                  <a:lnTo>
                    <a:pt x="1845885" y="0"/>
                  </a:lnTo>
                  <a:close/>
                </a:path>
              </a:pathLst>
            </a:custGeom>
            <a:solidFill>
              <a:srgbClr val="00A8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284174" y="496569"/>
              <a:ext cx="1732280" cy="13970"/>
            </a:xfrm>
            <a:custGeom>
              <a:avLst/>
              <a:gdLst/>
              <a:ahLst/>
              <a:cxnLst/>
              <a:rect l="l" t="t" r="r" b="b"/>
              <a:pathLst>
                <a:path w="1732279" h="13970">
                  <a:moveTo>
                    <a:pt x="1731699" y="0"/>
                  </a:moveTo>
                  <a:lnTo>
                    <a:pt x="0" y="0"/>
                  </a:lnTo>
                  <a:lnTo>
                    <a:pt x="34075" y="7619"/>
                  </a:lnTo>
                  <a:lnTo>
                    <a:pt x="72823" y="13969"/>
                  </a:lnTo>
                  <a:lnTo>
                    <a:pt x="1668565" y="13969"/>
                  </a:lnTo>
                  <a:lnTo>
                    <a:pt x="1731699" y="0"/>
                  </a:lnTo>
                  <a:close/>
                </a:path>
              </a:pathLst>
            </a:custGeom>
            <a:solidFill>
              <a:srgbClr val="00A8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349248" y="509269"/>
              <a:ext cx="1609725" cy="13970"/>
            </a:xfrm>
            <a:custGeom>
              <a:avLst/>
              <a:gdLst/>
              <a:ahLst/>
              <a:cxnLst/>
              <a:rect l="l" t="t" r="r" b="b"/>
              <a:pathLst>
                <a:path w="1609725" h="13970">
                  <a:moveTo>
                    <a:pt x="1609231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528530" y="13969"/>
                  </a:lnTo>
                  <a:lnTo>
                    <a:pt x="1603491" y="1269"/>
                  </a:lnTo>
                  <a:lnTo>
                    <a:pt x="1609231" y="0"/>
                  </a:lnTo>
                  <a:close/>
                </a:path>
              </a:pathLst>
            </a:custGeom>
            <a:solidFill>
              <a:srgbClr val="00A9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6426744" y="521969"/>
              <a:ext cx="1458595" cy="13970"/>
            </a:xfrm>
            <a:custGeom>
              <a:avLst/>
              <a:gdLst/>
              <a:ahLst/>
              <a:cxnLst/>
              <a:rect l="l" t="t" r="r" b="b"/>
              <a:pathLst>
                <a:path w="1458595" h="13970">
                  <a:moveTo>
                    <a:pt x="1458530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376073" y="13969"/>
                  </a:lnTo>
                  <a:lnTo>
                    <a:pt x="1458530" y="0"/>
                  </a:lnTo>
                  <a:close/>
                </a:path>
              </a:pathLst>
            </a:custGeom>
            <a:solidFill>
              <a:srgbClr val="00A9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511990" y="535940"/>
              <a:ext cx="1290955" cy="13970"/>
            </a:xfrm>
            <a:custGeom>
              <a:avLst/>
              <a:gdLst/>
              <a:ahLst/>
              <a:cxnLst/>
              <a:rect l="l" t="t" r="r" b="b"/>
              <a:pathLst>
                <a:path w="1290954" h="13970">
                  <a:moveTo>
                    <a:pt x="1290828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208371" y="13970"/>
                  </a:lnTo>
                  <a:lnTo>
                    <a:pt x="1290828" y="0"/>
                  </a:lnTo>
                  <a:close/>
                </a:path>
              </a:pathLst>
            </a:custGeom>
            <a:solidFill>
              <a:srgbClr val="00A9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589485" y="548640"/>
              <a:ext cx="1138555" cy="13970"/>
            </a:xfrm>
            <a:custGeom>
              <a:avLst/>
              <a:gdLst/>
              <a:ahLst/>
              <a:cxnLst/>
              <a:rect l="l" t="t" r="r" b="b"/>
              <a:pathLst>
                <a:path w="1138554" h="13970">
                  <a:moveTo>
                    <a:pt x="1138371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055914" y="13970"/>
                  </a:lnTo>
                  <a:lnTo>
                    <a:pt x="1138371" y="0"/>
                  </a:lnTo>
                  <a:close/>
                </a:path>
              </a:pathLst>
            </a:custGeom>
            <a:solidFill>
              <a:srgbClr val="00AAB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666981" y="561340"/>
              <a:ext cx="986155" cy="13970"/>
            </a:xfrm>
            <a:custGeom>
              <a:avLst/>
              <a:gdLst/>
              <a:ahLst/>
              <a:cxnLst/>
              <a:rect l="l" t="t" r="r" b="b"/>
              <a:pathLst>
                <a:path w="986154" h="13970">
                  <a:moveTo>
                    <a:pt x="985914" y="0"/>
                  </a:moveTo>
                  <a:lnTo>
                    <a:pt x="0" y="0"/>
                  </a:lnTo>
                  <a:lnTo>
                    <a:pt x="30998" y="5080"/>
                  </a:lnTo>
                  <a:lnTo>
                    <a:pt x="127306" y="13970"/>
                  </a:lnTo>
                  <a:lnTo>
                    <a:pt x="853450" y="13970"/>
                  </a:lnTo>
                  <a:lnTo>
                    <a:pt x="978418" y="1270"/>
                  </a:lnTo>
                  <a:lnTo>
                    <a:pt x="985914" y="0"/>
                  </a:lnTo>
                  <a:close/>
                </a:path>
              </a:pathLst>
            </a:custGeom>
            <a:solidFill>
              <a:srgbClr val="00AAB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0" name="object 180"/>
          <p:cNvSpPr/>
          <p:nvPr/>
        </p:nvSpPr>
        <p:spPr>
          <a:xfrm>
            <a:off x="755650" y="2169160"/>
            <a:ext cx="8168640" cy="18897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TextBox 181"/>
          <p:cNvSpPr txBox="1"/>
          <p:nvPr/>
        </p:nvSpPr>
        <p:spPr>
          <a:xfrm>
            <a:off x="914400" y="44958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Dr. Niha Khan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850900"/>
            <a:chOff x="0" y="0"/>
            <a:chExt cx="9144000" cy="8509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-4672" y="3500527"/>
            <a:ext cx="9153525" cy="1533525"/>
            <a:chOff x="-4672" y="3500527"/>
            <a:chExt cx="9153525" cy="1533525"/>
          </a:xfrm>
        </p:grpSpPr>
        <p:sp>
          <p:nvSpPr>
            <p:cNvPr id="8" name="object 8"/>
            <p:cNvSpPr/>
            <p:nvPr/>
          </p:nvSpPr>
          <p:spPr>
            <a:xfrm>
              <a:off x="0" y="3505200"/>
              <a:ext cx="9144000" cy="1524000"/>
            </a:xfrm>
            <a:custGeom>
              <a:avLst/>
              <a:gdLst/>
              <a:ahLst/>
              <a:cxnLst/>
              <a:rect l="l" t="t" r="r" b="b"/>
              <a:pathLst>
                <a:path w="9144000" h="1524000">
                  <a:moveTo>
                    <a:pt x="8890000" y="0"/>
                  </a:moveTo>
                  <a:lnTo>
                    <a:pt x="254000" y="0"/>
                  </a:lnTo>
                  <a:lnTo>
                    <a:pt x="211840" y="4529"/>
                  </a:lnTo>
                  <a:lnTo>
                    <a:pt x="170727" y="17421"/>
                  </a:lnTo>
                  <a:lnTo>
                    <a:pt x="131703" y="37629"/>
                  </a:lnTo>
                  <a:lnTo>
                    <a:pt x="95816" y="64109"/>
                  </a:lnTo>
                  <a:lnTo>
                    <a:pt x="64109" y="95816"/>
                  </a:lnTo>
                  <a:lnTo>
                    <a:pt x="37629" y="131703"/>
                  </a:lnTo>
                  <a:lnTo>
                    <a:pt x="17421" y="170727"/>
                  </a:lnTo>
                  <a:lnTo>
                    <a:pt x="4529" y="211840"/>
                  </a:lnTo>
                  <a:lnTo>
                    <a:pt x="0" y="254000"/>
                  </a:lnTo>
                  <a:lnTo>
                    <a:pt x="0" y="1270000"/>
                  </a:lnTo>
                  <a:lnTo>
                    <a:pt x="4529" y="1312159"/>
                  </a:lnTo>
                  <a:lnTo>
                    <a:pt x="17421" y="1353272"/>
                  </a:lnTo>
                  <a:lnTo>
                    <a:pt x="37629" y="1392296"/>
                  </a:lnTo>
                  <a:lnTo>
                    <a:pt x="64109" y="1428183"/>
                  </a:lnTo>
                  <a:lnTo>
                    <a:pt x="95816" y="1459890"/>
                  </a:lnTo>
                  <a:lnTo>
                    <a:pt x="131703" y="1486370"/>
                  </a:lnTo>
                  <a:lnTo>
                    <a:pt x="170727" y="1506578"/>
                  </a:lnTo>
                  <a:lnTo>
                    <a:pt x="211840" y="1519470"/>
                  </a:lnTo>
                  <a:lnTo>
                    <a:pt x="254000" y="1524000"/>
                  </a:lnTo>
                  <a:lnTo>
                    <a:pt x="8890000" y="1524000"/>
                  </a:lnTo>
                  <a:lnTo>
                    <a:pt x="8932159" y="1519470"/>
                  </a:lnTo>
                  <a:lnTo>
                    <a:pt x="8973272" y="1506578"/>
                  </a:lnTo>
                  <a:lnTo>
                    <a:pt x="9012296" y="1486370"/>
                  </a:lnTo>
                  <a:lnTo>
                    <a:pt x="9048183" y="1459890"/>
                  </a:lnTo>
                  <a:lnTo>
                    <a:pt x="9079890" y="1428183"/>
                  </a:lnTo>
                  <a:lnTo>
                    <a:pt x="9106370" y="1392296"/>
                  </a:lnTo>
                  <a:lnTo>
                    <a:pt x="9126578" y="1353272"/>
                  </a:lnTo>
                  <a:lnTo>
                    <a:pt x="9139470" y="1312159"/>
                  </a:lnTo>
                  <a:lnTo>
                    <a:pt x="9144000" y="1270000"/>
                  </a:lnTo>
                  <a:lnTo>
                    <a:pt x="9144000" y="254000"/>
                  </a:lnTo>
                  <a:lnTo>
                    <a:pt x="9139470" y="211840"/>
                  </a:lnTo>
                  <a:lnTo>
                    <a:pt x="9126578" y="170727"/>
                  </a:lnTo>
                  <a:lnTo>
                    <a:pt x="9106370" y="131703"/>
                  </a:lnTo>
                  <a:lnTo>
                    <a:pt x="9079890" y="95816"/>
                  </a:lnTo>
                  <a:lnTo>
                    <a:pt x="9048183" y="64109"/>
                  </a:lnTo>
                  <a:lnTo>
                    <a:pt x="9012296" y="37629"/>
                  </a:lnTo>
                  <a:lnTo>
                    <a:pt x="8973272" y="17421"/>
                  </a:lnTo>
                  <a:lnTo>
                    <a:pt x="8932159" y="4529"/>
                  </a:lnTo>
                  <a:lnTo>
                    <a:pt x="8890000" y="0"/>
                  </a:lnTo>
                  <a:close/>
                </a:path>
              </a:pathLst>
            </a:custGeom>
            <a:solidFill>
              <a:srgbClr val="DA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05200"/>
              <a:ext cx="9144000" cy="1524000"/>
            </a:xfrm>
            <a:custGeom>
              <a:avLst/>
              <a:gdLst/>
              <a:ahLst/>
              <a:cxnLst/>
              <a:rect l="l" t="t" r="r" b="b"/>
              <a:pathLst>
                <a:path w="9144000" h="1524000">
                  <a:moveTo>
                    <a:pt x="254000" y="0"/>
                  </a:moveTo>
                  <a:lnTo>
                    <a:pt x="211840" y="4529"/>
                  </a:lnTo>
                  <a:lnTo>
                    <a:pt x="170727" y="17421"/>
                  </a:lnTo>
                  <a:lnTo>
                    <a:pt x="131703" y="37629"/>
                  </a:lnTo>
                  <a:lnTo>
                    <a:pt x="95816" y="64109"/>
                  </a:lnTo>
                  <a:lnTo>
                    <a:pt x="64109" y="95816"/>
                  </a:lnTo>
                  <a:lnTo>
                    <a:pt x="37629" y="131703"/>
                  </a:lnTo>
                  <a:lnTo>
                    <a:pt x="17421" y="170727"/>
                  </a:lnTo>
                  <a:lnTo>
                    <a:pt x="4529" y="211840"/>
                  </a:lnTo>
                  <a:lnTo>
                    <a:pt x="0" y="254000"/>
                  </a:lnTo>
                  <a:lnTo>
                    <a:pt x="0" y="1270000"/>
                  </a:lnTo>
                  <a:lnTo>
                    <a:pt x="4529" y="1312159"/>
                  </a:lnTo>
                  <a:lnTo>
                    <a:pt x="17421" y="1353272"/>
                  </a:lnTo>
                  <a:lnTo>
                    <a:pt x="37629" y="1392296"/>
                  </a:lnTo>
                  <a:lnTo>
                    <a:pt x="64109" y="1428183"/>
                  </a:lnTo>
                  <a:lnTo>
                    <a:pt x="95816" y="1459890"/>
                  </a:lnTo>
                  <a:lnTo>
                    <a:pt x="131703" y="1486370"/>
                  </a:lnTo>
                  <a:lnTo>
                    <a:pt x="170727" y="1506578"/>
                  </a:lnTo>
                  <a:lnTo>
                    <a:pt x="211840" y="1519470"/>
                  </a:lnTo>
                  <a:lnTo>
                    <a:pt x="254000" y="1524000"/>
                  </a:lnTo>
                  <a:lnTo>
                    <a:pt x="8890000" y="1524000"/>
                  </a:lnTo>
                  <a:lnTo>
                    <a:pt x="8932159" y="1519470"/>
                  </a:lnTo>
                  <a:lnTo>
                    <a:pt x="8973272" y="1506578"/>
                  </a:lnTo>
                  <a:lnTo>
                    <a:pt x="9012296" y="1486370"/>
                  </a:lnTo>
                  <a:lnTo>
                    <a:pt x="9048183" y="1459890"/>
                  </a:lnTo>
                  <a:lnTo>
                    <a:pt x="9079890" y="1428183"/>
                  </a:lnTo>
                  <a:lnTo>
                    <a:pt x="9106370" y="1392296"/>
                  </a:lnTo>
                  <a:lnTo>
                    <a:pt x="9126578" y="1353272"/>
                  </a:lnTo>
                  <a:lnTo>
                    <a:pt x="9139470" y="1312159"/>
                  </a:lnTo>
                  <a:lnTo>
                    <a:pt x="9144000" y="1270000"/>
                  </a:lnTo>
                  <a:lnTo>
                    <a:pt x="9144000" y="254000"/>
                  </a:lnTo>
                  <a:lnTo>
                    <a:pt x="9139470" y="211840"/>
                  </a:lnTo>
                  <a:lnTo>
                    <a:pt x="9126578" y="170727"/>
                  </a:lnTo>
                  <a:lnTo>
                    <a:pt x="9106370" y="131703"/>
                  </a:lnTo>
                  <a:lnTo>
                    <a:pt x="9079890" y="95816"/>
                  </a:lnTo>
                  <a:lnTo>
                    <a:pt x="9048183" y="64109"/>
                  </a:lnTo>
                  <a:lnTo>
                    <a:pt x="9012296" y="37629"/>
                  </a:lnTo>
                  <a:lnTo>
                    <a:pt x="8973272" y="17421"/>
                  </a:lnTo>
                  <a:lnTo>
                    <a:pt x="8932159" y="4529"/>
                  </a:lnTo>
                  <a:lnTo>
                    <a:pt x="8890000" y="0"/>
                  </a:lnTo>
                  <a:lnTo>
                    <a:pt x="254000" y="0"/>
                  </a:lnTo>
                  <a:close/>
                </a:path>
                <a:path w="9144000" h="1524000">
                  <a:moveTo>
                    <a:pt x="0" y="0"/>
                  </a:moveTo>
                  <a:lnTo>
                    <a:pt x="0" y="0"/>
                  </a:lnTo>
                </a:path>
                <a:path w="9144000" h="1524000">
                  <a:moveTo>
                    <a:pt x="9144000" y="1524000"/>
                  </a:moveTo>
                  <a:lnTo>
                    <a:pt x="9144000" y="15240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-4672" y="1824127"/>
            <a:ext cx="9153525" cy="1533525"/>
            <a:chOff x="-4672" y="1824127"/>
            <a:chExt cx="9153525" cy="1533525"/>
          </a:xfrm>
        </p:grpSpPr>
        <p:sp>
          <p:nvSpPr>
            <p:cNvPr id="11" name="object 11"/>
            <p:cNvSpPr/>
            <p:nvPr/>
          </p:nvSpPr>
          <p:spPr>
            <a:xfrm>
              <a:off x="0" y="1828799"/>
              <a:ext cx="9144000" cy="1524000"/>
            </a:xfrm>
            <a:custGeom>
              <a:avLst/>
              <a:gdLst/>
              <a:ahLst/>
              <a:cxnLst/>
              <a:rect l="l" t="t" r="r" b="b"/>
              <a:pathLst>
                <a:path w="9144000" h="1524000">
                  <a:moveTo>
                    <a:pt x="8890000" y="0"/>
                  </a:moveTo>
                  <a:lnTo>
                    <a:pt x="254000" y="0"/>
                  </a:lnTo>
                  <a:lnTo>
                    <a:pt x="211840" y="4487"/>
                  </a:lnTo>
                  <a:lnTo>
                    <a:pt x="170727" y="17274"/>
                  </a:lnTo>
                  <a:lnTo>
                    <a:pt x="131703" y="37347"/>
                  </a:lnTo>
                  <a:lnTo>
                    <a:pt x="95816" y="63691"/>
                  </a:lnTo>
                  <a:lnTo>
                    <a:pt x="64109" y="95293"/>
                  </a:lnTo>
                  <a:lnTo>
                    <a:pt x="37629" y="131139"/>
                  </a:lnTo>
                  <a:lnTo>
                    <a:pt x="17421" y="170214"/>
                  </a:lnTo>
                  <a:lnTo>
                    <a:pt x="4529" y="211506"/>
                  </a:lnTo>
                  <a:lnTo>
                    <a:pt x="0" y="254000"/>
                  </a:lnTo>
                  <a:lnTo>
                    <a:pt x="0" y="1270000"/>
                  </a:lnTo>
                  <a:lnTo>
                    <a:pt x="4529" y="1312159"/>
                  </a:lnTo>
                  <a:lnTo>
                    <a:pt x="17421" y="1353272"/>
                  </a:lnTo>
                  <a:lnTo>
                    <a:pt x="37629" y="1392296"/>
                  </a:lnTo>
                  <a:lnTo>
                    <a:pt x="64109" y="1428183"/>
                  </a:lnTo>
                  <a:lnTo>
                    <a:pt x="95816" y="1459890"/>
                  </a:lnTo>
                  <a:lnTo>
                    <a:pt x="131703" y="1486370"/>
                  </a:lnTo>
                  <a:lnTo>
                    <a:pt x="170727" y="1506578"/>
                  </a:lnTo>
                  <a:lnTo>
                    <a:pt x="211840" y="1519470"/>
                  </a:lnTo>
                  <a:lnTo>
                    <a:pt x="254000" y="1524000"/>
                  </a:lnTo>
                  <a:lnTo>
                    <a:pt x="8890000" y="1524000"/>
                  </a:lnTo>
                  <a:lnTo>
                    <a:pt x="8932159" y="1519470"/>
                  </a:lnTo>
                  <a:lnTo>
                    <a:pt x="8973272" y="1506578"/>
                  </a:lnTo>
                  <a:lnTo>
                    <a:pt x="9012296" y="1486370"/>
                  </a:lnTo>
                  <a:lnTo>
                    <a:pt x="9048183" y="1459890"/>
                  </a:lnTo>
                  <a:lnTo>
                    <a:pt x="9079890" y="1428183"/>
                  </a:lnTo>
                  <a:lnTo>
                    <a:pt x="9106370" y="1392296"/>
                  </a:lnTo>
                  <a:lnTo>
                    <a:pt x="9126578" y="1353272"/>
                  </a:lnTo>
                  <a:lnTo>
                    <a:pt x="9139470" y="1312159"/>
                  </a:lnTo>
                  <a:lnTo>
                    <a:pt x="9144000" y="1270000"/>
                  </a:lnTo>
                  <a:lnTo>
                    <a:pt x="9144000" y="254000"/>
                  </a:lnTo>
                  <a:lnTo>
                    <a:pt x="9139470" y="211506"/>
                  </a:lnTo>
                  <a:lnTo>
                    <a:pt x="9126578" y="170214"/>
                  </a:lnTo>
                  <a:lnTo>
                    <a:pt x="9106370" y="131139"/>
                  </a:lnTo>
                  <a:lnTo>
                    <a:pt x="9079890" y="95293"/>
                  </a:lnTo>
                  <a:lnTo>
                    <a:pt x="9048183" y="63691"/>
                  </a:lnTo>
                  <a:lnTo>
                    <a:pt x="9012296" y="37347"/>
                  </a:lnTo>
                  <a:lnTo>
                    <a:pt x="8973272" y="17274"/>
                  </a:lnTo>
                  <a:lnTo>
                    <a:pt x="8932159" y="4487"/>
                  </a:lnTo>
                  <a:lnTo>
                    <a:pt x="8890000" y="0"/>
                  </a:lnTo>
                  <a:close/>
                </a:path>
              </a:pathLst>
            </a:custGeom>
            <a:solidFill>
              <a:srgbClr val="DA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1828799"/>
              <a:ext cx="9144000" cy="1524000"/>
            </a:xfrm>
            <a:custGeom>
              <a:avLst/>
              <a:gdLst/>
              <a:ahLst/>
              <a:cxnLst/>
              <a:rect l="l" t="t" r="r" b="b"/>
              <a:pathLst>
                <a:path w="9144000" h="1524000">
                  <a:moveTo>
                    <a:pt x="254000" y="0"/>
                  </a:moveTo>
                  <a:lnTo>
                    <a:pt x="211840" y="4487"/>
                  </a:lnTo>
                  <a:lnTo>
                    <a:pt x="170727" y="17274"/>
                  </a:lnTo>
                  <a:lnTo>
                    <a:pt x="131703" y="37347"/>
                  </a:lnTo>
                  <a:lnTo>
                    <a:pt x="95816" y="63691"/>
                  </a:lnTo>
                  <a:lnTo>
                    <a:pt x="64109" y="95293"/>
                  </a:lnTo>
                  <a:lnTo>
                    <a:pt x="37629" y="131139"/>
                  </a:lnTo>
                  <a:lnTo>
                    <a:pt x="17421" y="170214"/>
                  </a:lnTo>
                  <a:lnTo>
                    <a:pt x="4529" y="211506"/>
                  </a:lnTo>
                  <a:lnTo>
                    <a:pt x="0" y="254000"/>
                  </a:lnTo>
                  <a:lnTo>
                    <a:pt x="0" y="1270000"/>
                  </a:lnTo>
                  <a:lnTo>
                    <a:pt x="4529" y="1312159"/>
                  </a:lnTo>
                  <a:lnTo>
                    <a:pt x="17421" y="1353272"/>
                  </a:lnTo>
                  <a:lnTo>
                    <a:pt x="37629" y="1392296"/>
                  </a:lnTo>
                  <a:lnTo>
                    <a:pt x="64109" y="1428183"/>
                  </a:lnTo>
                  <a:lnTo>
                    <a:pt x="95816" y="1459890"/>
                  </a:lnTo>
                  <a:lnTo>
                    <a:pt x="131703" y="1486370"/>
                  </a:lnTo>
                  <a:lnTo>
                    <a:pt x="170727" y="1506578"/>
                  </a:lnTo>
                  <a:lnTo>
                    <a:pt x="211840" y="1519470"/>
                  </a:lnTo>
                  <a:lnTo>
                    <a:pt x="254000" y="1524000"/>
                  </a:lnTo>
                  <a:lnTo>
                    <a:pt x="8890000" y="1524000"/>
                  </a:lnTo>
                  <a:lnTo>
                    <a:pt x="8932159" y="1519470"/>
                  </a:lnTo>
                  <a:lnTo>
                    <a:pt x="8973272" y="1506578"/>
                  </a:lnTo>
                  <a:lnTo>
                    <a:pt x="9012296" y="1486370"/>
                  </a:lnTo>
                  <a:lnTo>
                    <a:pt x="9048183" y="1459890"/>
                  </a:lnTo>
                  <a:lnTo>
                    <a:pt x="9079890" y="1428183"/>
                  </a:lnTo>
                  <a:lnTo>
                    <a:pt x="9106370" y="1392296"/>
                  </a:lnTo>
                  <a:lnTo>
                    <a:pt x="9126578" y="1353272"/>
                  </a:lnTo>
                  <a:lnTo>
                    <a:pt x="9139470" y="1312159"/>
                  </a:lnTo>
                  <a:lnTo>
                    <a:pt x="9144000" y="1270000"/>
                  </a:lnTo>
                  <a:lnTo>
                    <a:pt x="9144000" y="254000"/>
                  </a:lnTo>
                  <a:lnTo>
                    <a:pt x="9139470" y="211506"/>
                  </a:lnTo>
                  <a:lnTo>
                    <a:pt x="9126578" y="170214"/>
                  </a:lnTo>
                  <a:lnTo>
                    <a:pt x="9106370" y="131139"/>
                  </a:lnTo>
                  <a:lnTo>
                    <a:pt x="9079890" y="95293"/>
                  </a:lnTo>
                  <a:lnTo>
                    <a:pt x="9048183" y="63691"/>
                  </a:lnTo>
                  <a:lnTo>
                    <a:pt x="9012296" y="37347"/>
                  </a:lnTo>
                  <a:lnTo>
                    <a:pt x="8973272" y="17274"/>
                  </a:lnTo>
                  <a:lnTo>
                    <a:pt x="8932159" y="4487"/>
                  </a:lnTo>
                  <a:lnTo>
                    <a:pt x="8890000" y="0"/>
                  </a:lnTo>
                  <a:lnTo>
                    <a:pt x="254000" y="0"/>
                  </a:lnTo>
                  <a:close/>
                </a:path>
                <a:path w="9144000" h="1524000">
                  <a:moveTo>
                    <a:pt x="0" y="0"/>
                  </a:moveTo>
                  <a:lnTo>
                    <a:pt x="0" y="0"/>
                  </a:lnTo>
                </a:path>
                <a:path w="9144000" h="1524000">
                  <a:moveTo>
                    <a:pt x="9144000" y="1524000"/>
                  </a:moveTo>
                  <a:lnTo>
                    <a:pt x="9144000" y="15240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00127" y="0"/>
            <a:ext cx="8696325" cy="1228725"/>
            <a:chOff x="300127" y="0"/>
            <a:chExt cx="8696325" cy="1228725"/>
          </a:xfrm>
        </p:grpSpPr>
        <p:sp>
          <p:nvSpPr>
            <p:cNvPr id="14" name="object 14"/>
            <p:cNvSpPr/>
            <p:nvPr/>
          </p:nvSpPr>
          <p:spPr>
            <a:xfrm>
              <a:off x="304799" y="0"/>
              <a:ext cx="8686800" cy="1219200"/>
            </a:xfrm>
            <a:custGeom>
              <a:avLst/>
              <a:gdLst/>
              <a:ahLst/>
              <a:cxnLst/>
              <a:rect l="l" t="t" r="r" b="b"/>
              <a:pathLst>
                <a:path w="8686800" h="1219200">
                  <a:moveTo>
                    <a:pt x="8483600" y="0"/>
                  </a:moveTo>
                  <a:lnTo>
                    <a:pt x="203200" y="0"/>
                  </a:lnTo>
                  <a:lnTo>
                    <a:pt x="159953" y="5924"/>
                  </a:lnTo>
                  <a:lnTo>
                    <a:pt x="118483" y="22511"/>
                  </a:lnTo>
                  <a:lnTo>
                    <a:pt x="80569" y="47986"/>
                  </a:lnTo>
                  <a:lnTo>
                    <a:pt x="47986" y="80569"/>
                  </a:lnTo>
                  <a:lnTo>
                    <a:pt x="22511" y="118483"/>
                  </a:lnTo>
                  <a:lnTo>
                    <a:pt x="5924" y="159953"/>
                  </a:lnTo>
                  <a:lnTo>
                    <a:pt x="0" y="203200"/>
                  </a:lnTo>
                  <a:lnTo>
                    <a:pt x="0" y="1016000"/>
                  </a:lnTo>
                  <a:lnTo>
                    <a:pt x="5924" y="1059246"/>
                  </a:lnTo>
                  <a:lnTo>
                    <a:pt x="22511" y="1100716"/>
                  </a:lnTo>
                  <a:lnTo>
                    <a:pt x="47986" y="1138630"/>
                  </a:lnTo>
                  <a:lnTo>
                    <a:pt x="80569" y="1171213"/>
                  </a:lnTo>
                  <a:lnTo>
                    <a:pt x="118483" y="1196688"/>
                  </a:lnTo>
                  <a:lnTo>
                    <a:pt x="159953" y="1213275"/>
                  </a:lnTo>
                  <a:lnTo>
                    <a:pt x="203200" y="1219200"/>
                  </a:lnTo>
                  <a:lnTo>
                    <a:pt x="8483600" y="1219200"/>
                  </a:lnTo>
                  <a:lnTo>
                    <a:pt x="8526846" y="1213275"/>
                  </a:lnTo>
                  <a:lnTo>
                    <a:pt x="8568316" y="1196688"/>
                  </a:lnTo>
                  <a:lnTo>
                    <a:pt x="8606230" y="1171213"/>
                  </a:lnTo>
                  <a:lnTo>
                    <a:pt x="8638813" y="1138630"/>
                  </a:lnTo>
                  <a:lnTo>
                    <a:pt x="8664288" y="1100716"/>
                  </a:lnTo>
                  <a:lnTo>
                    <a:pt x="8680875" y="1059246"/>
                  </a:lnTo>
                  <a:lnTo>
                    <a:pt x="8686800" y="1016000"/>
                  </a:lnTo>
                  <a:lnTo>
                    <a:pt x="8686800" y="203200"/>
                  </a:lnTo>
                  <a:lnTo>
                    <a:pt x="8680875" y="159953"/>
                  </a:lnTo>
                  <a:lnTo>
                    <a:pt x="8664288" y="118483"/>
                  </a:lnTo>
                  <a:lnTo>
                    <a:pt x="8638813" y="80569"/>
                  </a:lnTo>
                  <a:lnTo>
                    <a:pt x="8606230" y="47986"/>
                  </a:lnTo>
                  <a:lnTo>
                    <a:pt x="8568316" y="22511"/>
                  </a:lnTo>
                  <a:lnTo>
                    <a:pt x="8526846" y="5924"/>
                  </a:lnTo>
                  <a:lnTo>
                    <a:pt x="84836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4799" y="0"/>
              <a:ext cx="8686800" cy="1219200"/>
            </a:xfrm>
            <a:custGeom>
              <a:avLst/>
              <a:gdLst/>
              <a:ahLst/>
              <a:cxnLst/>
              <a:rect l="l" t="t" r="r" b="b"/>
              <a:pathLst>
                <a:path w="8686800" h="1219200">
                  <a:moveTo>
                    <a:pt x="203200" y="0"/>
                  </a:moveTo>
                  <a:lnTo>
                    <a:pt x="159953" y="5924"/>
                  </a:lnTo>
                  <a:lnTo>
                    <a:pt x="118483" y="22511"/>
                  </a:lnTo>
                  <a:lnTo>
                    <a:pt x="80569" y="47986"/>
                  </a:lnTo>
                  <a:lnTo>
                    <a:pt x="47986" y="80569"/>
                  </a:lnTo>
                  <a:lnTo>
                    <a:pt x="22511" y="118483"/>
                  </a:lnTo>
                  <a:lnTo>
                    <a:pt x="5924" y="159953"/>
                  </a:lnTo>
                  <a:lnTo>
                    <a:pt x="0" y="203200"/>
                  </a:lnTo>
                  <a:lnTo>
                    <a:pt x="0" y="1016000"/>
                  </a:lnTo>
                  <a:lnTo>
                    <a:pt x="5924" y="1059246"/>
                  </a:lnTo>
                  <a:lnTo>
                    <a:pt x="22511" y="1100716"/>
                  </a:lnTo>
                  <a:lnTo>
                    <a:pt x="47986" y="1138630"/>
                  </a:lnTo>
                  <a:lnTo>
                    <a:pt x="80569" y="1171213"/>
                  </a:lnTo>
                  <a:lnTo>
                    <a:pt x="118483" y="1196688"/>
                  </a:lnTo>
                  <a:lnTo>
                    <a:pt x="159953" y="1213275"/>
                  </a:lnTo>
                  <a:lnTo>
                    <a:pt x="203200" y="1219200"/>
                  </a:lnTo>
                  <a:lnTo>
                    <a:pt x="8483600" y="1219200"/>
                  </a:lnTo>
                  <a:lnTo>
                    <a:pt x="8526846" y="1213275"/>
                  </a:lnTo>
                  <a:lnTo>
                    <a:pt x="8568316" y="1196688"/>
                  </a:lnTo>
                  <a:lnTo>
                    <a:pt x="8606230" y="1171213"/>
                  </a:lnTo>
                  <a:lnTo>
                    <a:pt x="8638813" y="1138630"/>
                  </a:lnTo>
                  <a:lnTo>
                    <a:pt x="8664288" y="1100716"/>
                  </a:lnTo>
                  <a:lnTo>
                    <a:pt x="8680875" y="1059246"/>
                  </a:lnTo>
                  <a:lnTo>
                    <a:pt x="8686800" y="1016000"/>
                  </a:lnTo>
                  <a:lnTo>
                    <a:pt x="8686800" y="203200"/>
                  </a:lnTo>
                  <a:lnTo>
                    <a:pt x="8680875" y="159953"/>
                  </a:lnTo>
                  <a:lnTo>
                    <a:pt x="8664288" y="118483"/>
                  </a:lnTo>
                  <a:lnTo>
                    <a:pt x="8638813" y="80569"/>
                  </a:lnTo>
                  <a:lnTo>
                    <a:pt x="8606230" y="47986"/>
                  </a:lnTo>
                  <a:lnTo>
                    <a:pt x="8568316" y="22511"/>
                  </a:lnTo>
                  <a:lnTo>
                    <a:pt x="8526846" y="5924"/>
                  </a:lnTo>
                  <a:lnTo>
                    <a:pt x="8483600" y="0"/>
                  </a:lnTo>
                  <a:lnTo>
                    <a:pt x="203200" y="0"/>
                  </a:lnTo>
                  <a:close/>
                </a:path>
                <a:path w="8686800" h="1219200">
                  <a:moveTo>
                    <a:pt x="0" y="0"/>
                  </a:moveTo>
                  <a:lnTo>
                    <a:pt x="0" y="0"/>
                  </a:lnTo>
                </a:path>
                <a:path w="8686800" h="1219200">
                  <a:moveTo>
                    <a:pt x="8686800" y="1219200"/>
                  </a:moveTo>
                  <a:lnTo>
                    <a:pt x="8686800" y="12192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328419" y="292100"/>
            <a:ext cx="65868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61310" algn="l"/>
                <a:tab pos="4017645" algn="l"/>
              </a:tabLst>
            </a:pPr>
            <a:r>
              <a:rPr sz="4000" spc="325" dirty="0">
                <a:solidFill>
                  <a:srgbClr val="010A13"/>
                </a:solidFill>
                <a:latin typeface="Arial"/>
                <a:cs typeface="Arial"/>
              </a:rPr>
              <a:t>U</a:t>
            </a:r>
            <a:r>
              <a:rPr sz="4000" spc="110" dirty="0">
                <a:solidFill>
                  <a:srgbClr val="010A13"/>
                </a:solidFill>
                <a:latin typeface="Arial"/>
                <a:cs typeface="Arial"/>
              </a:rPr>
              <a:t>t</a:t>
            </a:r>
            <a:r>
              <a:rPr sz="4000" spc="100" dirty="0">
                <a:solidFill>
                  <a:srgbClr val="010A13"/>
                </a:solidFill>
                <a:latin typeface="Arial"/>
                <a:cs typeface="Arial"/>
              </a:rPr>
              <a:t>il</a:t>
            </a:r>
            <a:r>
              <a:rPr sz="4000" spc="110" dirty="0">
                <a:solidFill>
                  <a:srgbClr val="010A13"/>
                </a:solidFill>
                <a:latin typeface="Arial"/>
                <a:cs typeface="Arial"/>
              </a:rPr>
              <a:t>i</a:t>
            </a:r>
            <a:r>
              <a:rPr sz="4000" spc="335" dirty="0">
                <a:solidFill>
                  <a:srgbClr val="010A13"/>
                </a:solidFill>
                <a:latin typeface="Arial"/>
                <a:cs typeface="Arial"/>
              </a:rPr>
              <a:t>z</a:t>
            </a:r>
            <a:r>
              <a:rPr sz="4000" spc="320" dirty="0">
                <a:solidFill>
                  <a:srgbClr val="010A13"/>
                </a:solidFill>
                <a:latin typeface="Arial"/>
                <a:cs typeface="Arial"/>
              </a:rPr>
              <a:t>a</a:t>
            </a:r>
            <a:r>
              <a:rPr sz="4000" spc="114" dirty="0">
                <a:solidFill>
                  <a:srgbClr val="010A13"/>
                </a:solidFill>
                <a:latin typeface="Arial"/>
                <a:cs typeface="Arial"/>
              </a:rPr>
              <a:t>t</a:t>
            </a:r>
            <a:r>
              <a:rPr sz="4000" spc="100" dirty="0">
                <a:solidFill>
                  <a:srgbClr val="010A13"/>
                </a:solidFill>
                <a:latin typeface="Arial"/>
                <a:cs typeface="Arial"/>
              </a:rPr>
              <a:t>i</a:t>
            </a:r>
            <a:r>
              <a:rPr sz="4000" spc="110" dirty="0">
                <a:solidFill>
                  <a:srgbClr val="010A13"/>
                </a:solidFill>
                <a:latin typeface="Arial"/>
                <a:cs typeface="Arial"/>
              </a:rPr>
              <a:t>o</a:t>
            </a:r>
            <a:r>
              <a:rPr sz="4000" spc="-220" dirty="0">
                <a:solidFill>
                  <a:srgbClr val="010A13"/>
                </a:solidFill>
                <a:latin typeface="Arial"/>
                <a:cs typeface="Arial"/>
              </a:rPr>
              <a:t>n</a:t>
            </a:r>
            <a:r>
              <a:rPr sz="4000" dirty="0">
                <a:solidFill>
                  <a:srgbClr val="010A13"/>
                </a:solidFill>
                <a:latin typeface="Arial"/>
                <a:cs typeface="Arial"/>
              </a:rPr>
              <a:t>	</a:t>
            </a:r>
            <a:r>
              <a:rPr sz="4000" spc="330" dirty="0">
                <a:solidFill>
                  <a:srgbClr val="010A13"/>
                </a:solidFill>
                <a:latin typeface="Arial"/>
                <a:cs typeface="Arial"/>
              </a:rPr>
              <a:t>a</a:t>
            </a:r>
            <a:r>
              <a:rPr sz="4000" spc="110" dirty="0">
                <a:solidFill>
                  <a:srgbClr val="010A13"/>
                </a:solidFill>
                <a:latin typeface="Arial"/>
                <a:cs typeface="Arial"/>
              </a:rPr>
              <a:t>n</a:t>
            </a:r>
            <a:r>
              <a:rPr sz="4000" spc="-220" dirty="0">
                <a:solidFill>
                  <a:srgbClr val="010A13"/>
                </a:solidFill>
                <a:latin typeface="Arial"/>
                <a:cs typeface="Arial"/>
              </a:rPr>
              <a:t>d</a:t>
            </a:r>
            <a:r>
              <a:rPr sz="4000" dirty="0">
                <a:solidFill>
                  <a:srgbClr val="010A13"/>
                </a:solidFill>
                <a:latin typeface="Arial"/>
                <a:cs typeface="Arial"/>
              </a:rPr>
              <a:t>	</a:t>
            </a:r>
            <a:r>
              <a:rPr sz="4000" spc="340" dirty="0">
                <a:solidFill>
                  <a:srgbClr val="010A13"/>
                </a:solidFill>
                <a:latin typeface="Arial"/>
                <a:cs typeface="Arial"/>
              </a:rPr>
              <a:t>E</a:t>
            </a:r>
            <a:r>
              <a:rPr sz="4000" spc="110" dirty="0">
                <a:solidFill>
                  <a:srgbClr val="010A13"/>
                </a:solidFill>
                <a:latin typeface="Arial"/>
                <a:cs typeface="Arial"/>
              </a:rPr>
              <a:t>ff</a:t>
            </a:r>
            <a:r>
              <a:rPr sz="4000" spc="100" dirty="0">
                <a:solidFill>
                  <a:srgbClr val="010A13"/>
                </a:solidFill>
                <a:latin typeface="Arial"/>
                <a:cs typeface="Arial"/>
              </a:rPr>
              <a:t>i</a:t>
            </a:r>
            <a:r>
              <a:rPr sz="4000" spc="110" dirty="0">
                <a:solidFill>
                  <a:srgbClr val="010A13"/>
                </a:solidFill>
                <a:latin typeface="Arial"/>
                <a:cs typeface="Arial"/>
              </a:rPr>
              <a:t>ci</a:t>
            </a:r>
            <a:r>
              <a:rPr sz="4000" spc="320" dirty="0">
                <a:solidFill>
                  <a:srgbClr val="010A13"/>
                </a:solidFill>
                <a:latin typeface="Arial"/>
                <a:cs typeface="Arial"/>
              </a:rPr>
              <a:t>e</a:t>
            </a:r>
            <a:r>
              <a:rPr sz="4000" spc="110" dirty="0">
                <a:solidFill>
                  <a:srgbClr val="010A13"/>
                </a:solidFill>
                <a:latin typeface="Arial"/>
                <a:cs typeface="Arial"/>
              </a:rPr>
              <a:t>nc</a:t>
            </a:r>
            <a:r>
              <a:rPr sz="4000" spc="-225" dirty="0">
                <a:solidFill>
                  <a:srgbClr val="010A13"/>
                </a:solidFill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-4672" y="5329327"/>
            <a:ext cx="9153525" cy="1533525"/>
            <a:chOff x="-4672" y="5329327"/>
            <a:chExt cx="9153525" cy="1533525"/>
          </a:xfrm>
        </p:grpSpPr>
        <p:sp>
          <p:nvSpPr>
            <p:cNvPr id="18" name="object 18"/>
            <p:cNvSpPr/>
            <p:nvPr/>
          </p:nvSpPr>
          <p:spPr>
            <a:xfrm>
              <a:off x="0" y="5334000"/>
              <a:ext cx="9144000" cy="1524000"/>
            </a:xfrm>
            <a:custGeom>
              <a:avLst/>
              <a:gdLst/>
              <a:ahLst/>
              <a:cxnLst/>
              <a:rect l="l" t="t" r="r" b="b"/>
              <a:pathLst>
                <a:path w="9144000" h="1524000">
                  <a:moveTo>
                    <a:pt x="8890000" y="0"/>
                  </a:moveTo>
                  <a:lnTo>
                    <a:pt x="254000" y="0"/>
                  </a:lnTo>
                  <a:lnTo>
                    <a:pt x="211840" y="4529"/>
                  </a:lnTo>
                  <a:lnTo>
                    <a:pt x="170727" y="17421"/>
                  </a:lnTo>
                  <a:lnTo>
                    <a:pt x="131703" y="37629"/>
                  </a:lnTo>
                  <a:lnTo>
                    <a:pt x="95816" y="64109"/>
                  </a:lnTo>
                  <a:lnTo>
                    <a:pt x="64109" y="95816"/>
                  </a:lnTo>
                  <a:lnTo>
                    <a:pt x="37629" y="131703"/>
                  </a:lnTo>
                  <a:lnTo>
                    <a:pt x="17421" y="170727"/>
                  </a:lnTo>
                  <a:lnTo>
                    <a:pt x="4529" y="211840"/>
                  </a:lnTo>
                  <a:lnTo>
                    <a:pt x="0" y="254000"/>
                  </a:lnTo>
                  <a:lnTo>
                    <a:pt x="0" y="1270000"/>
                  </a:lnTo>
                  <a:lnTo>
                    <a:pt x="4529" y="1312159"/>
                  </a:lnTo>
                  <a:lnTo>
                    <a:pt x="17421" y="1353272"/>
                  </a:lnTo>
                  <a:lnTo>
                    <a:pt x="37629" y="1392296"/>
                  </a:lnTo>
                  <a:lnTo>
                    <a:pt x="64109" y="1428183"/>
                  </a:lnTo>
                  <a:lnTo>
                    <a:pt x="95816" y="1459890"/>
                  </a:lnTo>
                  <a:lnTo>
                    <a:pt x="131703" y="1486370"/>
                  </a:lnTo>
                  <a:lnTo>
                    <a:pt x="170727" y="1506578"/>
                  </a:lnTo>
                  <a:lnTo>
                    <a:pt x="211840" y="1519470"/>
                  </a:lnTo>
                  <a:lnTo>
                    <a:pt x="254000" y="1524000"/>
                  </a:lnTo>
                  <a:lnTo>
                    <a:pt x="8890000" y="1524000"/>
                  </a:lnTo>
                  <a:lnTo>
                    <a:pt x="8932159" y="1519470"/>
                  </a:lnTo>
                  <a:lnTo>
                    <a:pt x="8973272" y="1506578"/>
                  </a:lnTo>
                  <a:lnTo>
                    <a:pt x="9012296" y="1486370"/>
                  </a:lnTo>
                  <a:lnTo>
                    <a:pt x="9048183" y="1459890"/>
                  </a:lnTo>
                  <a:lnTo>
                    <a:pt x="9079890" y="1428183"/>
                  </a:lnTo>
                  <a:lnTo>
                    <a:pt x="9106370" y="1392296"/>
                  </a:lnTo>
                  <a:lnTo>
                    <a:pt x="9126578" y="1353272"/>
                  </a:lnTo>
                  <a:lnTo>
                    <a:pt x="9139470" y="1312159"/>
                  </a:lnTo>
                  <a:lnTo>
                    <a:pt x="9144000" y="1270000"/>
                  </a:lnTo>
                  <a:lnTo>
                    <a:pt x="9144000" y="254000"/>
                  </a:lnTo>
                  <a:lnTo>
                    <a:pt x="9139470" y="211840"/>
                  </a:lnTo>
                  <a:lnTo>
                    <a:pt x="9126578" y="170727"/>
                  </a:lnTo>
                  <a:lnTo>
                    <a:pt x="9106370" y="131703"/>
                  </a:lnTo>
                  <a:lnTo>
                    <a:pt x="9079890" y="95816"/>
                  </a:lnTo>
                  <a:lnTo>
                    <a:pt x="9048183" y="64109"/>
                  </a:lnTo>
                  <a:lnTo>
                    <a:pt x="9012296" y="37629"/>
                  </a:lnTo>
                  <a:lnTo>
                    <a:pt x="8973272" y="17421"/>
                  </a:lnTo>
                  <a:lnTo>
                    <a:pt x="8932159" y="4529"/>
                  </a:lnTo>
                  <a:lnTo>
                    <a:pt x="88900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5334000"/>
              <a:ext cx="9144000" cy="1524000"/>
            </a:xfrm>
            <a:custGeom>
              <a:avLst/>
              <a:gdLst/>
              <a:ahLst/>
              <a:cxnLst/>
              <a:rect l="l" t="t" r="r" b="b"/>
              <a:pathLst>
                <a:path w="9144000" h="1524000">
                  <a:moveTo>
                    <a:pt x="254000" y="0"/>
                  </a:moveTo>
                  <a:lnTo>
                    <a:pt x="211840" y="4529"/>
                  </a:lnTo>
                  <a:lnTo>
                    <a:pt x="170727" y="17421"/>
                  </a:lnTo>
                  <a:lnTo>
                    <a:pt x="131703" y="37629"/>
                  </a:lnTo>
                  <a:lnTo>
                    <a:pt x="95816" y="64109"/>
                  </a:lnTo>
                  <a:lnTo>
                    <a:pt x="64109" y="95816"/>
                  </a:lnTo>
                  <a:lnTo>
                    <a:pt x="37629" y="131703"/>
                  </a:lnTo>
                  <a:lnTo>
                    <a:pt x="17421" y="170727"/>
                  </a:lnTo>
                  <a:lnTo>
                    <a:pt x="4529" y="211840"/>
                  </a:lnTo>
                  <a:lnTo>
                    <a:pt x="0" y="254000"/>
                  </a:lnTo>
                  <a:lnTo>
                    <a:pt x="0" y="1270000"/>
                  </a:lnTo>
                  <a:lnTo>
                    <a:pt x="4529" y="1312159"/>
                  </a:lnTo>
                  <a:lnTo>
                    <a:pt x="17421" y="1353272"/>
                  </a:lnTo>
                  <a:lnTo>
                    <a:pt x="37629" y="1392296"/>
                  </a:lnTo>
                  <a:lnTo>
                    <a:pt x="64109" y="1428183"/>
                  </a:lnTo>
                  <a:lnTo>
                    <a:pt x="95816" y="1459890"/>
                  </a:lnTo>
                  <a:lnTo>
                    <a:pt x="131703" y="1486370"/>
                  </a:lnTo>
                  <a:lnTo>
                    <a:pt x="170727" y="1506578"/>
                  </a:lnTo>
                  <a:lnTo>
                    <a:pt x="211840" y="1519470"/>
                  </a:lnTo>
                  <a:lnTo>
                    <a:pt x="254000" y="1524000"/>
                  </a:lnTo>
                  <a:lnTo>
                    <a:pt x="8890000" y="1524000"/>
                  </a:lnTo>
                  <a:lnTo>
                    <a:pt x="8932159" y="1519470"/>
                  </a:lnTo>
                  <a:lnTo>
                    <a:pt x="8973272" y="1506578"/>
                  </a:lnTo>
                  <a:lnTo>
                    <a:pt x="9012296" y="1486370"/>
                  </a:lnTo>
                  <a:lnTo>
                    <a:pt x="9048183" y="1459890"/>
                  </a:lnTo>
                  <a:lnTo>
                    <a:pt x="9079890" y="1428183"/>
                  </a:lnTo>
                  <a:lnTo>
                    <a:pt x="9106370" y="1392296"/>
                  </a:lnTo>
                  <a:lnTo>
                    <a:pt x="9126578" y="1353272"/>
                  </a:lnTo>
                  <a:lnTo>
                    <a:pt x="9139470" y="1312159"/>
                  </a:lnTo>
                  <a:lnTo>
                    <a:pt x="9144000" y="1270000"/>
                  </a:lnTo>
                  <a:lnTo>
                    <a:pt x="9144000" y="254000"/>
                  </a:lnTo>
                  <a:lnTo>
                    <a:pt x="9139470" y="211840"/>
                  </a:lnTo>
                  <a:lnTo>
                    <a:pt x="9126578" y="170727"/>
                  </a:lnTo>
                  <a:lnTo>
                    <a:pt x="9106370" y="131703"/>
                  </a:lnTo>
                  <a:lnTo>
                    <a:pt x="9079890" y="95816"/>
                  </a:lnTo>
                  <a:lnTo>
                    <a:pt x="9048183" y="64109"/>
                  </a:lnTo>
                  <a:lnTo>
                    <a:pt x="9012296" y="37629"/>
                  </a:lnTo>
                  <a:lnTo>
                    <a:pt x="8973272" y="17421"/>
                  </a:lnTo>
                  <a:lnTo>
                    <a:pt x="8932159" y="4529"/>
                  </a:lnTo>
                  <a:lnTo>
                    <a:pt x="8890000" y="0"/>
                  </a:lnTo>
                  <a:lnTo>
                    <a:pt x="254000" y="0"/>
                  </a:lnTo>
                  <a:close/>
                </a:path>
                <a:path w="9144000" h="1524000">
                  <a:moveTo>
                    <a:pt x="0" y="0"/>
                  </a:moveTo>
                  <a:lnTo>
                    <a:pt x="0" y="0"/>
                  </a:lnTo>
                </a:path>
                <a:path w="9144000" h="1524000">
                  <a:moveTo>
                    <a:pt x="9144000" y="1524000"/>
                  </a:moveTo>
                  <a:lnTo>
                    <a:pt x="9144000" y="15240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64159" y="1800859"/>
            <a:ext cx="8601075" cy="456692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434340" marR="1139825">
              <a:lnSpc>
                <a:spcPts val="4320"/>
              </a:lnSpc>
              <a:spcBef>
                <a:spcPts val="640"/>
              </a:spcBef>
            </a:pPr>
            <a:r>
              <a:rPr sz="4000" spc="130" dirty="0">
                <a:solidFill>
                  <a:srgbClr val="BF0000"/>
                </a:solidFill>
                <a:latin typeface="Verdana"/>
                <a:cs typeface="Verdana"/>
              </a:rPr>
              <a:t>Utilization </a:t>
            </a:r>
            <a:r>
              <a:rPr sz="4000" spc="90" dirty="0">
                <a:solidFill>
                  <a:srgbClr val="BF0000"/>
                </a:solidFill>
                <a:latin typeface="Verdana"/>
                <a:cs typeface="Verdana"/>
              </a:rPr>
              <a:t>is </a:t>
            </a:r>
            <a:r>
              <a:rPr sz="4000" spc="-45" dirty="0">
                <a:solidFill>
                  <a:srgbClr val="BF0000"/>
                </a:solidFill>
                <a:latin typeface="Verdana"/>
                <a:cs typeface="Verdana"/>
              </a:rPr>
              <a:t>the </a:t>
            </a:r>
            <a:r>
              <a:rPr sz="4000" spc="-30" dirty="0">
                <a:solidFill>
                  <a:srgbClr val="BF0000"/>
                </a:solidFill>
                <a:latin typeface="Verdana"/>
                <a:cs typeface="Verdana"/>
              </a:rPr>
              <a:t>percent</a:t>
            </a:r>
            <a:r>
              <a:rPr sz="4000" spc="-640" dirty="0">
                <a:solidFill>
                  <a:srgbClr val="BF0000"/>
                </a:solidFill>
                <a:latin typeface="Verdana"/>
                <a:cs typeface="Verdana"/>
              </a:rPr>
              <a:t> </a:t>
            </a:r>
            <a:r>
              <a:rPr sz="4000" spc="35" dirty="0">
                <a:solidFill>
                  <a:srgbClr val="BF0000"/>
                </a:solidFill>
                <a:latin typeface="Verdana"/>
                <a:cs typeface="Verdana"/>
              </a:rPr>
              <a:t>of  </a:t>
            </a:r>
            <a:r>
              <a:rPr sz="4000" spc="-40" dirty="0">
                <a:solidFill>
                  <a:srgbClr val="BF0000"/>
                </a:solidFill>
                <a:latin typeface="Verdana"/>
                <a:cs typeface="Verdana"/>
              </a:rPr>
              <a:t>design </a:t>
            </a:r>
            <a:r>
              <a:rPr sz="4000" spc="-50" dirty="0">
                <a:solidFill>
                  <a:srgbClr val="BF0000"/>
                </a:solidFill>
                <a:latin typeface="Verdana"/>
                <a:cs typeface="Verdana"/>
              </a:rPr>
              <a:t>capacity</a:t>
            </a:r>
            <a:r>
              <a:rPr sz="4000" spc="-210" dirty="0">
                <a:solidFill>
                  <a:srgbClr val="BF0000"/>
                </a:solidFill>
                <a:latin typeface="Verdana"/>
                <a:cs typeface="Verdana"/>
              </a:rPr>
              <a:t> </a:t>
            </a:r>
            <a:r>
              <a:rPr sz="4000" spc="-65" dirty="0">
                <a:solidFill>
                  <a:srgbClr val="BF0000"/>
                </a:solidFill>
                <a:latin typeface="Verdana"/>
                <a:cs typeface="Verdana"/>
              </a:rPr>
              <a:t>achieved</a:t>
            </a:r>
            <a:endParaRPr sz="4000">
              <a:latin typeface="Verdana"/>
              <a:cs typeface="Verdana"/>
            </a:endParaRPr>
          </a:p>
          <a:p>
            <a:pPr marL="765810">
              <a:lnSpc>
                <a:spcPts val="2725"/>
              </a:lnSpc>
              <a:spcBef>
                <a:spcPts val="5"/>
              </a:spcBef>
            </a:pPr>
            <a:r>
              <a:rPr sz="2800" spc="-330" dirty="0">
                <a:latin typeface="Arial Black"/>
                <a:cs typeface="Arial Black"/>
              </a:rPr>
              <a:t>Utilization </a:t>
            </a:r>
            <a:r>
              <a:rPr sz="2800" spc="-215" dirty="0">
                <a:latin typeface="Arial Black"/>
                <a:cs typeface="Arial Black"/>
              </a:rPr>
              <a:t>= </a:t>
            </a:r>
            <a:r>
              <a:rPr sz="2800" spc="-365" dirty="0">
                <a:latin typeface="Arial Black"/>
                <a:cs typeface="Arial Black"/>
              </a:rPr>
              <a:t>Actual </a:t>
            </a:r>
            <a:r>
              <a:rPr sz="2800" spc="-290" dirty="0">
                <a:latin typeface="Arial Black"/>
                <a:cs typeface="Arial Black"/>
              </a:rPr>
              <a:t>Output/Design</a:t>
            </a:r>
            <a:r>
              <a:rPr sz="2800" spc="-310" dirty="0">
                <a:latin typeface="Arial Black"/>
                <a:cs typeface="Arial Black"/>
              </a:rPr>
              <a:t> </a:t>
            </a:r>
            <a:r>
              <a:rPr sz="2800" spc="-335" dirty="0">
                <a:latin typeface="Arial Black"/>
                <a:cs typeface="Arial Black"/>
              </a:rPr>
              <a:t>Capacity</a:t>
            </a:r>
            <a:endParaRPr sz="2800">
              <a:latin typeface="Arial Black"/>
              <a:cs typeface="Arial Black"/>
            </a:endParaRPr>
          </a:p>
          <a:p>
            <a:pPr marL="435609" marR="1379855">
              <a:lnSpc>
                <a:spcPts val="4320"/>
              </a:lnSpc>
              <a:spcBef>
                <a:spcPts val="1830"/>
              </a:spcBef>
            </a:pPr>
            <a:r>
              <a:rPr sz="4000" spc="50" dirty="0">
                <a:solidFill>
                  <a:srgbClr val="BF0000"/>
                </a:solidFill>
                <a:latin typeface="Verdana"/>
                <a:cs typeface="Verdana"/>
              </a:rPr>
              <a:t>Efficiency </a:t>
            </a:r>
            <a:r>
              <a:rPr sz="4000" spc="85" dirty="0">
                <a:solidFill>
                  <a:srgbClr val="BF0000"/>
                </a:solidFill>
                <a:latin typeface="Verdana"/>
                <a:cs typeface="Verdana"/>
              </a:rPr>
              <a:t>is </a:t>
            </a:r>
            <a:r>
              <a:rPr sz="4000" spc="-45" dirty="0">
                <a:solidFill>
                  <a:srgbClr val="BF0000"/>
                </a:solidFill>
                <a:latin typeface="Verdana"/>
                <a:cs typeface="Verdana"/>
              </a:rPr>
              <a:t>the </a:t>
            </a:r>
            <a:r>
              <a:rPr sz="4000" spc="-30" dirty="0">
                <a:solidFill>
                  <a:srgbClr val="BF0000"/>
                </a:solidFill>
                <a:latin typeface="Verdana"/>
                <a:cs typeface="Verdana"/>
              </a:rPr>
              <a:t>percent</a:t>
            </a:r>
            <a:r>
              <a:rPr sz="4000" spc="-545" dirty="0">
                <a:solidFill>
                  <a:srgbClr val="BF0000"/>
                </a:solidFill>
                <a:latin typeface="Verdana"/>
                <a:cs typeface="Verdana"/>
              </a:rPr>
              <a:t> </a:t>
            </a:r>
            <a:r>
              <a:rPr sz="4000" spc="30" dirty="0">
                <a:solidFill>
                  <a:srgbClr val="BF0000"/>
                </a:solidFill>
                <a:latin typeface="Verdana"/>
                <a:cs typeface="Verdana"/>
              </a:rPr>
              <a:t>of  </a:t>
            </a:r>
            <a:r>
              <a:rPr sz="4000" spc="-80" dirty="0">
                <a:solidFill>
                  <a:srgbClr val="BF0000"/>
                </a:solidFill>
                <a:latin typeface="Verdana"/>
                <a:cs typeface="Verdana"/>
              </a:rPr>
              <a:t>effective </a:t>
            </a:r>
            <a:r>
              <a:rPr sz="4000" spc="-50" dirty="0">
                <a:solidFill>
                  <a:srgbClr val="BF0000"/>
                </a:solidFill>
                <a:latin typeface="Verdana"/>
                <a:cs typeface="Verdana"/>
              </a:rPr>
              <a:t>capacity</a:t>
            </a:r>
            <a:r>
              <a:rPr sz="4000" spc="-185" dirty="0">
                <a:solidFill>
                  <a:srgbClr val="BF0000"/>
                </a:solidFill>
                <a:latin typeface="Verdana"/>
                <a:cs typeface="Verdana"/>
              </a:rPr>
              <a:t> </a:t>
            </a:r>
            <a:r>
              <a:rPr sz="4000" spc="-65" dirty="0">
                <a:solidFill>
                  <a:srgbClr val="BF0000"/>
                </a:solidFill>
                <a:latin typeface="Verdana"/>
                <a:cs typeface="Verdana"/>
              </a:rPr>
              <a:t>achieved</a:t>
            </a:r>
            <a:endParaRPr sz="4000">
              <a:latin typeface="Verdana"/>
              <a:cs typeface="Verdana"/>
            </a:endParaRPr>
          </a:p>
          <a:p>
            <a:pPr marL="680720">
              <a:lnSpc>
                <a:spcPts val="2725"/>
              </a:lnSpc>
            </a:pPr>
            <a:r>
              <a:rPr sz="2800" spc="-330" dirty="0">
                <a:latin typeface="Arial Black"/>
                <a:cs typeface="Arial Black"/>
              </a:rPr>
              <a:t>Efficiency </a:t>
            </a:r>
            <a:r>
              <a:rPr sz="2800" spc="-215" dirty="0">
                <a:latin typeface="Arial Black"/>
                <a:cs typeface="Arial Black"/>
              </a:rPr>
              <a:t>= </a:t>
            </a:r>
            <a:r>
              <a:rPr sz="2800" spc="-365" dirty="0">
                <a:latin typeface="Arial Black"/>
                <a:cs typeface="Arial Black"/>
              </a:rPr>
              <a:t>Actual </a:t>
            </a:r>
            <a:r>
              <a:rPr sz="2800" spc="-315" dirty="0">
                <a:latin typeface="Arial Black"/>
                <a:cs typeface="Arial Black"/>
              </a:rPr>
              <a:t>Output/Effective</a:t>
            </a:r>
            <a:r>
              <a:rPr sz="2800" spc="-300" dirty="0">
                <a:latin typeface="Arial Black"/>
                <a:cs typeface="Arial Black"/>
              </a:rPr>
              <a:t> </a:t>
            </a:r>
            <a:r>
              <a:rPr sz="2800" spc="-335" dirty="0">
                <a:latin typeface="Arial Black"/>
                <a:cs typeface="Arial Black"/>
              </a:rPr>
              <a:t>Capacity</a:t>
            </a:r>
            <a:endParaRPr sz="2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4400" i="1" spc="-5" dirty="0">
                <a:solidFill>
                  <a:srgbClr val="03607A"/>
                </a:solidFill>
                <a:latin typeface="Liberation Sans Narrow"/>
                <a:cs typeface="Liberation Sans Narrow"/>
              </a:rPr>
              <a:t>Both </a:t>
            </a:r>
            <a:r>
              <a:rPr sz="4400" i="1" spc="-10" dirty="0">
                <a:solidFill>
                  <a:srgbClr val="03607A"/>
                </a:solidFill>
                <a:latin typeface="Liberation Sans Narrow"/>
                <a:cs typeface="Liberation Sans Narrow"/>
              </a:rPr>
              <a:t>measures </a:t>
            </a:r>
            <a:r>
              <a:rPr sz="4400" i="1" spc="-5" dirty="0">
                <a:solidFill>
                  <a:srgbClr val="03607A"/>
                </a:solidFill>
                <a:latin typeface="Liberation Sans Narrow"/>
                <a:cs typeface="Liberation Sans Narrow"/>
              </a:rPr>
              <a:t>expressed as</a:t>
            </a:r>
            <a:r>
              <a:rPr sz="4400" i="1" spc="-25" dirty="0">
                <a:solidFill>
                  <a:srgbClr val="03607A"/>
                </a:solidFill>
                <a:latin typeface="Liberation Sans Narrow"/>
                <a:cs typeface="Liberation Sans Narrow"/>
              </a:rPr>
              <a:t> </a:t>
            </a:r>
            <a:r>
              <a:rPr sz="4400" i="1" spc="-5" dirty="0">
                <a:solidFill>
                  <a:srgbClr val="03607A"/>
                </a:solidFill>
                <a:latin typeface="Liberation Sans Narrow"/>
                <a:cs typeface="Liberation Sans Narrow"/>
              </a:rPr>
              <a:t>percentages</a:t>
            </a:r>
            <a:endParaRPr sz="44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  <p:transition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850900"/>
            <a:chOff x="0" y="0"/>
            <a:chExt cx="9144000" cy="8509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16050" y="1054100"/>
            <a:ext cx="63792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185" dirty="0">
                <a:latin typeface="Arial"/>
                <a:cs typeface="Arial"/>
              </a:rPr>
              <a:t>Calculating </a:t>
            </a:r>
            <a:r>
              <a:rPr sz="4000" b="0" spc="-220" dirty="0">
                <a:latin typeface="Arial"/>
                <a:cs typeface="Arial"/>
              </a:rPr>
              <a:t>Capacity</a:t>
            </a:r>
            <a:r>
              <a:rPr sz="4000" b="0" spc="-295" dirty="0">
                <a:latin typeface="Arial"/>
                <a:cs typeface="Arial"/>
              </a:rPr>
              <a:t> </a:t>
            </a:r>
            <a:r>
              <a:rPr sz="4000" b="0" spc="-70" dirty="0">
                <a:latin typeface="Arial"/>
                <a:cs typeface="Arial"/>
              </a:rPr>
              <a:t>Utilization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6740" y="2392679"/>
            <a:ext cx="7287259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marR="30480" indent="-273050">
              <a:lnSpc>
                <a:spcPct val="100000"/>
              </a:lnSpc>
              <a:spcBef>
                <a:spcPts val="100"/>
              </a:spcBef>
            </a:pPr>
            <a:r>
              <a:rPr sz="3975" spc="-195" baseline="733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800" spc="-130" dirty="0">
                <a:latin typeface="Arial"/>
                <a:cs typeface="Arial"/>
              </a:rPr>
              <a:t>Measures </a:t>
            </a:r>
            <a:r>
              <a:rPr sz="2800" spc="-70" dirty="0">
                <a:latin typeface="Arial"/>
                <a:cs typeface="Arial"/>
              </a:rPr>
              <a:t>how </a:t>
            </a:r>
            <a:r>
              <a:rPr sz="2800" spc="-130" dirty="0">
                <a:latin typeface="Arial"/>
                <a:cs typeface="Arial"/>
              </a:rPr>
              <a:t>much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40" dirty="0">
                <a:latin typeface="Arial"/>
                <a:cs typeface="Arial"/>
              </a:rPr>
              <a:t>the </a:t>
            </a:r>
            <a:r>
              <a:rPr sz="2800" spc="-114" dirty="0">
                <a:latin typeface="Arial"/>
                <a:cs typeface="Arial"/>
              </a:rPr>
              <a:t>available capacity</a:t>
            </a:r>
            <a:r>
              <a:rPr sz="2800" spc="-560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is  </a:t>
            </a:r>
            <a:r>
              <a:rPr sz="2800" spc="-90" dirty="0">
                <a:latin typeface="Arial"/>
                <a:cs typeface="Arial"/>
              </a:rPr>
              <a:t>actually </a:t>
            </a:r>
            <a:r>
              <a:rPr sz="2800" spc="-120" dirty="0">
                <a:latin typeface="Arial"/>
                <a:cs typeface="Arial"/>
              </a:rPr>
              <a:t>being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used: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5839" y="4805679"/>
            <a:ext cx="34163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0" dirty="0">
                <a:latin typeface="Arial"/>
                <a:cs typeface="Arial"/>
              </a:rPr>
              <a:t>Measures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effectiveness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5839" y="5321300"/>
            <a:ext cx="135890" cy="3886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50" spc="-1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endParaRPr sz="2350">
              <a:latin typeface="UnDotum"/>
              <a:cs typeface="UnDotu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80409" y="3985259"/>
            <a:ext cx="2677160" cy="0"/>
          </a:xfrm>
          <a:custGeom>
            <a:avLst/>
            <a:gdLst/>
            <a:ahLst/>
            <a:cxnLst/>
            <a:rect l="l" t="t" r="r" b="b"/>
            <a:pathLst>
              <a:path w="2677160">
                <a:moveTo>
                  <a:pt x="0" y="0"/>
                </a:moveTo>
                <a:lnTo>
                  <a:pt x="267716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009390" y="3983990"/>
            <a:ext cx="1222375" cy="4584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50" spc="-15" dirty="0">
                <a:latin typeface="Times New Roman"/>
                <a:cs typeface="Times New Roman"/>
              </a:rPr>
              <a:t>capacity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00480" y="3587750"/>
            <a:ext cx="5750560" cy="5956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3005455" algn="l"/>
                <a:tab pos="4102735" algn="l"/>
              </a:tabLst>
            </a:pPr>
            <a:r>
              <a:rPr sz="2850" spc="-15" dirty="0">
                <a:latin typeface="Times New Roman"/>
                <a:cs typeface="Times New Roman"/>
              </a:rPr>
              <a:t>Utilization</a:t>
            </a:r>
            <a:r>
              <a:rPr sz="2850" spc="140" dirty="0">
                <a:latin typeface="Times New Roman"/>
                <a:cs typeface="Times New Roman"/>
              </a:rPr>
              <a:t> </a:t>
            </a:r>
            <a:r>
              <a:rPr sz="2850" spc="-10" dirty="0">
                <a:latin typeface="Symbol"/>
                <a:cs typeface="Symbol"/>
              </a:rPr>
              <a:t></a:t>
            </a:r>
            <a:r>
              <a:rPr sz="2850" spc="250" dirty="0">
                <a:latin typeface="Times New Roman"/>
                <a:cs typeface="Times New Roman"/>
              </a:rPr>
              <a:t> </a:t>
            </a:r>
            <a:r>
              <a:rPr sz="4275" spc="-22" baseline="35087" dirty="0">
                <a:latin typeface="Times New Roman"/>
                <a:cs typeface="Times New Roman"/>
              </a:rPr>
              <a:t>actual	</a:t>
            </a:r>
            <a:r>
              <a:rPr sz="4275" spc="-15" baseline="35087" dirty="0">
                <a:latin typeface="Times New Roman"/>
                <a:cs typeface="Times New Roman"/>
              </a:rPr>
              <a:t>output	</a:t>
            </a:r>
            <a:r>
              <a:rPr sz="4275" spc="-22" baseline="35087" dirty="0">
                <a:latin typeface="Times New Roman"/>
                <a:cs typeface="Times New Roman"/>
              </a:rPr>
              <a:t>rate</a:t>
            </a:r>
            <a:r>
              <a:rPr sz="4275" spc="-307" baseline="35087" dirty="0">
                <a:latin typeface="Times New Roman"/>
                <a:cs typeface="Times New Roman"/>
              </a:rPr>
              <a:t> </a:t>
            </a:r>
            <a:r>
              <a:rPr sz="3750" spc="-215" dirty="0">
                <a:latin typeface="Symbol"/>
                <a:cs typeface="Symbol"/>
              </a:rPr>
              <a:t></a:t>
            </a:r>
            <a:r>
              <a:rPr sz="2850" spc="-215" dirty="0">
                <a:latin typeface="Times New Roman"/>
                <a:cs typeface="Times New Roman"/>
              </a:rPr>
              <a:t>100%</a:t>
            </a:r>
            <a:r>
              <a:rPr sz="3750" spc="-215" dirty="0">
                <a:latin typeface="Symbol"/>
                <a:cs typeface="Symbol"/>
              </a:rPr>
              <a:t></a:t>
            </a:r>
            <a:endParaRPr sz="375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49350" y="5232400"/>
            <a:ext cx="6136640" cy="1459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2425" marR="5080" indent="-76200">
              <a:lnSpc>
                <a:spcPct val="120800"/>
              </a:lnSpc>
              <a:spcBef>
                <a:spcPts val="100"/>
              </a:spcBef>
            </a:pPr>
            <a:r>
              <a:rPr sz="2800" spc="-235" dirty="0">
                <a:latin typeface="Arial"/>
                <a:cs typeface="Arial"/>
              </a:rPr>
              <a:t>Use </a:t>
            </a:r>
            <a:r>
              <a:rPr sz="2800" spc="-40" dirty="0">
                <a:latin typeface="Arial"/>
                <a:cs typeface="Arial"/>
              </a:rPr>
              <a:t>either </a:t>
            </a:r>
            <a:r>
              <a:rPr sz="2800" spc="-65" dirty="0">
                <a:latin typeface="Arial"/>
                <a:cs typeface="Arial"/>
              </a:rPr>
              <a:t>effective </a:t>
            </a:r>
            <a:r>
              <a:rPr sz="2800" spc="-20" dirty="0">
                <a:latin typeface="Arial"/>
                <a:cs typeface="Arial"/>
              </a:rPr>
              <a:t>or </a:t>
            </a:r>
            <a:r>
              <a:rPr sz="2800" spc="-150" dirty="0">
                <a:latin typeface="Arial"/>
                <a:cs typeface="Arial"/>
              </a:rPr>
              <a:t>design </a:t>
            </a:r>
            <a:r>
              <a:rPr sz="2800" spc="-114" dirty="0">
                <a:latin typeface="Arial"/>
                <a:cs typeface="Arial"/>
              </a:rPr>
              <a:t>capacity</a:t>
            </a:r>
            <a:r>
              <a:rPr sz="2800" spc="-415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in  </a:t>
            </a:r>
            <a:r>
              <a:rPr sz="2800" spc="-70" dirty="0">
                <a:latin typeface="Arial"/>
                <a:cs typeface="Arial"/>
              </a:rPr>
              <a:t>denominator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sz="1200" spc="-100" dirty="0">
                <a:solidFill>
                  <a:srgbClr val="035B74"/>
                </a:solidFill>
                <a:latin typeface="Arial Black"/>
                <a:cs typeface="Arial Black"/>
              </a:rPr>
              <a:t>02/09/17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64269" y="6483350"/>
            <a:ext cx="195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35" dirty="0">
                <a:solidFill>
                  <a:srgbClr val="035B74"/>
                </a:solidFill>
                <a:latin typeface="Arial Black"/>
                <a:cs typeface="Arial Black"/>
              </a:rPr>
              <a:t>11</a:t>
            </a:r>
            <a:endParaRPr sz="1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270375" cy="82550"/>
            <a:chOff x="0" y="0"/>
            <a:chExt cx="4270375" cy="8255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067175" cy="10160"/>
            </a:xfrm>
            <a:custGeom>
              <a:avLst/>
              <a:gdLst/>
              <a:ahLst/>
              <a:cxnLst/>
              <a:rect l="l" t="t" r="r" b="b"/>
              <a:pathLst>
                <a:path w="4067175" h="10160">
                  <a:moveTo>
                    <a:pt x="4066921" y="10160"/>
                  </a:moveTo>
                  <a:lnTo>
                    <a:pt x="4046397" y="1270"/>
                  </a:lnTo>
                  <a:lnTo>
                    <a:pt x="404347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4066921" y="10160"/>
                  </a:lnTo>
                  <a:close/>
                </a:path>
              </a:pathLst>
            </a:custGeom>
            <a:solidFill>
              <a:srgbClr val="00EAF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8889"/>
              <a:ext cx="4087495" cy="10160"/>
            </a:xfrm>
            <a:custGeom>
              <a:avLst/>
              <a:gdLst/>
              <a:ahLst/>
              <a:cxnLst/>
              <a:rect l="l" t="t" r="r" b="b"/>
              <a:pathLst>
                <a:path w="4087495" h="10160">
                  <a:moveTo>
                    <a:pt x="406400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087446" y="10159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rgbClr val="00E9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7779"/>
              <a:ext cx="4105910" cy="10160"/>
            </a:xfrm>
            <a:custGeom>
              <a:avLst/>
              <a:gdLst/>
              <a:ahLst/>
              <a:cxnLst/>
              <a:rect l="l" t="t" r="r" b="b"/>
              <a:pathLst>
                <a:path w="4105910" h="10159">
                  <a:moveTo>
                    <a:pt x="4105605" y="7620"/>
                  </a:moveTo>
                  <a:lnTo>
                    <a:pt x="4093299" y="7620"/>
                  </a:lnTo>
                  <a:lnTo>
                    <a:pt x="409329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4105605" y="10160"/>
                  </a:lnTo>
                  <a:lnTo>
                    <a:pt x="4105605" y="7620"/>
                  </a:lnTo>
                  <a:close/>
                </a:path>
              </a:pathLst>
            </a:custGeom>
            <a:solidFill>
              <a:srgbClr val="00E8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7940"/>
              <a:ext cx="4133850" cy="8890"/>
            </a:xfrm>
            <a:custGeom>
              <a:avLst/>
              <a:gdLst/>
              <a:ahLst/>
              <a:cxnLst/>
              <a:rect l="l" t="t" r="r" b="b"/>
              <a:pathLst>
                <a:path w="4133850" h="8890">
                  <a:moveTo>
                    <a:pt x="410912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33722" y="8889"/>
                  </a:lnTo>
                  <a:lnTo>
                    <a:pt x="4109127" y="0"/>
                  </a:lnTo>
                  <a:close/>
                </a:path>
              </a:pathLst>
            </a:custGeom>
            <a:solidFill>
              <a:srgbClr val="00E7F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6830"/>
              <a:ext cx="4162425" cy="10160"/>
            </a:xfrm>
            <a:custGeom>
              <a:avLst/>
              <a:gdLst/>
              <a:ahLst/>
              <a:cxnLst/>
              <a:rect l="l" t="t" r="r" b="b"/>
              <a:pathLst>
                <a:path w="4162425" h="10159">
                  <a:moveTo>
                    <a:pt x="413372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161832" y="10160"/>
                  </a:lnTo>
                  <a:lnTo>
                    <a:pt x="4133722" y="0"/>
                  </a:lnTo>
                  <a:close/>
                </a:path>
              </a:pathLst>
            </a:custGeom>
            <a:solidFill>
              <a:srgbClr val="00E6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45719"/>
              <a:ext cx="4186554" cy="10160"/>
            </a:xfrm>
            <a:custGeom>
              <a:avLst/>
              <a:gdLst/>
              <a:ahLst/>
              <a:cxnLst/>
              <a:rect l="l" t="t" r="r" b="b"/>
              <a:pathLst>
                <a:path w="4186554" h="10159">
                  <a:moveTo>
                    <a:pt x="4158318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186428" y="10159"/>
                  </a:lnTo>
                  <a:lnTo>
                    <a:pt x="4158318" y="0"/>
                  </a:lnTo>
                  <a:close/>
                </a:path>
              </a:pathLst>
            </a:custGeom>
            <a:solidFill>
              <a:srgbClr val="00E5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4609"/>
              <a:ext cx="4210050" cy="10160"/>
            </a:xfrm>
            <a:custGeom>
              <a:avLst/>
              <a:gdLst/>
              <a:ahLst/>
              <a:cxnLst/>
              <a:rect l="l" t="t" r="r" b="b"/>
              <a:pathLst>
                <a:path w="4210050" h="10159">
                  <a:moveTo>
                    <a:pt x="4209592" y="8890"/>
                  </a:moveTo>
                  <a:lnTo>
                    <a:pt x="4195203" y="8890"/>
                  </a:lnTo>
                  <a:lnTo>
                    <a:pt x="419520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4209592" y="10160"/>
                  </a:lnTo>
                  <a:lnTo>
                    <a:pt x="4209592" y="8890"/>
                  </a:lnTo>
                  <a:close/>
                </a:path>
              </a:pathLst>
            </a:custGeom>
            <a:solidFill>
              <a:srgbClr val="00E4F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3500"/>
              <a:ext cx="4241165" cy="10160"/>
            </a:xfrm>
            <a:custGeom>
              <a:avLst/>
              <a:gdLst/>
              <a:ahLst/>
              <a:cxnLst/>
              <a:rect l="l" t="t" r="r" b="b"/>
              <a:pathLst>
                <a:path w="4241165" h="10159">
                  <a:moveTo>
                    <a:pt x="420751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240934" y="10159"/>
                  </a:lnTo>
                  <a:lnTo>
                    <a:pt x="4207510" y="0"/>
                  </a:lnTo>
                  <a:close/>
                </a:path>
              </a:pathLst>
            </a:custGeom>
            <a:solidFill>
              <a:srgbClr val="00E3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73660"/>
              <a:ext cx="4270375" cy="8890"/>
            </a:xfrm>
            <a:custGeom>
              <a:avLst/>
              <a:gdLst/>
              <a:ahLst/>
              <a:cxnLst/>
              <a:rect l="l" t="t" r="r" b="b"/>
              <a:pathLst>
                <a:path w="4270375" h="8890">
                  <a:moveTo>
                    <a:pt x="424093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4270181" y="8890"/>
                  </a:lnTo>
                  <a:lnTo>
                    <a:pt x="4240934" y="0"/>
                  </a:lnTo>
                  <a:close/>
                </a:path>
              </a:pathLst>
            </a:custGeom>
            <a:solidFill>
              <a:srgbClr val="00E2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0" y="82550"/>
            <a:ext cx="4304030" cy="10160"/>
          </a:xfrm>
          <a:custGeom>
            <a:avLst/>
            <a:gdLst/>
            <a:ahLst/>
            <a:cxnLst/>
            <a:rect l="l" t="t" r="r" b="b"/>
            <a:pathLst>
              <a:path w="4304030" h="10159">
                <a:moveTo>
                  <a:pt x="4270181" y="0"/>
                </a:moveTo>
                <a:lnTo>
                  <a:pt x="0" y="0"/>
                </a:lnTo>
                <a:lnTo>
                  <a:pt x="0" y="10159"/>
                </a:lnTo>
                <a:lnTo>
                  <a:pt x="4303606" y="10159"/>
                </a:lnTo>
                <a:lnTo>
                  <a:pt x="4270181" y="0"/>
                </a:lnTo>
                <a:close/>
              </a:path>
            </a:pathLst>
          </a:custGeom>
          <a:solidFill>
            <a:srgbClr val="00E1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09641" y="82550"/>
            <a:ext cx="34925" cy="10160"/>
          </a:xfrm>
          <a:custGeom>
            <a:avLst/>
            <a:gdLst/>
            <a:ahLst/>
            <a:cxnLst/>
            <a:rect l="l" t="t" r="r" b="b"/>
            <a:pathLst>
              <a:path w="34925" h="10159">
                <a:moveTo>
                  <a:pt x="34358" y="0"/>
                </a:moveTo>
                <a:lnTo>
                  <a:pt x="27486" y="0"/>
                </a:lnTo>
                <a:lnTo>
                  <a:pt x="0" y="10159"/>
                </a:lnTo>
                <a:lnTo>
                  <a:pt x="34358" y="10159"/>
                </a:lnTo>
                <a:lnTo>
                  <a:pt x="34358" y="0"/>
                </a:lnTo>
                <a:close/>
              </a:path>
            </a:pathLst>
          </a:custGeom>
          <a:solidFill>
            <a:srgbClr val="00E1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91439"/>
            <a:ext cx="4333240" cy="10160"/>
          </a:xfrm>
          <a:custGeom>
            <a:avLst/>
            <a:gdLst/>
            <a:ahLst/>
            <a:cxnLst/>
            <a:rect l="l" t="t" r="r" b="b"/>
            <a:pathLst>
              <a:path w="4333240" h="10159">
                <a:moveTo>
                  <a:pt x="4299428" y="0"/>
                </a:moveTo>
                <a:lnTo>
                  <a:pt x="0" y="0"/>
                </a:lnTo>
                <a:lnTo>
                  <a:pt x="0" y="10159"/>
                </a:lnTo>
                <a:lnTo>
                  <a:pt x="4332853" y="10159"/>
                </a:lnTo>
                <a:lnTo>
                  <a:pt x="4299428" y="0"/>
                </a:lnTo>
                <a:close/>
              </a:path>
            </a:pathLst>
          </a:custGeom>
          <a:solidFill>
            <a:srgbClr val="00E0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85591" y="91439"/>
            <a:ext cx="58419" cy="10160"/>
          </a:xfrm>
          <a:custGeom>
            <a:avLst/>
            <a:gdLst/>
            <a:ahLst/>
            <a:cxnLst/>
            <a:rect l="l" t="t" r="r" b="b"/>
            <a:pathLst>
              <a:path w="58420" h="10159">
                <a:moveTo>
                  <a:pt x="58408" y="0"/>
                </a:moveTo>
                <a:lnTo>
                  <a:pt x="27486" y="0"/>
                </a:lnTo>
                <a:lnTo>
                  <a:pt x="0" y="10159"/>
                </a:lnTo>
                <a:lnTo>
                  <a:pt x="58408" y="10159"/>
                </a:lnTo>
                <a:lnTo>
                  <a:pt x="58408" y="0"/>
                </a:lnTo>
                <a:close/>
              </a:path>
            </a:pathLst>
          </a:custGeom>
          <a:solidFill>
            <a:srgbClr val="00E0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0330"/>
            <a:ext cx="4362450" cy="10160"/>
          </a:xfrm>
          <a:custGeom>
            <a:avLst/>
            <a:gdLst/>
            <a:ahLst/>
            <a:cxnLst/>
            <a:rect l="l" t="t" r="r" b="b"/>
            <a:pathLst>
              <a:path w="4362450" h="10160">
                <a:moveTo>
                  <a:pt x="4328675" y="0"/>
                </a:moveTo>
                <a:lnTo>
                  <a:pt x="0" y="0"/>
                </a:lnTo>
                <a:lnTo>
                  <a:pt x="0" y="10160"/>
                </a:lnTo>
                <a:lnTo>
                  <a:pt x="4362100" y="10160"/>
                </a:lnTo>
                <a:lnTo>
                  <a:pt x="4328675" y="0"/>
                </a:lnTo>
                <a:close/>
              </a:path>
            </a:pathLst>
          </a:custGeom>
          <a:solidFill>
            <a:srgbClr val="00DFF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61540" y="100330"/>
            <a:ext cx="82550" cy="10160"/>
          </a:xfrm>
          <a:custGeom>
            <a:avLst/>
            <a:gdLst/>
            <a:ahLst/>
            <a:cxnLst/>
            <a:rect l="l" t="t" r="r" b="b"/>
            <a:pathLst>
              <a:path w="82550" h="10160">
                <a:moveTo>
                  <a:pt x="82459" y="0"/>
                </a:moveTo>
                <a:lnTo>
                  <a:pt x="27486" y="0"/>
                </a:lnTo>
                <a:lnTo>
                  <a:pt x="0" y="10160"/>
                </a:lnTo>
                <a:lnTo>
                  <a:pt x="82459" y="10160"/>
                </a:lnTo>
                <a:lnTo>
                  <a:pt x="82459" y="0"/>
                </a:lnTo>
                <a:close/>
              </a:path>
            </a:pathLst>
          </a:custGeom>
          <a:solidFill>
            <a:srgbClr val="00DFF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9220"/>
            <a:ext cx="4391660" cy="10160"/>
          </a:xfrm>
          <a:custGeom>
            <a:avLst/>
            <a:gdLst/>
            <a:ahLst/>
            <a:cxnLst/>
            <a:rect l="l" t="t" r="r" b="b"/>
            <a:pathLst>
              <a:path w="4391660" h="10160">
                <a:moveTo>
                  <a:pt x="4357922" y="0"/>
                </a:moveTo>
                <a:lnTo>
                  <a:pt x="0" y="0"/>
                </a:lnTo>
                <a:lnTo>
                  <a:pt x="0" y="10159"/>
                </a:lnTo>
                <a:lnTo>
                  <a:pt x="4391347" y="10159"/>
                </a:lnTo>
                <a:lnTo>
                  <a:pt x="4357922" y="0"/>
                </a:lnTo>
                <a:close/>
              </a:path>
            </a:pathLst>
          </a:custGeom>
          <a:solidFill>
            <a:srgbClr val="00DE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37490" y="109220"/>
            <a:ext cx="106680" cy="10160"/>
          </a:xfrm>
          <a:custGeom>
            <a:avLst/>
            <a:gdLst/>
            <a:ahLst/>
            <a:cxnLst/>
            <a:rect l="l" t="t" r="r" b="b"/>
            <a:pathLst>
              <a:path w="106679" h="10160">
                <a:moveTo>
                  <a:pt x="106509" y="0"/>
                </a:moveTo>
                <a:lnTo>
                  <a:pt x="27486" y="0"/>
                </a:lnTo>
                <a:lnTo>
                  <a:pt x="0" y="10159"/>
                </a:lnTo>
                <a:lnTo>
                  <a:pt x="106509" y="10159"/>
                </a:lnTo>
                <a:lnTo>
                  <a:pt x="106509" y="0"/>
                </a:lnTo>
                <a:close/>
              </a:path>
            </a:pathLst>
          </a:custGeom>
          <a:solidFill>
            <a:srgbClr val="00DE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19379"/>
            <a:ext cx="4420870" cy="8890"/>
          </a:xfrm>
          <a:custGeom>
            <a:avLst/>
            <a:gdLst/>
            <a:ahLst/>
            <a:cxnLst/>
            <a:rect l="l" t="t" r="r" b="b"/>
            <a:pathLst>
              <a:path w="4420870" h="8889">
                <a:moveTo>
                  <a:pt x="4391347" y="0"/>
                </a:moveTo>
                <a:lnTo>
                  <a:pt x="0" y="0"/>
                </a:lnTo>
                <a:lnTo>
                  <a:pt x="0" y="8890"/>
                </a:lnTo>
                <a:lnTo>
                  <a:pt x="4420593" y="8890"/>
                </a:lnTo>
                <a:lnTo>
                  <a:pt x="4391347" y="0"/>
                </a:lnTo>
                <a:close/>
              </a:path>
            </a:pathLst>
          </a:custGeom>
          <a:solidFill>
            <a:srgbClr val="00DD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13439" y="119379"/>
            <a:ext cx="130810" cy="8890"/>
          </a:xfrm>
          <a:custGeom>
            <a:avLst/>
            <a:gdLst/>
            <a:ahLst/>
            <a:cxnLst/>
            <a:rect l="l" t="t" r="r" b="b"/>
            <a:pathLst>
              <a:path w="130809" h="8889">
                <a:moveTo>
                  <a:pt x="130560" y="0"/>
                </a:moveTo>
                <a:lnTo>
                  <a:pt x="24050" y="0"/>
                </a:lnTo>
                <a:lnTo>
                  <a:pt x="0" y="8890"/>
                </a:lnTo>
                <a:lnTo>
                  <a:pt x="130560" y="8890"/>
                </a:lnTo>
                <a:lnTo>
                  <a:pt x="130560" y="0"/>
                </a:lnTo>
                <a:close/>
              </a:path>
            </a:pathLst>
          </a:custGeom>
          <a:solidFill>
            <a:srgbClr val="00DD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28270"/>
            <a:ext cx="4454525" cy="10160"/>
          </a:xfrm>
          <a:custGeom>
            <a:avLst/>
            <a:gdLst/>
            <a:ahLst/>
            <a:cxnLst/>
            <a:rect l="l" t="t" r="r" b="b"/>
            <a:pathLst>
              <a:path w="4454525" h="10160">
                <a:moveTo>
                  <a:pt x="4420593" y="0"/>
                </a:moveTo>
                <a:lnTo>
                  <a:pt x="0" y="0"/>
                </a:lnTo>
                <a:lnTo>
                  <a:pt x="0" y="10159"/>
                </a:lnTo>
                <a:lnTo>
                  <a:pt x="4454018" y="10159"/>
                </a:lnTo>
                <a:lnTo>
                  <a:pt x="4420593" y="0"/>
                </a:lnTo>
                <a:close/>
              </a:path>
            </a:pathLst>
          </a:custGeom>
          <a:solidFill>
            <a:srgbClr val="00DCE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85953" y="128270"/>
            <a:ext cx="158115" cy="10160"/>
          </a:xfrm>
          <a:custGeom>
            <a:avLst/>
            <a:gdLst/>
            <a:ahLst/>
            <a:cxnLst/>
            <a:rect l="l" t="t" r="r" b="b"/>
            <a:pathLst>
              <a:path w="158115" h="10160">
                <a:moveTo>
                  <a:pt x="158046" y="0"/>
                </a:moveTo>
                <a:lnTo>
                  <a:pt x="27486" y="0"/>
                </a:lnTo>
                <a:lnTo>
                  <a:pt x="0" y="10159"/>
                </a:lnTo>
                <a:lnTo>
                  <a:pt x="158046" y="10159"/>
                </a:lnTo>
                <a:lnTo>
                  <a:pt x="158046" y="0"/>
                </a:lnTo>
                <a:close/>
              </a:path>
            </a:pathLst>
          </a:custGeom>
          <a:solidFill>
            <a:srgbClr val="00DCE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37160"/>
            <a:ext cx="4483735" cy="10160"/>
          </a:xfrm>
          <a:custGeom>
            <a:avLst/>
            <a:gdLst/>
            <a:ahLst/>
            <a:cxnLst/>
            <a:rect l="l" t="t" r="r" b="b"/>
            <a:pathLst>
              <a:path w="4483735" h="10160">
                <a:moveTo>
                  <a:pt x="4449840" y="0"/>
                </a:moveTo>
                <a:lnTo>
                  <a:pt x="0" y="0"/>
                </a:lnTo>
                <a:lnTo>
                  <a:pt x="0" y="10160"/>
                </a:lnTo>
                <a:lnTo>
                  <a:pt x="4483265" y="10160"/>
                </a:lnTo>
                <a:lnTo>
                  <a:pt x="4449840" y="0"/>
                </a:lnTo>
                <a:close/>
              </a:path>
            </a:pathLst>
          </a:custGeom>
          <a:solidFill>
            <a:srgbClr val="00DB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61902" y="137160"/>
            <a:ext cx="182245" cy="10160"/>
          </a:xfrm>
          <a:custGeom>
            <a:avLst/>
            <a:gdLst/>
            <a:ahLst/>
            <a:cxnLst/>
            <a:rect l="l" t="t" r="r" b="b"/>
            <a:pathLst>
              <a:path w="182245" h="10160">
                <a:moveTo>
                  <a:pt x="182097" y="0"/>
                </a:moveTo>
                <a:lnTo>
                  <a:pt x="27486" y="0"/>
                </a:lnTo>
                <a:lnTo>
                  <a:pt x="0" y="10160"/>
                </a:lnTo>
                <a:lnTo>
                  <a:pt x="182097" y="10160"/>
                </a:lnTo>
                <a:lnTo>
                  <a:pt x="182097" y="0"/>
                </a:lnTo>
                <a:close/>
              </a:path>
            </a:pathLst>
          </a:custGeom>
          <a:solidFill>
            <a:srgbClr val="00DB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46049"/>
            <a:ext cx="4506595" cy="10160"/>
          </a:xfrm>
          <a:custGeom>
            <a:avLst/>
            <a:gdLst/>
            <a:ahLst/>
            <a:cxnLst/>
            <a:rect l="l" t="t" r="r" b="b"/>
            <a:pathLst>
              <a:path w="4506595" h="10160">
                <a:moveTo>
                  <a:pt x="4506125" y="5080"/>
                </a:moveTo>
                <a:lnTo>
                  <a:pt x="4487443" y="5080"/>
                </a:lnTo>
                <a:lnTo>
                  <a:pt x="4487443" y="0"/>
                </a:lnTo>
                <a:lnTo>
                  <a:pt x="0" y="0"/>
                </a:lnTo>
                <a:lnTo>
                  <a:pt x="0" y="5080"/>
                </a:lnTo>
                <a:lnTo>
                  <a:pt x="0" y="10160"/>
                </a:lnTo>
                <a:lnTo>
                  <a:pt x="4506125" y="10160"/>
                </a:lnTo>
                <a:lnTo>
                  <a:pt x="4506125" y="5080"/>
                </a:lnTo>
                <a:close/>
              </a:path>
            </a:pathLst>
          </a:custGeom>
          <a:solidFill>
            <a:srgbClr val="00DA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937852" y="146050"/>
            <a:ext cx="206375" cy="10160"/>
          </a:xfrm>
          <a:custGeom>
            <a:avLst/>
            <a:gdLst/>
            <a:ahLst/>
            <a:cxnLst/>
            <a:rect l="l" t="t" r="r" b="b"/>
            <a:pathLst>
              <a:path w="206375" h="10160">
                <a:moveTo>
                  <a:pt x="206148" y="0"/>
                </a:moveTo>
                <a:lnTo>
                  <a:pt x="27486" y="0"/>
                </a:lnTo>
                <a:lnTo>
                  <a:pt x="0" y="10159"/>
                </a:lnTo>
                <a:lnTo>
                  <a:pt x="206148" y="10159"/>
                </a:lnTo>
                <a:lnTo>
                  <a:pt x="206148" y="0"/>
                </a:lnTo>
                <a:close/>
              </a:path>
            </a:pathLst>
          </a:custGeom>
          <a:solidFill>
            <a:srgbClr val="00DA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54939"/>
            <a:ext cx="4552950" cy="10160"/>
          </a:xfrm>
          <a:custGeom>
            <a:avLst/>
            <a:gdLst/>
            <a:ahLst/>
            <a:cxnLst/>
            <a:rect l="l" t="t" r="r" b="b"/>
            <a:pathLst>
              <a:path w="4552950" h="10160">
                <a:moveTo>
                  <a:pt x="4511292" y="0"/>
                </a:moveTo>
                <a:lnTo>
                  <a:pt x="0" y="0"/>
                </a:lnTo>
                <a:lnTo>
                  <a:pt x="0" y="10159"/>
                </a:lnTo>
                <a:lnTo>
                  <a:pt x="4552605" y="10159"/>
                </a:lnTo>
                <a:lnTo>
                  <a:pt x="4511292" y="0"/>
                </a:lnTo>
                <a:close/>
              </a:path>
            </a:pathLst>
          </a:custGeom>
          <a:solidFill>
            <a:srgbClr val="00D9E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13800" y="154939"/>
            <a:ext cx="230504" cy="10160"/>
          </a:xfrm>
          <a:custGeom>
            <a:avLst/>
            <a:gdLst/>
            <a:ahLst/>
            <a:cxnLst/>
            <a:rect l="l" t="t" r="r" b="b"/>
            <a:pathLst>
              <a:path w="230504" h="10160">
                <a:moveTo>
                  <a:pt x="230198" y="0"/>
                </a:moveTo>
                <a:lnTo>
                  <a:pt x="27486" y="0"/>
                </a:lnTo>
                <a:lnTo>
                  <a:pt x="0" y="10159"/>
                </a:lnTo>
                <a:lnTo>
                  <a:pt x="230198" y="10159"/>
                </a:lnTo>
                <a:lnTo>
                  <a:pt x="230198" y="0"/>
                </a:lnTo>
                <a:close/>
              </a:path>
            </a:pathLst>
          </a:custGeom>
          <a:solidFill>
            <a:srgbClr val="00D9E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65100"/>
            <a:ext cx="4589145" cy="8890"/>
          </a:xfrm>
          <a:custGeom>
            <a:avLst/>
            <a:gdLst/>
            <a:ahLst/>
            <a:cxnLst/>
            <a:rect l="l" t="t" r="r" b="b"/>
            <a:pathLst>
              <a:path w="4589145" h="8889">
                <a:moveTo>
                  <a:pt x="4552605" y="0"/>
                </a:moveTo>
                <a:lnTo>
                  <a:pt x="0" y="0"/>
                </a:lnTo>
                <a:lnTo>
                  <a:pt x="0" y="8890"/>
                </a:lnTo>
                <a:lnTo>
                  <a:pt x="4588753" y="8890"/>
                </a:lnTo>
                <a:lnTo>
                  <a:pt x="4552605" y="0"/>
                </a:lnTo>
                <a:close/>
              </a:path>
            </a:pathLst>
          </a:custGeom>
          <a:solidFill>
            <a:srgbClr val="00D8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89750" y="165100"/>
            <a:ext cx="254635" cy="8890"/>
          </a:xfrm>
          <a:custGeom>
            <a:avLst/>
            <a:gdLst/>
            <a:ahLst/>
            <a:cxnLst/>
            <a:rect l="l" t="t" r="r" b="b"/>
            <a:pathLst>
              <a:path w="254634" h="8889">
                <a:moveTo>
                  <a:pt x="254249" y="0"/>
                </a:moveTo>
                <a:lnTo>
                  <a:pt x="24050" y="0"/>
                </a:lnTo>
                <a:lnTo>
                  <a:pt x="0" y="8890"/>
                </a:lnTo>
                <a:lnTo>
                  <a:pt x="254249" y="8890"/>
                </a:lnTo>
                <a:lnTo>
                  <a:pt x="254249" y="0"/>
                </a:lnTo>
                <a:close/>
              </a:path>
            </a:pathLst>
          </a:custGeom>
          <a:solidFill>
            <a:srgbClr val="00D8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73989"/>
            <a:ext cx="4630420" cy="10160"/>
          </a:xfrm>
          <a:custGeom>
            <a:avLst/>
            <a:gdLst/>
            <a:ahLst/>
            <a:cxnLst/>
            <a:rect l="l" t="t" r="r" b="b"/>
            <a:pathLst>
              <a:path w="4630420" h="10160">
                <a:moveTo>
                  <a:pt x="4588753" y="0"/>
                </a:moveTo>
                <a:lnTo>
                  <a:pt x="0" y="0"/>
                </a:lnTo>
                <a:lnTo>
                  <a:pt x="0" y="10159"/>
                </a:lnTo>
                <a:lnTo>
                  <a:pt x="4630066" y="10159"/>
                </a:lnTo>
                <a:lnTo>
                  <a:pt x="4588753" y="0"/>
                </a:lnTo>
                <a:close/>
              </a:path>
            </a:pathLst>
          </a:custGeom>
          <a:solidFill>
            <a:srgbClr val="00D7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862264" y="173989"/>
            <a:ext cx="281940" cy="10160"/>
          </a:xfrm>
          <a:custGeom>
            <a:avLst/>
            <a:gdLst/>
            <a:ahLst/>
            <a:cxnLst/>
            <a:rect l="l" t="t" r="r" b="b"/>
            <a:pathLst>
              <a:path w="281940" h="10160">
                <a:moveTo>
                  <a:pt x="281735" y="0"/>
                </a:moveTo>
                <a:lnTo>
                  <a:pt x="27486" y="0"/>
                </a:lnTo>
                <a:lnTo>
                  <a:pt x="0" y="10159"/>
                </a:lnTo>
                <a:lnTo>
                  <a:pt x="281735" y="10159"/>
                </a:lnTo>
                <a:lnTo>
                  <a:pt x="281735" y="0"/>
                </a:lnTo>
                <a:close/>
              </a:path>
            </a:pathLst>
          </a:custGeom>
          <a:solidFill>
            <a:srgbClr val="00D7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82879"/>
            <a:ext cx="4666615" cy="10160"/>
          </a:xfrm>
          <a:custGeom>
            <a:avLst/>
            <a:gdLst/>
            <a:ahLst/>
            <a:cxnLst/>
            <a:rect l="l" t="t" r="r" b="b"/>
            <a:pathLst>
              <a:path w="4666615" h="10160">
                <a:moveTo>
                  <a:pt x="4624902" y="0"/>
                </a:moveTo>
                <a:lnTo>
                  <a:pt x="0" y="0"/>
                </a:lnTo>
                <a:lnTo>
                  <a:pt x="0" y="10160"/>
                </a:lnTo>
                <a:lnTo>
                  <a:pt x="4666215" y="10160"/>
                </a:lnTo>
                <a:lnTo>
                  <a:pt x="4624902" y="0"/>
                </a:lnTo>
                <a:close/>
              </a:path>
            </a:pathLst>
          </a:custGeom>
          <a:solidFill>
            <a:srgbClr val="00D6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838213" y="182879"/>
            <a:ext cx="306070" cy="10160"/>
          </a:xfrm>
          <a:custGeom>
            <a:avLst/>
            <a:gdLst/>
            <a:ahLst/>
            <a:cxnLst/>
            <a:rect l="l" t="t" r="r" b="b"/>
            <a:pathLst>
              <a:path w="306070" h="10160">
                <a:moveTo>
                  <a:pt x="305786" y="0"/>
                </a:moveTo>
                <a:lnTo>
                  <a:pt x="27486" y="0"/>
                </a:lnTo>
                <a:lnTo>
                  <a:pt x="0" y="10160"/>
                </a:lnTo>
                <a:lnTo>
                  <a:pt x="305786" y="10160"/>
                </a:lnTo>
                <a:lnTo>
                  <a:pt x="305786" y="0"/>
                </a:lnTo>
                <a:close/>
              </a:path>
            </a:pathLst>
          </a:custGeom>
          <a:solidFill>
            <a:srgbClr val="00D6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91770"/>
            <a:ext cx="4702810" cy="10160"/>
          </a:xfrm>
          <a:custGeom>
            <a:avLst/>
            <a:gdLst/>
            <a:ahLst/>
            <a:cxnLst/>
            <a:rect l="l" t="t" r="r" b="b"/>
            <a:pathLst>
              <a:path w="4702810" h="10160">
                <a:moveTo>
                  <a:pt x="4661051" y="0"/>
                </a:moveTo>
                <a:lnTo>
                  <a:pt x="0" y="0"/>
                </a:lnTo>
                <a:lnTo>
                  <a:pt x="0" y="10159"/>
                </a:lnTo>
                <a:lnTo>
                  <a:pt x="4702364" y="10159"/>
                </a:lnTo>
                <a:lnTo>
                  <a:pt x="4661051" y="0"/>
                </a:lnTo>
                <a:close/>
              </a:path>
            </a:pathLst>
          </a:custGeom>
          <a:solidFill>
            <a:srgbClr val="00D5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814162" y="191770"/>
            <a:ext cx="330200" cy="10160"/>
          </a:xfrm>
          <a:custGeom>
            <a:avLst/>
            <a:gdLst/>
            <a:ahLst/>
            <a:cxnLst/>
            <a:rect l="l" t="t" r="r" b="b"/>
            <a:pathLst>
              <a:path w="330200" h="10160">
                <a:moveTo>
                  <a:pt x="329837" y="0"/>
                </a:moveTo>
                <a:lnTo>
                  <a:pt x="27486" y="0"/>
                </a:lnTo>
                <a:lnTo>
                  <a:pt x="0" y="10159"/>
                </a:lnTo>
                <a:lnTo>
                  <a:pt x="329837" y="10159"/>
                </a:lnTo>
                <a:lnTo>
                  <a:pt x="329837" y="0"/>
                </a:lnTo>
                <a:close/>
              </a:path>
            </a:pathLst>
          </a:custGeom>
          <a:solidFill>
            <a:srgbClr val="00D5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200660"/>
            <a:ext cx="4739005" cy="10160"/>
          </a:xfrm>
          <a:custGeom>
            <a:avLst/>
            <a:gdLst/>
            <a:ahLst/>
            <a:cxnLst/>
            <a:rect l="l" t="t" r="r" b="b"/>
            <a:pathLst>
              <a:path w="4739005" h="10160">
                <a:moveTo>
                  <a:pt x="4697200" y="0"/>
                </a:moveTo>
                <a:lnTo>
                  <a:pt x="0" y="0"/>
                </a:lnTo>
                <a:lnTo>
                  <a:pt x="0" y="10160"/>
                </a:lnTo>
                <a:lnTo>
                  <a:pt x="4738512" y="10160"/>
                </a:lnTo>
                <a:lnTo>
                  <a:pt x="4697200" y="0"/>
                </a:lnTo>
                <a:close/>
              </a:path>
            </a:pathLst>
          </a:custGeom>
          <a:solidFill>
            <a:srgbClr val="00D4E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790112" y="200660"/>
            <a:ext cx="354330" cy="10160"/>
          </a:xfrm>
          <a:custGeom>
            <a:avLst/>
            <a:gdLst/>
            <a:ahLst/>
            <a:cxnLst/>
            <a:rect l="l" t="t" r="r" b="b"/>
            <a:pathLst>
              <a:path w="354329" h="10160">
                <a:moveTo>
                  <a:pt x="353887" y="0"/>
                </a:moveTo>
                <a:lnTo>
                  <a:pt x="27486" y="0"/>
                </a:lnTo>
                <a:lnTo>
                  <a:pt x="0" y="10160"/>
                </a:lnTo>
                <a:lnTo>
                  <a:pt x="353887" y="10160"/>
                </a:lnTo>
                <a:lnTo>
                  <a:pt x="353887" y="0"/>
                </a:lnTo>
                <a:close/>
              </a:path>
            </a:pathLst>
          </a:custGeom>
          <a:solidFill>
            <a:srgbClr val="00D4E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210820"/>
            <a:ext cx="4775200" cy="8890"/>
          </a:xfrm>
          <a:custGeom>
            <a:avLst/>
            <a:gdLst/>
            <a:ahLst/>
            <a:cxnLst/>
            <a:rect l="l" t="t" r="r" b="b"/>
            <a:pathLst>
              <a:path w="4775200" h="8889">
                <a:moveTo>
                  <a:pt x="4738512" y="0"/>
                </a:moveTo>
                <a:lnTo>
                  <a:pt x="0" y="0"/>
                </a:lnTo>
                <a:lnTo>
                  <a:pt x="0" y="8889"/>
                </a:lnTo>
                <a:lnTo>
                  <a:pt x="4774661" y="8889"/>
                </a:lnTo>
                <a:lnTo>
                  <a:pt x="4738512" y="0"/>
                </a:lnTo>
                <a:close/>
              </a:path>
            </a:pathLst>
          </a:custGeom>
          <a:solidFill>
            <a:srgbClr val="00D3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766061" y="210820"/>
            <a:ext cx="378460" cy="8890"/>
          </a:xfrm>
          <a:custGeom>
            <a:avLst/>
            <a:gdLst/>
            <a:ahLst/>
            <a:cxnLst/>
            <a:rect l="l" t="t" r="r" b="b"/>
            <a:pathLst>
              <a:path w="378459" h="8889">
                <a:moveTo>
                  <a:pt x="377938" y="0"/>
                </a:moveTo>
                <a:lnTo>
                  <a:pt x="24050" y="0"/>
                </a:lnTo>
                <a:lnTo>
                  <a:pt x="0" y="8889"/>
                </a:lnTo>
                <a:lnTo>
                  <a:pt x="377938" y="8889"/>
                </a:lnTo>
                <a:lnTo>
                  <a:pt x="377938" y="0"/>
                </a:lnTo>
                <a:close/>
              </a:path>
            </a:pathLst>
          </a:custGeom>
          <a:solidFill>
            <a:srgbClr val="00D3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219709"/>
            <a:ext cx="4816475" cy="10160"/>
          </a:xfrm>
          <a:custGeom>
            <a:avLst/>
            <a:gdLst/>
            <a:ahLst/>
            <a:cxnLst/>
            <a:rect l="l" t="t" r="r" b="b"/>
            <a:pathLst>
              <a:path w="4816475" h="10160">
                <a:moveTo>
                  <a:pt x="4774661" y="0"/>
                </a:moveTo>
                <a:lnTo>
                  <a:pt x="0" y="0"/>
                </a:lnTo>
                <a:lnTo>
                  <a:pt x="0" y="10160"/>
                </a:lnTo>
                <a:lnTo>
                  <a:pt x="4815974" y="10160"/>
                </a:lnTo>
                <a:lnTo>
                  <a:pt x="4774661" y="0"/>
                </a:lnTo>
                <a:close/>
              </a:path>
            </a:pathLst>
          </a:custGeom>
          <a:solidFill>
            <a:srgbClr val="00D2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747277" y="219709"/>
            <a:ext cx="396875" cy="10160"/>
          </a:xfrm>
          <a:custGeom>
            <a:avLst/>
            <a:gdLst/>
            <a:ahLst/>
            <a:cxnLst/>
            <a:rect l="l" t="t" r="r" b="b"/>
            <a:pathLst>
              <a:path w="396875" h="10160">
                <a:moveTo>
                  <a:pt x="396722" y="0"/>
                </a:moveTo>
                <a:lnTo>
                  <a:pt x="15341" y="0"/>
                </a:lnTo>
                <a:lnTo>
                  <a:pt x="15341" y="2540"/>
                </a:lnTo>
                <a:lnTo>
                  <a:pt x="0" y="2540"/>
                </a:lnTo>
                <a:lnTo>
                  <a:pt x="0" y="10160"/>
                </a:lnTo>
                <a:lnTo>
                  <a:pt x="396722" y="10160"/>
                </a:lnTo>
                <a:lnTo>
                  <a:pt x="396722" y="2540"/>
                </a:lnTo>
                <a:lnTo>
                  <a:pt x="396722" y="0"/>
                </a:lnTo>
                <a:close/>
              </a:path>
            </a:pathLst>
          </a:custGeom>
          <a:solidFill>
            <a:srgbClr val="00D2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228600"/>
            <a:ext cx="4852670" cy="10160"/>
          </a:xfrm>
          <a:custGeom>
            <a:avLst/>
            <a:gdLst/>
            <a:ahLst/>
            <a:cxnLst/>
            <a:rect l="l" t="t" r="r" b="b"/>
            <a:pathLst>
              <a:path w="4852670" h="10160">
                <a:moveTo>
                  <a:pt x="4810810" y="0"/>
                </a:moveTo>
                <a:lnTo>
                  <a:pt x="0" y="0"/>
                </a:lnTo>
                <a:lnTo>
                  <a:pt x="0" y="10159"/>
                </a:lnTo>
                <a:lnTo>
                  <a:pt x="4852123" y="10159"/>
                </a:lnTo>
                <a:lnTo>
                  <a:pt x="4810810" y="0"/>
                </a:lnTo>
                <a:close/>
              </a:path>
            </a:pathLst>
          </a:custGeom>
          <a:solidFill>
            <a:srgbClr val="00D1E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707596" y="228600"/>
            <a:ext cx="436880" cy="10160"/>
          </a:xfrm>
          <a:custGeom>
            <a:avLst/>
            <a:gdLst/>
            <a:ahLst/>
            <a:cxnLst/>
            <a:rect l="l" t="t" r="r" b="b"/>
            <a:pathLst>
              <a:path w="436879" h="10160">
                <a:moveTo>
                  <a:pt x="436403" y="0"/>
                </a:moveTo>
                <a:lnTo>
                  <a:pt x="31749" y="0"/>
                </a:lnTo>
                <a:lnTo>
                  <a:pt x="0" y="10159"/>
                </a:lnTo>
                <a:lnTo>
                  <a:pt x="436403" y="10159"/>
                </a:lnTo>
                <a:lnTo>
                  <a:pt x="436403" y="0"/>
                </a:lnTo>
                <a:close/>
              </a:path>
            </a:pathLst>
          </a:custGeom>
          <a:solidFill>
            <a:srgbClr val="00D1E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237490"/>
            <a:ext cx="4888865" cy="10160"/>
          </a:xfrm>
          <a:custGeom>
            <a:avLst/>
            <a:gdLst/>
            <a:ahLst/>
            <a:cxnLst/>
            <a:rect l="l" t="t" r="r" b="b"/>
            <a:pathLst>
              <a:path w="4888865" h="10160">
                <a:moveTo>
                  <a:pt x="4846959" y="0"/>
                </a:moveTo>
                <a:lnTo>
                  <a:pt x="0" y="0"/>
                </a:lnTo>
                <a:lnTo>
                  <a:pt x="0" y="10159"/>
                </a:lnTo>
                <a:lnTo>
                  <a:pt x="4888272" y="10159"/>
                </a:lnTo>
                <a:lnTo>
                  <a:pt x="4846959" y="0"/>
                </a:lnTo>
                <a:close/>
              </a:path>
            </a:pathLst>
          </a:custGeom>
          <a:solidFill>
            <a:srgbClr val="00D0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679815" y="237490"/>
            <a:ext cx="464184" cy="10160"/>
          </a:xfrm>
          <a:custGeom>
            <a:avLst/>
            <a:gdLst/>
            <a:ahLst/>
            <a:cxnLst/>
            <a:rect l="l" t="t" r="r" b="b"/>
            <a:pathLst>
              <a:path w="464184" h="10160">
                <a:moveTo>
                  <a:pt x="464184" y="0"/>
                </a:moveTo>
                <a:lnTo>
                  <a:pt x="31749" y="0"/>
                </a:lnTo>
                <a:lnTo>
                  <a:pt x="0" y="10159"/>
                </a:lnTo>
                <a:lnTo>
                  <a:pt x="464184" y="10159"/>
                </a:lnTo>
                <a:lnTo>
                  <a:pt x="464184" y="0"/>
                </a:lnTo>
                <a:close/>
              </a:path>
            </a:pathLst>
          </a:custGeom>
          <a:solidFill>
            <a:srgbClr val="00D0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246379"/>
            <a:ext cx="4924425" cy="10160"/>
          </a:xfrm>
          <a:custGeom>
            <a:avLst/>
            <a:gdLst/>
            <a:ahLst/>
            <a:cxnLst/>
            <a:rect l="l" t="t" r="r" b="b"/>
            <a:pathLst>
              <a:path w="4924425" h="10160">
                <a:moveTo>
                  <a:pt x="4883107" y="0"/>
                </a:moveTo>
                <a:lnTo>
                  <a:pt x="0" y="0"/>
                </a:lnTo>
                <a:lnTo>
                  <a:pt x="0" y="10160"/>
                </a:lnTo>
                <a:lnTo>
                  <a:pt x="4924420" y="10160"/>
                </a:lnTo>
                <a:lnTo>
                  <a:pt x="4883107" y="0"/>
                </a:lnTo>
                <a:close/>
              </a:path>
            </a:pathLst>
          </a:custGeom>
          <a:solidFill>
            <a:srgbClr val="00CF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652033" y="246379"/>
            <a:ext cx="492125" cy="10160"/>
          </a:xfrm>
          <a:custGeom>
            <a:avLst/>
            <a:gdLst/>
            <a:ahLst/>
            <a:cxnLst/>
            <a:rect l="l" t="t" r="r" b="b"/>
            <a:pathLst>
              <a:path w="492125" h="10160">
                <a:moveTo>
                  <a:pt x="491966" y="0"/>
                </a:moveTo>
                <a:lnTo>
                  <a:pt x="31750" y="0"/>
                </a:lnTo>
                <a:lnTo>
                  <a:pt x="0" y="10160"/>
                </a:lnTo>
                <a:lnTo>
                  <a:pt x="491966" y="10160"/>
                </a:lnTo>
                <a:lnTo>
                  <a:pt x="491966" y="0"/>
                </a:lnTo>
                <a:close/>
              </a:path>
            </a:pathLst>
          </a:custGeom>
          <a:solidFill>
            <a:srgbClr val="00CF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256540"/>
            <a:ext cx="4960620" cy="8890"/>
          </a:xfrm>
          <a:custGeom>
            <a:avLst/>
            <a:gdLst/>
            <a:ahLst/>
            <a:cxnLst/>
            <a:rect l="l" t="t" r="r" b="b"/>
            <a:pathLst>
              <a:path w="4960620" h="8889">
                <a:moveTo>
                  <a:pt x="4924420" y="0"/>
                </a:moveTo>
                <a:lnTo>
                  <a:pt x="0" y="0"/>
                </a:lnTo>
                <a:lnTo>
                  <a:pt x="0" y="8889"/>
                </a:lnTo>
                <a:lnTo>
                  <a:pt x="4960569" y="8889"/>
                </a:lnTo>
                <a:lnTo>
                  <a:pt x="4924420" y="0"/>
                </a:lnTo>
                <a:close/>
              </a:path>
            </a:pathLst>
          </a:custGeom>
          <a:solidFill>
            <a:srgbClr val="00CEE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624252" y="256540"/>
            <a:ext cx="520065" cy="8890"/>
          </a:xfrm>
          <a:custGeom>
            <a:avLst/>
            <a:gdLst/>
            <a:ahLst/>
            <a:cxnLst/>
            <a:rect l="l" t="t" r="r" b="b"/>
            <a:pathLst>
              <a:path w="520065" h="8889">
                <a:moveTo>
                  <a:pt x="519747" y="0"/>
                </a:moveTo>
                <a:lnTo>
                  <a:pt x="27781" y="0"/>
                </a:lnTo>
                <a:lnTo>
                  <a:pt x="0" y="8889"/>
                </a:lnTo>
                <a:lnTo>
                  <a:pt x="519747" y="8889"/>
                </a:lnTo>
                <a:lnTo>
                  <a:pt x="519747" y="0"/>
                </a:lnTo>
                <a:close/>
              </a:path>
            </a:pathLst>
          </a:custGeom>
          <a:solidFill>
            <a:srgbClr val="00CEE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265429"/>
            <a:ext cx="5001895" cy="10160"/>
          </a:xfrm>
          <a:custGeom>
            <a:avLst/>
            <a:gdLst/>
            <a:ahLst/>
            <a:cxnLst/>
            <a:rect l="l" t="t" r="r" b="b"/>
            <a:pathLst>
              <a:path w="5001895" h="10160">
                <a:moveTo>
                  <a:pt x="4960569" y="0"/>
                </a:moveTo>
                <a:lnTo>
                  <a:pt x="0" y="0"/>
                </a:lnTo>
                <a:lnTo>
                  <a:pt x="0" y="10160"/>
                </a:lnTo>
                <a:lnTo>
                  <a:pt x="5001882" y="10160"/>
                </a:lnTo>
                <a:lnTo>
                  <a:pt x="4960569" y="0"/>
                </a:lnTo>
                <a:close/>
              </a:path>
            </a:pathLst>
          </a:custGeom>
          <a:solidFill>
            <a:srgbClr val="00CD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592502" y="265429"/>
            <a:ext cx="551815" cy="10160"/>
          </a:xfrm>
          <a:custGeom>
            <a:avLst/>
            <a:gdLst/>
            <a:ahLst/>
            <a:cxnLst/>
            <a:rect l="l" t="t" r="r" b="b"/>
            <a:pathLst>
              <a:path w="551815" h="10160">
                <a:moveTo>
                  <a:pt x="551497" y="0"/>
                </a:moveTo>
                <a:lnTo>
                  <a:pt x="31750" y="0"/>
                </a:lnTo>
                <a:lnTo>
                  <a:pt x="0" y="10160"/>
                </a:lnTo>
                <a:lnTo>
                  <a:pt x="551497" y="10160"/>
                </a:lnTo>
                <a:lnTo>
                  <a:pt x="551497" y="0"/>
                </a:lnTo>
                <a:close/>
              </a:path>
            </a:pathLst>
          </a:custGeom>
          <a:solidFill>
            <a:srgbClr val="00CD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274320"/>
            <a:ext cx="5038090" cy="10160"/>
          </a:xfrm>
          <a:custGeom>
            <a:avLst/>
            <a:gdLst/>
            <a:ahLst/>
            <a:cxnLst/>
            <a:rect l="l" t="t" r="r" b="b"/>
            <a:pathLst>
              <a:path w="5038090" h="10160">
                <a:moveTo>
                  <a:pt x="4996718" y="0"/>
                </a:moveTo>
                <a:lnTo>
                  <a:pt x="0" y="0"/>
                </a:lnTo>
                <a:lnTo>
                  <a:pt x="0" y="10159"/>
                </a:lnTo>
                <a:lnTo>
                  <a:pt x="5038031" y="10159"/>
                </a:lnTo>
                <a:lnTo>
                  <a:pt x="4996718" y="0"/>
                </a:lnTo>
                <a:close/>
              </a:path>
            </a:pathLst>
          </a:custGeom>
          <a:solidFill>
            <a:srgbClr val="00CC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564721" y="274320"/>
            <a:ext cx="579755" cy="10160"/>
          </a:xfrm>
          <a:custGeom>
            <a:avLst/>
            <a:gdLst/>
            <a:ahLst/>
            <a:cxnLst/>
            <a:rect l="l" t="t" r="r" b="b"/>
            <a:pathLst>
              <a:path w="579754" h="10160">
                <a:moveTo>
                  <a:pt x="579278" y="0"/>
                </a:moveTo>
                <a:lnTo>
                  <a:pt x="31749" y="0"/>
                </a:lnTo>
                <a:lnTo>
                  <a:pt x="0" y="10159"/>
                </a:lnTo>
                <a:lnTo>
                  <a:pt x="579278" y="10159"/>
                </a:lnTo>
                <a:lnTo>
                  <a:pt x="579278" y="0"/>
                </a:lnTo>
                <a:close/>
              </a:path>
            </a:pathLst>
          </a:custGeom>
          <a:solidFill>
            <a:srgbClr val="00CC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283209"/>
            <a:ext cx="5074285" cy="10160"/>
          </a:xfrm>
          <a:custGeom>
            <a:avLst/>
            <a:gdLst/>
            <a:ahLst/>
            <a:cxnLst/>
            <a:rect l="l" t="t" r="r" b="b"/>
            <a:pathLst>
              <a:path w="5074285" h="10160">
                <a:moveTo>
                  <a:pt x="5032867" y="0"/>
                </a:moveTo>
                <a:lnTo>
                  <a:pt x="0" y="0"/>
                </a:lnTo>
                <a:lnTo>
                  <a:pt x="0" y="10160"/>
                </a:lnTo>
                <a:lnTo>
                  <a:pt x="5074179" y="10160"/>
                </a:lnTo>
                <a:lnTo>
                  <a:pt x="5032867" y="0"/>
                </a:lnTo>
                <a:close/>
              </a:path>
            </a:pathLst>
          </a:custGeom>
          <a:solidFill>
            <a:srgbClr val="00CC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536940" y="283209"/>
            <a:ext cx="607060" cy="10160"/>
          </a:xfrm>
          <a:custGeom>
            <a:avLst/>
            <a:gdLst/>
            <a:ahLst/>
            <a:cxnLst/>
            <a:rect l="l" t="t" r="r" b="b"/>
            <a:pathLst>
              <a:path w="607059" h="10160">
                <a:moveTo>
                  <a:pt x="607060" y="0"/>
                </a:moveTo>
                <a:lnTo>
                  <a:pt x="31750" y="0"/>
                </a:lnTo>
                <a:lnTo>
                  <a:pt x="0" y="10160"/>
                </a:lnTo>
                <a:lnTo>
                  <a:pt x="607060" y="10160"/>
                </a:lnTo>
                <a:lnTo>
                  <a:pt x="607060" y="0"/>
                </a:lnTo>
                <a:close/>
              </a:path>
            </a:pathLst>
          </a:custGeom>
          <a:solidFill>
            <a:srgbClr val="00CC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292100"/>
            <a:ext cx="5110480" cy="10160"/>
          </a:xfrm>
          <a:custGeom>
            <a:avLst/>
            <a:gdLst/>
            <a:ahLst/>
            <a:cxnLst/>
            <a:rect l="l" t="t" r="r" b="b"/>
            <a:pathLst>
              <a:path w="5110480" h="10160">
                <a:moveTo>
                  <a:pt x="5069015" y="0"/>
                </a:moveTo>
                <a:lnTo>
                  <a:pt x="0" y="0"/>
                </a:lnTo>
                <a:lnTo>
                  <a:pt x="0" y="10159"/>
                </a:lnTo>
                <a:lnTo>
                  <a:pt x="5110328" y="10159"/>
                </a:lnTo>
                <a:lnTo>
                  <a:pt x="5069015" y="0"/>
                </a:lnTo>
                <a:close/>
              </a:path>
            </a:pathLst>
          </a:custGeom>
          <a:solidFill>
            <a:srgbClr val="00C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509158" y="292100"/>
            <a:ext cx="635000" cy="10160"/>
          </a:xfrm>
          <a:custGeom>
            <a:avLst/>
            <a:gdLst/>
            <a:ahLst/>
            <a:cxnLst/>
            <a:rect l="l" t="t" r="r" b="b"/>
            <a:pathLst>
              <a:path w="635000" h="10160">
                <a:moveTo>
                  <a:pt x="634841" y="0"/>
                </a:moveTo>
                <a:lnTo>
                  <a:pt x="31749" y="0"/>
                </a:lnTo>
                <a:lnTo>
                  <a:pt x="0" y="10159"/>
                </a:lnTo>
                <a:lnTo>
                  <a:pt x="634841" y="10159"/>
                </a:lnTo>
                <a:lnTo>
                  <a:pt x="634841" y="0"/>
                </a:lnTo>
                <a:close/>
              </a:path>
            </a:pathLst>
          </a:custGeom>
          <a:solidFill>
            <a:srgbClr val="00C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302259"/>
            <a:ext cx="5146675" cy="8890"/>
          </a:xfrm>
          <a:custGeom>
            <a:avLst/>
            <a:gdLst/>
            <a:ahLst/>
            <a:cxnLst/>
            <a:rect l="l" t="t" r="r" b="b"/>
            <a:pathLst>
              <a:path w="5146675" h="8889">
                <a:moveTo>
                  <a:pt x="5110328" y="0"/>
                </a:moveTo>
                <a:lnTo>
                  <a:pt x="0" y="0"/>
                </a:lnTo>
                <a:lnTo>
                  <a:pt x="0" y="8890"/>
                </a:lnTo>
                <a:lnTo>
                  <a:pt x="5146477" y="8890"/>
                </a:lnTo>
                <a:lnTo>
                  <a:pt x="5110328" y="0"/>
                </a:lnTo>
                <a:close/>
              </a:path>
            </a:pathLst>
          </a:custGeom>
          <a:solidFill>
            <a:srgbClr val="00C9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491842" y="302259"/>
            <a:ext cx="652780" cy="8890"/>
          </a:xfrm>
          <a:custGeom>
            <a:avLst/>
            <a:gdLst/>
            <a:ahLst/>
            <a:cxnLst/>
            <a:rect l="l" t="t" r="r" b="b"/>
            <a:pathLst>
              <a:path w="652779" h="8889">
                <a:moveTo>
                  <a:pt x="652157" y="0"/>
                </a:moveTo>
                <a:lnTo>
                  <a:pt x="15328" y="0"/>
                </a:lnTo>
                <a:lnTo>
                  <a:pt x="15328" y="1270"/>
                </a:lnTo>
                <a:lnTo>
                  <a:pt x="0" y="1270"/>
                </a:lnTo>
                <a:lnTo>
                  <a:pt x="0" y="8890"/>
                </a:lnTo>
                <a:lnTo>
                  <a:pt x="652157" y="8890"/>
                </a:lnTo>
                <a:lnTo>
                  <a:pt x="652157" y="1270"/>
                </a:lnTo>
                <a:lnTo>
                  <a:pt x="652157" y="0"/>
                </a:lnTo>
                <a:close/>
              </a:path>
            </a:pathLst>
          </a:custGeom>
          <a:solidFill>
            <a:srgbClr val="00C9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311150"/>
            <a:ext cx="2352040" cy="10160"/>
          </a:xfrm>
          <a:custGeom>
            <a:avLst/>
            <a:gdLst/>
            <a:ahLst/>
            <a:cxnLst/>
            <a:rect l="l" t="t" r="r" b="b"/>
            <a:pathLst>
              <a:path w="2352040" h="10160">
                <a:moveTo>
                  <a:pt x="2352040" y="0"/>
                </a:moveTo>
                <a:lnTo>
                  <a:pt x="0" y="0"/>
                </a:lnTo>
                <a:lnTo>
                  <a:pt x="0" y="10159"/>
                </a:lnTo>
                <a:lnTo>
                  <a:pt x="2175042" y="10159"/>
                </a:lnTo>
                <a:lnTo>
                  <a:pt x="2352040" y="0"/>
                </a:lnTo>
                <a:close/>
              </a:path>
            </a:pathLst>
          </a:custGeom>
          <a:solidFill>
            <a:srgbClr val="00C8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824479" y="311150"/>
            <a:ext cx="2363470" cy="10160"/>
          </a:xfrm>
          <a:custGeom>
            <a:avLst/>
            <a:gdLst/>
            <a:ahLst/>
            <a:cxnLst/>
            <a:rect l="l" t="t" r="r" b="b"/>
            <a:pathLst>
              <a:path w="2363470" h="10160">
                <a:moveTo>
                  <a:pt x="2321997" y="0"/>
                </a:moveTo>
                <a:lnTo>
                  <a:pt x="0" y="0"/>
                </a:lnTo>
                <a:lnTo>
                  <a:pt x="161807" y="10159"/>
                </a:lnTo>
                <a:lnTo>
                  <a:pt x="2363310" y="10159"/>
                </a:lnTo>
                <a:lnTo>
                  <a:pt x="2321997" y="0"/>
                </a:lnTo>
                <a:close/>
              </a:path>
            </a:pathLst>
          </a:custGeom>
          <a:solidFill>
            <a:srgbClr val="00C8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442959" y="311150"/>
            <a:ext cx="701040" cy="10160"/>
          </a:xfrm>
          <a:custGeom>
            <a:avLst/>
            <a:gdLst/>
            <a:ahLst/>
            <a:cxnLst/>
            <a:rect l="l" t="t" r="r" b="b"/>
            <a:pathLst>
              <a:path w="701040" h="10160">
                <a:moveTo>
                  <a:pt x="701039" y="0"/>
                </a:moveTo>
                <a:lnTo>
                  <a:pt x="35559" y="0"/>
                </a:lnTo>
                <a:lnTo>
                  <a:pt x="0" y="10159"/>
                </a:lnTo>
                <a:lnTo>
                  <a:pt x="701039" y="10159"/>
                </a:lnTo>
                <a:lnTo>
                  <a:pt x="701039" y="0"/>
                </a:lnTo>
                <a:close/>
              </a:path>
            </a:pathLst>
          </a:custGeom>
          <a:solidFill>
            <a:srgbClr val="00C8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320040"/>
            <a:ext cx="2197735" cy="10160"/>
          </a:xfrm>
          <a:custGeom>
            <a:avLst/>
            <a:gdLst/>
            <a:ahLst/>
            <a:cxnLst/>
            <a:rect l="l" t="t" r="r" b="b"/>
            <a:pathLst>
              <a:path w="2197735" h="10160">
                <a:moveTo>
                  <a:pt x="2197166" y="0"/>
                </a:moveTo>
                <a:lnTo>
                  <a:pt x="0" y="0"/>
                </a:lnTo>
                <a:lnTo>
                  <a:pt x="0" y="10159"/>
                </a:lnTo>
                <a:lnTo>
                  <a:pt x="2020168" y="10159"/>
                </a:lnTo>
                <a:lnTo>
                  <a:pt x="2197166" y="0"/>
                </a:lnTo>
                <a:close/>
              </a:path>
            </a:pathLst>
          </a:custGeom>
          <a:solidFill>
            <a:srgbClr val="00C7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66061" y="320040"/>
            <a:ext cx="2258060" cy="10160"/>
          </a:xfrm>
          <a:custGeom>
            <a:avLst/>
            <a:gdLst/>
            <a:ahLst/>
            <a:cxnLst/>
            <a:rect l="l" t="t" r="r" b="b"/>
            <a:pathLst>
              <a:path w="2258060" h="10160">
                <a:moveTo>
                  <a:pt x="2216564" y="0"/>
                </a:moveTo>
                <a:lnTo>
                  <a:pt x="0" y="0"/>
                </a:lnTo>
                <a:lnTo>
                  <a:pt x="161807" y="10159"/>
                </a:lnTo>
                <a:lnTo>
                  <a:pt x="2257877" y="10159"/>
                </a:lnTo>
                <a:lnTo>
                  <a:pt x="2216564" y="0"/>
                </a:lnTo>
                <a:close/>
              </a:path>
            </a:pathLst>
          </a:custGeom>
          <a:solidFill>
            <a:srgbClr val="00C7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411844" y="320040"/>
            <a:ext cx="732155" cy="10160"/>
          </a:xfrm>
          <a:custGeom>
            <a:avLst/>
            <a:gdLst/>
            <a:ahLst/>
            <a:cxnLst/>
            <a:rect l="l" t="t" r="r" b="b"/>
            <a:pathLst>
              <a:path w="732154" h="10160">
                <a:moveTo>
                  <a:pt x="732154" y="0"/>
                </a:moveTo>
                <a:lnTo>
                  <a:pt x="35559" y="0"/>
                </a:lnTo>
                <a:lnTo>
                  <a:pt x="0" y="10159"/>
                </a:lnTo>
                <a:lnTo>
                  <a:pt x="732154" y="10159"/>
                </a:lnTo>
                <a:lnTo>
                  <a:pt x="732154" y="0"/>
                </a:lnTo>
                <a:close/>
              </a:path>
            </a:pathLst>
          </a:custGeom>
          <a:solidFill>
            <a:srgbClr val="00C7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328929"/>
            <a:ext cx="1987550" cy="10160"/>
          </a:xfrm>
          <a:custGeom>
            <a:avLst/>
            <a:gdLst/>
            <a:ahLst/>
            <a:cxnLst/>
            <a:rect l="l" t="t" r="r" b="b"/>
            <a:pathLst>
              <a:path w="1987550" h="10160">
                <a:moveTo>
                  <a:pt x="198697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918627" y="10160"/>
                </a:lnTo>
                <a:lnTo>
                  <a:pt x="1918627" y="6350"/>
                </a:lnTo>
                <a:lnTo>
                  <a:pt x="1986978" y="6350"/>
                </a:lnTo>
                <a:lnTo>
                  <a:pt x="1986978" y="0"/>
                </a:lnTo>
                <a:close/>
              </a:path>
            </a:pathLst>
          </a:custGeom>
          <a:solidFill>
            <a:srgbClr val="00C6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07642" y="328929"/>
            <a:ext cx="2152650" cy="10160"/>
          </a:xfrm>
          <a:custGeom>
            <a:avLst/>
            <a:gdLst/>
            <a:ahLst/>
            <a:cxnLst/>
            <a:rect l="l" t="t" r="r" b="b"/>
            <a:pathLst>
              <a:path w="2152650" h="10160">
                <a:moveTo>
                  <a:pt x="2111131" y="0"/>
                </a:moveTo>
                <a:lnTo>
                  <a:pt x="0" y="0"/>
                </a:lnTo>
                <a:lnTo>
                  <a:pt x="161807" y="10160"/>
                </a:lnTo>
                <a:lnTo>
                  <a:pt x="2152444" y="10160"/>
                </a:lnTo>
                <a:lnTo>
                  <a:pt x="2111131" y="0"/>
                </a:lnTo>
                <a:close/>
              </a:path>
            </a:pathLst>
          </a:custGeom>
          <a:solidFill>
            <a:srgbClr val="00C6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1" name="object 71"/>
          <p:cNvGrpSpPr/>
          <p:nvPr/>
        </p:nvGrpSpPr>
        <p:grpSpPr>
          <a:xfrm>
            <a:off x="0" y="328929"/>
            <a:ext cx="9144000" cy="699770"/>
            <a:chOff x="0" y="328929"/>
            <a:chExt cx="9144000" cy="699770"/>
          </a:xfrm>
        </p:grpSpPr>
        <p:sp>
          <p:nvSpPr>
            <p:cNvPr id="72" name="object 72"/>
            <p:cNvSpPr/>
            <p:nvPr/>
          </p:nvSpPr>
          <p:spPr>
            <a:xfrm>
              <a:off x="8391842" y="328929"/>
              <a:ext cx="752475" cy="10160"/>
            </a:xfrm>
            <a:custGeom>
              <a:avLst/>
              <a:gdLst/>
              <a:ahLst/>
              <a:cxnLst/>
              <a:rect l="l" t="t" r="r" b="b"/>
              <a:pathLst>
                <a:path w="752475" h="10160">
                  <a:moveTo>
                    <a:pt x="752157" y="0"/>
                  </a:moveTo>
                  <a:lnTo>
                    <a:pt x="17780" y="0"/>
                  </a:lnTo>
                  <a:lnTo>
                    <a:pt x="17780" y="381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744918" y="10160"/>
                  </a:lnTo>
                  <a:lnTo>
                    <a:pt x="744918" y="3810"/>
                  </a:lnTo>
                  <a:lnTo>
                    <a:pt x="752157" y="3810"/>
                  </a:lnTo>
                  <a:lnTo>
                    <a:pt x="752157" y="0"/>
                  </a:lnTo>
                  <a:close/>
                </a:path>
              </a:pathLst>
            </a:custGeom>
            <a:solidFill>
              <a:srgbClr val="00C6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0" y="339089"/>
              <a:ext cx="9128125" cy="8890"/>
            </a:xfrm>
            <a:custGeom>
              <a:avLst/>
              <a:gdLst/>
              <a:ahLst/>
              <a:cxnLst/>
              <a:rect l="l" t="t" r="r" b="b"/>
              <a:pathLst>
                <a:path w="9128125" h="8889">
                  <a:moveTo>
                    <a:pt x="1905606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1844790" y="8889"/>
                  </a:lnTo>
                  <a:lnTo>
                    <a:pt x="1905606" y="0"/>
                  </a:lnTo>
                  <a:close/>
                </a:path>
                <a:path w="9128125" h="8889">
                  <a:moveTo>
                    <a:pt x="5260087" y="0"/>
                  </a:moveTo>
                  <a:lnTo>
                    <a:pt x="3269450" y="0"/>
                  </a:lnTo>
                  <a:lnTo>
                    <a:pt x="3370579" y="6350"/>
                  </a:lnTo>
                  <a:lnTo>
                    <a:pt x="3393006" y="8889"/>
                  </a:lnTo>
                  <a:lnTo>
                    <a:pt x="5300834" y="8889"/>
                  </a:lnTo>
                  <a:lnTo>
                    <a:pt x="5275580" y="3809"/>
                  </a:lnTo>
                  <a:lnTo>
                    <a:pt x="5260087" y="0"/>
                  </a:lnTo>
                  <a:close/>
                </a:path>
                <a:path w="9128125" h="8889">
                  <a:moveTo>
                    <a:pt x="9127807" y="0"/>
                  </a:moveTo>
                  <a:lnTo>
                    <a:pt x="8380729" y="0"/>
                  </a:lnTo>
                  <a:lnTo>
                    <a:pt x="8349615" y="8889"/>
                  </a:lnTo>
                  <a:lnTo>
                    <a:pt x="9102725" y="8889"/>
                  </a:lnTo>
                  <a:lnTo>
                    <a:pt x="9127807" y="0"/>
                  </a:lnTo>
                  <a:close/>
                </a:path>
              </a:pathLst>
            </a:custGeom>
            <a:solidFill>
              <a:srgbClr val="00C5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0" y="347979"/>
              <a:ext cx="9102725" cy="8890"/>
            </a:xfrm>
            <a:custGeom>
              <a:avLst/>
              <a:gdLst/>
              <a:ahLst/>
              <a:cxnLst/>
              <a:rect l="l" t="t" r="r" b="b"/>
              <a:pathLst>
                <a:path w="9102725" h="8889">
                  <a:moveTo>
                    <a:pt x="184478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783969" y="8890"/>
                  </a:lnTo>
                  <a:lnTo>
                    <a:pt x="1844789" y="0"/>
                  </a:lnTo>
                  <a:close/>
                </a:path>
                <a:path w="9102725" h="8889">
                  <a:moveTo>
                    <a:pt x="5345023" y="8890"/>
                  </a:moveTo>
                  <a:lnTo>
                    <a:pt x="5300827" y="0"/>
                  </a:lnTo>
                  <a:lnTo>
                    <a:pt x="3392995" y="0"/>
                  </a:lnTo>
                  <a:lnTo>
                    <a:pt x="3471494" y="8890"/>
                  </a:lnTo>
                  <a:lnTo>
                    <a:pt x="5345023" y="8890"/>
                  </a:lnTo>
                  <a:close/>
                </a:path>
                <a:path w="9102725" h="8889">
                  <a:moveTo>
                    <a:pt x="9102725" y="0"/>
                  </a:moveTo>
                  <a:lnTo>
                    <a:pt x="8349602" y="0"/>
                  </a:lnTo>
                  <a:lnTo>
                    <a:pt x="8318487" y="8890"/>
                  </a:lnTo>
                  <a:lnTo>
                    <a:pt x="9077642" y="8890"/>
                  </a:lnTo>
                  <a:lnTo>
                    <a:pt x="9102725" y="0"/>
                  </a:lnTo>
                  <a:close/>
                </a:path>
              </a:pathLst>
            </a:custGeom>
            <a:solidFill>
              <a:srgbClr val="00C4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0" y="356869"/>
              <a:ext cx="9065260" cy="10160"/>
            </a:xfrm>
            <a:custGeom>
              <a:avLst/>
              <a:gdLst/>
              <a:ahLst/>
              <a:cxnLst/>
              <a:rect l="l" t="t" r="r" b="b"/>
              <a:pathLst>
                <a:path w="9065260" h="10160">
                  <a:moveTo>
                    <a:pt x="178396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714461" y="10160"/>
                  </a:lnTo>
                  <a:lnTo>
                    <a:pt x="1783969" y="0"/>
                  </a:lnTo>
                  <a:close/>
                </a:path>
                <a:path w="9065260" h="10160">
                  <a:moveTo>
                    <a:pt x="5395531" y="10160"/>
                  </a:moveTo>
                  <a:lnTo>
                    <a:pt x="5345023" y="0"/>
                  </a:lnTo>
                  <a:lnTo>
                    <a:pt x="3471494" y="0"/>
                  </a:lnTo>
                  <a:lnTo>
                    <a:pt x="3561207" y="10160"/>
                  </a:lnTo>
                  <a:lnTo>
                    <a:pt x="5395531" y="10160"/>
                  </a:lnTo>
                  <a:close/>
                </a:path>
                <a:path w="9065260" h="10160">
                  <a:moveTo>
                    <a:pt x="9065095" y="0"/>
                  </a:moveTo>
                  <a:lnTo>
                    <a:pt x="8302942" y="0"/>
                  </a:lnTo>
                  <a:lnTo>
                    <a:pt x="8302942" y="8890"/>
                  </a:lnTo>
                  <a:lnTo>
                    <a:pt x="8285162" y="8890"/>
                  </a:lnTo>
                  <a:lnTo>
                    <a:pt x="8285162" y="10160"/>
                  </a:lnTo>
                  <a:lnTo>
                    <a:pt x="9050401" y="10160"/>
                  </a:lnTo>
                  <a:lnTo>
                    <a:pt x="9050401" y="8890"/>
                  </a:lnTo>
                  <a:lnTo>
                    <a:pt x="9065095" y="8890"/>
                  </a:lnTo>
                  <a:lnTo>
                    <a:pt x="9065095" y="0"/>
                  </a:lnTo>
                  <a:close/>
                </a:path>
              </a:pathLst>
            </a:custGeom>
            <a:solidFill>
              <a:srgbClr val="00C3D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0" y="365759"/>
              <a:ext cx="9052560" cy="10160"/>
            </a:xfrm>
            <a:custGeom>
              <a:avLst/>
              <a:gdLst/>
              <a:ahLst/>
              <a:cxnLst/>
              <a:rect l="l" t="t" r="r" b="b"/>
              <a:pathLst>
                <a:path w="9052560" h="10160">
                  <a:moveTo>
                    <a:pt x="172314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653654" y="10160"/>
                  </a:lnTo>
                  <a:lnTo>
                    <a:pt x="1723148" y="0"/>
                  </a:lnTo>
                  <a:close/>
                </a:path>
                <a:path w="9052560" h="10160">
                  <a:moveTo>
                    <a:pt x="5439727" y="10160"/>
                  </a:moveTo>
                  <a:lnTo>
                    <a:pt x="5389219" y="0"/>
                  </a:lnTo>
                  <a:lnTo>
                    <a:pt x="3549993" y="0"/>
                  </a:lnTo>
                  <a:lnTo>
                    <a:pt x="3639693" y="10160"/>
                  </a:lnTo>
                  <a:lnTo>
                    <a:pt x="5439727" y="10160"/>
                  </a:lnTo>
                  <a:close/>
                </a:path>
                <a:path w="9052560" h="10160">
                  <a:moveTo>
                    <a:pt x="9052560" y="0"/>
                  </a:moveTo>
                  <a:lnTo>
                    <a:pt x="8287372" y="0"/>
                  </a:lnTo>
                  <a:lnTo>
                    <a:pt x="8251812" y="10160"/>
                  </a:lnTo>
                  <a:lnTo>
                    <a:pt x="9018003" y="10160"/>
                  </a:lnTo>
                  <a:lnTo>
                    <a:pt x="9052560" y="0"/>
                  </a:lnTo>
                  <a:close/>
                </a:path>
              </a:pathLst>
            </a:custGeom>
            <a:solidFill>
              <a:srgbClr val="00C2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0" y="374649"/>
              <a:ext cx="9022715" cy="10160"/>
            </a:xfrm>
            <a:custGeom>
              <a:avLst/>
              <a:gdLst/>
              <a:ahLst/>
              <a:cxnLst/>
              <a:rect l="l" t="t" r="r" b="b"/>
              <a:pathLst>
                <a:path w="9022715" h="10160">
                  <a:moveTo>
                    <a:pt x="166234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592834" y="10160"/>
                  </a:lnTo>
                  <a:lnTo>
                    <a:pt x="1662341" y="0"/>
                  </a:lnTo>
                  <a:close/>
                </a:path>
                <a:path w="9022715" h="10160">
                  <a:moveTo>
                    <a:pt x="5483923" y="10160"/>
                  </a:moveTo>
                  <a:lnTo>
                    <a:pt x="5433415" y="0"/>
                  </a:lnTo>
                  <a:lnTo>
                    <a:pt x="3628479" y="0"/>
                  </a:lnTo>
                  <a:lnTo>
                    <a:pt x="3718191" y="10160"/>
                  </a:lnTo>
                  <a:lnTo>
                    <a:pt x="5483923" y="10160"/>
                  </a:lnTo>
                  <a:close/>
                </a:path>
                <a:path w="9022715" h="10160">
                  <a:moveTo>
                    <a:pt x="9022334" y="0"/>
                  </a:moveTo>
                  <a:lnTo>
                    <a:pt x="8256257" y="0"/>
                  </a:lnTo>
                  <a:lnTo>
                    <a:pt x="8220710" y="10160"/>
                  </a:lnTo>
                  <a:lnTo>
                    <a:pt x="8987790" y="10160"/>
                  </a:lnTo>
                  <a:lnTo>
                    <a:pt x="9022334" y="0"/>
                  </a:lnTo>
                  <a:close/>
                </a:path>
              </a:pathLst>
            </a:custGeom>
            <a:solidFill>
              <a:srgbClr val="00C1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0" y="384809"/>
              <a:ext cx="8987790" cy="8890"/>
            </a:xfrm>
            <a:custGeom>
              <a:avLst/>
              <a:gdLst/>
              <a:ahLst/>
              <a:cxnLst/>
              <a:rect l="l" t="t" r="r" b="b"/>
              <a:pathLst>
                <a:path w="8987790" h="8889">
                  <a:moveTo>
                    <a:pt x="1571117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543977" y="8890"/>
                  </a:lnTo>
                  <a:lnTo>
                    <a:pt x="1543977" y="6350"/>
                  </a:lnTo>
                  <a:lnTo>
                    <a:pt x="1571117" y="6350"/>
                  </a:lnTo>
                  <a:lnTo>
                    <a:pt x="1571117" y="0"/>
                  </a:lnTo>
                  <a:close/>
                </a:path>
                <a:path w="8987790" h="8889">
                  <a:moveTo>
                    <a:pt x="5528119" y="8890"/>
                  </a:moveTo>
                  <a:lnTo>
                    <a:pt x="5483923" y="0"/>
                  </a:lnTo>
                  <a:lnTo>
                    <a:pt x="3718191" y="0"/>
                  </a:lnTo>
                  <a:lnTo>
                    <a:pt x="3796690" y="8890"/>
                  </a:lnTo>
                  <a:lnTo>
                    <a:pt x="5528119" y="8890"/>
                  </a:lnTo>
                  <a:close/>
                </a:path>
                <a:path w="8987790" h="8889">
                  <a:moveTo>
                    <a:pt x="8987790" y="0"/>
                  </a:moveTo>
                  <a:lnTo>
                    <a:pt x="8220697" y="0"/>
                  </a:lnTo>
                  <a:lnTo>
                    <a:pt x="8182965" y="8890"/>
                  </a:lnTo>
                  <a:lnTo>
                    <a:pt x="8957564" y="8890"/>
                  </a:lnTo>
                  <a:lnTo>
                    <a:pt x="8987790" y="0"/>
                  </a:lnTo>
                  <a:close/>
                </a:path>
              </a:pathLst>
            </a:custGeom>
            <a:solidFill>
              <a:srgbClr val="00C0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0" y="393699"/>
              <a:ext cx="8957945" cy="8890"/>
            </a:xfrm>
            <a:custGeom>
              <a:avLst/>
              <a:gdLst/>
              <a:ahLst/>
              <a:cxnLst/>
              <a:rect l="l" t="t" r="r" b="b"/>
              <a:pathLst>
                <a:path w="8957945" h="8889">
                  <a:moveTo>
                    <a:pt x="153855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500632" y="8890"/>
                  </a:lnTo>
                  <a:lnTo>
                    <a:pt x="1538554" y="0"/>
                  </a:lnTo>
                  <a:close/>
                </a:path>
                <a:path w="8957945" h="8889">
                  <a:moveTo>
                    <a:pt x="5572315" y="8890"/>
                  </a:moveTo>
                  <a:lnTo>
                    <a:pt x="5528119" y="0"/>
                  </a:lnTo>
                  <a:lnTo>
                    <a:pt x="3796690" y="0"/>
                  </a:lnTo>
                  <a:lnTo>
                    <a:pt x="3875176" y="8890"/>
                  </a:lnTo>
                  <a:lnTo>
                    <a:pt x="5572315" y="8890"/>
                  </a:lnTo>
                  <a:close/>
                </a:path>
                <a:path w="8957945" h="8889">
                  <a:moveTo>
                    <a:pt x="8957564" y="0"/>
                  </a:moveTo>
                  <a:lnTo>
                    <a:pt x="8182965" y="0"/>
                  </a:lnTo>
                  <a:lnTo>
                    <a:pt x="8145221" y="8890"/>
                  </a:lnTo>
                  <a:lnTo>
                    <a:pt x="8927338" y="8890"/>
                  </a:lnTo>
                  <a:lnTo>
                    <a:pt x="8957564" y="0"/>
                  </a:lnTo>
                  <a:close/>
                </a:path>
              </a:pathLst>
            </a:custGeom>
            <a:solidFill>
              <a:srgbClr val="00BF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0" y="402589"/>
              <a:ext cx="8927465" cy="10160"/>
            </a:xfrm>
            <a:custGeom>
              <a:avLst/>
              <a:gdLst/>
              <a:ahLst/>
              <a:cxnLst/>
              <a:rect l="l" t="t" r="r" b="b"/>
              <a:pathLst>
                <a:path w="8927465" h="10159">
                  <a:moveTo>
                    <a:pt x="150063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457299" y="10160"/>
                  </a:lnTo>
                  <a:lnTo>
                    <a:pt x="1500632" y="0"/>
                  </a:lnTo>
                  <a:close/>
                </a:path>
                <a:path w="8927465" h="10159">
                  <a:moveTo>
                    <a:pt x="5622823" y="10160"/>
                  </a:moveTo>
                  <a:lnTo>
                    <a:pt x="5572315" y="0"/>
                  </a:lnTo>
                  <a:lnTo>
                    <a:pt x="3875176" y="0"/>
                  </a:lnTo>
                  <a:lnTo>
                    <a:pt x="3964889" y="10160"/>
                  </a:lnTo>
                  <a:lnTo>
                    <a:pt x="5622823" y="10160"/>
                  </a:lnTo>
                  <a:close/>
                </a:path>
                <a:path w="8927465" h="10159">
                  <a:moveTo>
                    <a:pt x="8927338" y="0"/>
                  </a:moveTo>
                  <a:lnTo>
                    <a:pt x="8145221" y="0"/>
                  </a:lnTo>
                  <a:lnTo>
                    <a:pt x="8102079" y="10160"/>
                  </a:lnTo>
                  <a:lnTo>
                    <a:pt x="8892794" y="10160"/>
                  </a:lnTo>
                  <a:lnTo>
                    <a:pt x="8927338" y="0"/>
                  </a:lnTo>
                  <a:close/>
                </a:path>
              </a:pathLst>
            </a:custGeom>
            <a:solidFill>
              <a:srgbClr val="00BED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0" y="411479"/>
              <a:ext cx="8888730" cy="10160"/>
            </a:xfrm>
            <a:custGeom>
              <a:avLst/>
              <a:gdLst/>
              <a:ahLst/>
              <a:cxnLst/>
              <a:rect l="l" t="t" r="r" b="b"/>
              <a:pathLst>
                <a:path w="8888730" h="10159">
                  <a:moveTo>
                    <a:pt x="146272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419377" y="10160"/>
                  </a:lnTo>
                  <a:lnTo>
                    <a:pt x="1462722" y="0"/>
                  </a:lnTo>
                  <a:close/>
                </a:path>
                <a:path w="8888730" h="10159">
                  <a:moveTo>
                    <a:pt x="5667019" y="10160"/>
                  </a:moveTo>
                  <a:lnTo>
                    <a:pt x="5616511" y="0"/>
                  </a:lnTo>
                  <a:lnTo>
                    <a:pt x="3953675" y="0"/>
                  </a:lnTo>
                  <a:lnTo>
                    <a:pt x="4043375" y="10160"/>
                  </a:lnTo>
                  <a:lnTo>
                    <a:pt x="5667019" y="10160"/>
                  </a:lnTo>
                  <a:close/>
                </a:path>
                <a:path w="8888730" h="10159">
                  <a:moveTo>
                    <a:pt x="8888476" y="0"/>
                  </a:moveTo>
                  <a:lnTo>
                    <a:pt x="8096694" y="0"/>
                  </a:lnTo>
                  <a:lnTo>
                    <a:pt x="8096694" y="5080"/>
                  </a:lnTo>
                  <a:lnTo>
                    <a:pt x="8075117" y="5080"/>
                  </a:lnTo>
                  <a:lnTo>
                    <a:pt x="8075117" y="10160"/>
                  </a:lnTo>
                  <a:lnTo>
                    <a:pt x="8869502" y="10160"/>
                  </a:lnTo>
                  <a:lnTo>
                    <a:pt x="8869502" y="5080"/>
                  </a:lnTo>
                  <a:lnTo>
                    <a:pt x="8888476" y="5080"/>
                  </a:lnTo>
                  <a:lnTo>
                    <a:pt x="8888476" y="0"/>
                  </a:lnTo>
                  <a:close/>
                </a:path>
              </a:pathLst>
            </a:custGeom>
            <a:solidFill>
              <a:srgbClr val="00BD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0" y="420369"/>
              <a:ext cx="8864600" cy="10160"/>
            </a:xfrm>
            <a:custGeom>
              <a:avLst/>
              <a:gdLst/>
              <a:ahLst/>
              <a:cxnLst/>
              <a:rect l="l" t="t" r="r" b="b"/>
              <a:pathLst>
                <a:path w="8864600" h="10159">
                  <a:moveTo>
                    <a:pt x="142480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381455" y="10160"/>
                  </a:lnTo>
                  <a:lnTo>
                    <a:pt x="1424800" y="0"/>
                  </a:lnTo>
                  <a:close/>
                </a:path>
                <a:path w="8864600" h="10159">
                  <a:moveTo>
                    <a:pt x="5711215" y="10160"/>
                  </a:moveTo>
                  <a:lnTo>
                    <a:pt x="5660707" y="0"/>
                  </a:lnTo>
                  <a:lnTo>
                    <a:pt x="4032173" y="0"/>
                  </a:lnTo>
                  <a:lnTo>
                    <a:pt x="4121874" y="10160"/>
                  </a:lnTo>
                  <a:lnTo>
                    <a:pt x="5711215" y="10160"/>
                  </a:lnTo>
                  <a:close/>
                </a:path>
                <a:path w="8864600" h="10159">
                  <a:moveTo>
                    <a:pt x="8864346" y="0"/>
                  </a:moveTo>
                  <a:lnTo>
                    <a:pt x="8069732" y="0"/>
                  </a:lnTo>
                  <a:lnTo>
                    <a:pt x="8026590" y="10160"/>
                  </a:lnTo>
                  <a:lnTo>
                    <a:pt x="8823046" y="10160"/>
                  </a:lnTo>
                  <a:lnTo>
                    <a:pt x="8864346" y="0"/>
                  </a:lnTo>
                  <a:close/>
                </a:path>
              </a:pathLst>
            </a:custGeom>
            <a:solidFill>
              <a:srgbClr val="00BC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0" y="430529"/>
              <a:ext cx="8823325" cy="8890"/>
            </a:xfrm>
            <a:custGeom>
              <a:avLst/>
              <a:gdLst/>
              <a:ahLst/>
              <a:cxnLst/>
              <a:rect l="l" t="t" r="r" b="b"/>
              <a:pathLst>
                <a:path w="8823325" h="8890">
                  <a:moveTo>
                    <a:pt x="1381455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343533" y="8890"/>
                  </a:lnTo>
                  <a:lnTo>
                    <a:pt x="1381455" y="0"/>
                  </a:lnTo>
                  <a:close/>
                </a:path>
                <a:path w="8823325" h="8890">
                  <a:moveTo>
                    <a:pt x="5740006" y="1270"/>
                  </a:moveTo>
                  <a:lnTo>
                    <a:pt x="5714377" y="1270"/>
                  </a:lnTo>
                  <a:lnTo>
                    <a:pt x="5714377" y="0"/>
                  </a:lnTo>
                  <a:lnTo>
                    <a:pt x="4127487" y="0"/>
                  </a:lnTo>
                  <a:lnTo>
                    <a:pt x="4127487" y="1270"/>
                  </a:lnTo>
                  <a:lnTo>
                    <a:pt x="4166730" y="1270"/>
                  </a:lnTo>
                  <a:lnTo>
                    <a:pt x="4166730" y="8890"/>
                  </a:lnTo>
                  <a:lnTo>
                    <a:pt x="5740006" y="8890"/>
                  </a:lnTo>
                  <a:lnTo>
                    <a:pt x="5740006" y="1270"/>
                  </a:lnTo>
                  <a:close/>
                </a:path>
                <a:path w="8823325" h="8890">
                  <a:moveTo>
                    <a:pt x="8823046" y="0"/>
                  </a:moveTo>
                  <a:lnTo>
                    <a:pt x="8026590" y="0"/>
                  </a:lnTo>
                  <a:lnTo>
                    <a:pt x="7988846" y="8890"/>
                  </a:lnTo>
                  <a:lnTo>
                    <a:pt x="8786901" y="8890"/>
                  </a:lnTo>
                  <a:lnTo>
                    <a:pt x="8823046" y="0"/>
                  </a:lnTo>
                  <a:close/>
                </a:path>
              </a:pathLst>
            </a:custGeom>
            <a:solidFill>
              <a:srgbClr val="00BBD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0" y="439419"/>
              <a:ext cx="8787130" cy="10160"/>
            </a:xfrm>
            <a:custGeom>
              <a:avLst/>
              <a:gdLst/>
              <a:ahLst/>
              <a:cxnLst/>
              <a:rect l="l" t="t" r="r" b="b"/>
              <a:pathLst>
                <a:path w="8787130" h="10159">
                  <a:moveTo>
                    <a:pt x="1343533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300200" y="10160"/>
                  </a:lnTo>
                  <a:lnTo>
                    <a:pt x="1343533" y="0"/>
                  </a:lnTo>
                  <a:close/>
                </a:path>
                <a:path w="8787130" h="10159">
                  <a:moveTo>
                    <a:pt x="5822404" y="10160"/>
                  </a:moveTo>
                  <a:lnTo>
                    <a:pt x="5762472" y="0"/>
                  </a:lnTo>
                  <a:lnTo>
                    <a:pt x="4200372" y="0"/>
                  </a:lnTo>
                  <a:lnTo>
                    <a:pt x="4290072" y="10160"/>
                  </a:lnTo>
                  <a:lnTo>
                    <a:pt x="5822404" y="10160"/>
                  </a:lnTo>
                  <a:close/>
                </a:path>
                <a:path w="8787130" h="10159">
                  <a:moveTo>
                    <a:pt x="8786901" y="0"/>
                  </a:moveTo>
                  <a:lnTo>
                    <a:pt x="7988846" y="0"/>
                  </a:lnTo>
                  <a:lnTo>
                    <a:pt x="7945717" y="10160"/>
                  </a:lnTo>
                  <a:lnTo>
                    <a:pt x="8745601" y="10160"/>
                  </a:lnTo>
                  <a:lnTo>
                    <a:pt x="8786901" y="0"/>
                  </a:lnTo>
                  <a:close/>
                </a:path>
              </a:pathLst>
            </a:custGeom>
            <a:solidFill>
              <a:srgbClr val="00BA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0" y="448309"/>
              <a:ext cx="8733155" cy="10160"/>
            </a:xfrm>
            <a:custGeom>
              <a:avLst/>
              <a:gdLst/>
              <a:ahLst/>
              <a:cxnLst/>
              <a:rect l="l" t="t" r="r" b="b"/>
              <a:pathLst>
                <a:path w="8733155" h="10159">
                  <a:moveTo>
                    <a:pt x="130561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62278" y="10160"/>
                  </a:lnTo>
                  <a:lnTo>
                    <a:pt x="1305610" y="0"/>
                  </a:lnTo>
                  <a:close/>
                </a:path>
                <a:path w="8733155" h="10159">
                  <a:moveTo>
                    <a:pt x="5874842" y="10160"/>
                  </a:moveTo>
                  <a:lnTo>
                    <a:pt x="5814911" y="0"/>
                  </a:lnTo>
                  <a:lnTo>
                    <a:pt x="4278858" y="0"/>
                  </a:lnTo>
                  <a:lnTo>
                    <a:pt x="4368571" y="10160"/>
                  </a:lnTo>
                  <a:lnTo>
                    <a:pt x="5874842" y="10160"/>
                  </a:lnTo>
                  <a:close/>
                </a:path>
                <a:path w="8733155" h="10159">
                  <a:moveTo>
                    <a:pt x="8732698" y="0"/>
                  </a:moveTo>
                  <a:lnTo>
                    <a:pt x="7932229" y="0"/>
                  </a:lnTo>
                  <a:lnTo>
                    <a:pt x="7932229" y="8890"/>
                  </a:lnTo>
                  <a:lnTo>
                    <a:pt x="7910068" y="8890"/>
                  </a:lnTo>
                  <a:lnTo>
                    <a:pt x="7910068" y="10160"/>
                  </a:lnTo>
                  <a:lnTo>
                    <a:pt x="8712048" y="10160"/>
                  </a:lnTo>
                  <a:lnTo>
                    <a:pt x="8712048" y="8890"/>
                  </a:lnTo>
                  <a:lnTo>
                    <a:pt x="8732698" y="8890"/>
                  </a:lnTo>
                  <a:lnTo>
                    <a:pt x="8732698" y="0"/>
                  </a:lnTo>
                  <a:close/>
                </a:path>
              </a:pathLst>
            </a:custGeom>
            <a:solidFill>
              <a:srgbClr val="00B9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0" y="457199"/>
              <a:ext cx="8714740" cy="10160"/>
            </a:xfrm>
            <a:custGeom>
              <a:avLst/>
              <a:gdLst/>
              <a:ahLst/>
              <a:cxnLst/>
              <a:rect l="l" t="t" r="r" b="b"/>
              <a:pathLst>
                <a:path w="8714740" h="10159">
                  <a:moveTo>
                    <a:pt x="12676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24356" y="10160"/>
                  </a:lnTo>
                  <a:lnTo>
                    <a:pt x="1267688" y="0"/>
                  </a:lnTo>
                  <a:close/>
                </a:path>
                <a:path w="8714740" h="10159">
                  <a:moveTo>
                    <a:pt x="5927280" y="10160"/>
                  </a:moveTo>
                  <a:lnTo>
                    <a:pt x="5867349" y="0"/>
                  </a:lnTo>
                  <a:lnTo>
                    <a:pt x="4357357" y="0"/>
                  </a:lnTo>
                  <a:lnTo>
                    <a:pt x="4447070" y="10160"/>
                  </a:lnTo>
                  <a:lnTo>
                    <a:pt x="5927280" y="10160"/>
                  </a:lnTo>
                  <a:close/>
                </a:path>
                <a:path w="8714740" h="10159">
                  <a:moveTo>
                    <a:pt x="8714626" y="0"/>
                  </a:moveTo>
                  <a:lnTo>
                    <a:pt x="7913370" y="0"/>
                  </a:lnTo>
                  <a:lnTo>
                    <a:pt x="7860703" y="10160"/>
                  </a:lnTo>
                  <a:lnTo>
                    <a:pt x="8673325" y="10160"/>
                  </a:lnTo>
                  <a:lnTo>
                    <a:pt x="8714626" y="0"/>
                  </a:lnTo>
                  <a:close/>
                </a:path>
              </a:pathLst>
            </a:custGeom>
            <a:solidFill>
              <a:srgbClr val="00B8D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0" y="466089"/>
              <a:ext cx="8660765" cy="10160"/>
            </a:xfrm>
            <a:custGeom>
              <a:avLst/>
              <a:gdLst/>
              <a:ahLst/>
              <a:cxnLst/>
              <a:rect l="l" t="t" r="r" b="b"/>
              <a:pathLst>
                <a:path w="8660765" h="10159">
                  <a:moveTo>
                    <a:pt x="121622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196873" y="10160"/>
                  </a:lnTo>
                  <a:lnTo>
                    <a:pt x="1196873" y="6350"/>
                  </a:lnTo>
                  <a:lnTo>
                    <a:pt x="1216228" y="6350"/>
                  </a:lnTo>
                  <a:lnTo>
                    <a:pt x="1216228" y="0"/>
                  </a:lnTo>
                  <a:close/>
                </a:path>
                <a:path w="8660765" h="10159">
                  <a:moveTo>
                    <a:pt x="5979719" y="10160"/>
                  </a:moveTo>
                  <a:lnTo>
                    <a:pt x="5919787" y="0"/>
                  </a:lnTo>
                  <a:lnTo>
                    <a:pt x="4435856" y="0"/>
                  </a:lnTo>
                  <a:lnTo>
                    <a:pt x="4525556" y="10160"/>
                  </a:lnTo>
                  <a:lnTo>
                    <a:pt x="5979719" y="10160"/>
                  </a:lnTo>
                  <a:close/>
                </a:path>
                <a:path w="8660765" h="10159">
                  <a:moveTo>
                    <a:pt x="8660409" y="0"/>
                  </a:moveTo>
                  <a:lnTo>
                    <a:pt x="7844244" y="0"/>
                  </a:lnTo>
                  <a:lnTo>
                    <a:pt x="7844244" y="8890"/>
                  </a:lnTo>
                  <a:lnTo>
                    <a:pt x="7817904" y="8890"/>
                  </a:lnTo>
                  <a:lnTo>
                    <a:pt x="7817904" y="10160"/>
                  </a:lnTo>
                  <a:lnTo>
                    <a:pt x="8639365" y="10160"/>
                  </a:lnTo>
                  <a:lnTo>
                    <a:pt x="8639365" y="8890"/>
                  </a:lnTo>
                  <a:lnTo>
                    <a:pt x="8660409" y="8890"/>
                  </a:lnTo>
                  <a:lnTo>
                    <a:pt x="8660409" y="0"/>
                  </a:lnTo>
                  <a:close/>
                </a:path>
              </a:pathLst>
            </a:custGeom>
            <a:solidFill>
              <a:srgbClr val="00B7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0" y="476249"/>
              <a:ext cx="8636635" cy="8890"/>
            </a:xfrm>
            <a:custGeom>
              <a:avLst/>
              <a:gdLst/>
              <a:ahLst/>
              <a:cxnLst/>
              <a:rect l="l" t="t" r="r" b="b"/>
              <a:pathLst>
                <a:path w="8636635" h="8890">
                  <a:moveTo>
                    <a:pt x="119105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163942" y="8890"/>
                  </a:lnTo>
                  <a:lnTo>
                    <a:pt x="1191056" y="0"/>
                  </a:lnTo>
                  <a:close/>
                </a:path>
                <a:path w="8636635" h="8890">
                  <a:moveTo>
                    <a:pt x="6032144" y="8890"/>
                  </a:moveTo>
                  <a:lnTo>
                    <a:pt x="5979719" y="0"/>
                  </a:lnTo>
                  <a:lnTo>
                    <a:pt x="4525556" y="0"/>
                  </a:lnTo>
                  <a:lnTo>
                    <a:pt x="4604055" y="8890"/>
                  </a:lnTo>
                  <a:lnTo>
                    <a:pt x="6032144" y="8890"/>
                  </a:lnTo>
                  <a:close/>
                </a:path>
                <a:path w="8636635" h="8890">
                  <a:moveTo>
                    <a:pt x="8636381" y="0"/>
                  </a:moveTo>
                  <a:lnTo>
                    <a:pt x="7814615" y="0"/>
                  </a:lnTo>
                  <a:lnTo>
                    <a:pt x="7768526" y="8890"/>
                  </a:lnTo>
                  <a:lnTo>
                    <a:pt x="8594649" y="8890"/>
                  </a:lnTo>
                  <a:lnTo>
                    <a:pt x="8636381" y="0"/>
                  </a:lnTo>
                  <a:close/>
                </a:path>
              </a:pathLst>
            </a:custGeom>
            <a:solidFill>
              <a:srgbClr val="00B6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0" y="485139"/>
              <a:ext cx="8594725" cy="10160"/>
            </a:xfrm>
            <a:custGeom>
              <a:avLst/>
              <a:gdLst/>
              <a:ahLst/>
              <a:cxnLst/>
              <a:rect l="l" t="t" r="r" b="b"/>
              <a:pathLst>
                <a:path w="8594725" h="10159">
                  <a:moveTo>
                    <a:pt x="116395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32954" y="10160"/>
                  </a:lnTo>
                  <a:lnTo>
                    <a:pt x="1163955" y="0"/>
                  </a:lnTo>
                  <a:close/>
                </a:path>
                <a:path w="8594725" h="10159">
                  <a:moveTo>
                    <a:pt x="6092075" y="10160"/>
                  </a:moveTo>
                  <a:lnTo>
                    <a:pt x="6032144" y="0"/>
                  </a:lnTo>
                  <a:lnTo>
                    <a:pt x="4604055" y="0"/>
                  </a:lnTo>
                  <a:lnTo>
                    <a:pt x="4693767" y="10160"/>
                  </a:lnTo>
                  <a:lnTo>
                    <a:pt x="6092075" y="10160"/>
                  </a:lnTo>
                  <a:close/>
                </a:path>
                <a:path w="8594725" h="10159">
                  <a:moveTo>
                    <a:pt x="8594649" y="0"/>
                  </a:moveTo>
                  <a:lnTo>
                    <a:pt x="7768526" y="0"/>
                  </a:lnTo>
                  <a:lnTo>
                    <a:pt x="7715859" y="10160"/>
                  </a:lnTo>
                  <a:lnTo>
                    <a:pt x="8546960" y="10160"/>
                  </a:lnTo>
                  <a:lnTo>
                    <a:pt x="8594649" y="0"/>
                  </a:lnTo>
                  <a:close/>
                </a:path>
              </a:pathLst>
            </a:custGeom>
            <a:solidFill>
              <a:srgbClr val="00B5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0" y="494029"/>
              <a:ext cx="8553450" cy="10160"/>
            </a:xfrm>
            <a:custGeom>
              <a:avLst/>
              <a:gdLst/>
              <a:ahLst/>
              <a:cxnLst/>
              <a:rect l="l" t="t" r="r" b="b"/>
              <a:pathLst>
                <a:path w="8553450" h="10159">
                  <a:moveTo>
                    <a:pt x="11368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05839" y="10160"/>
                  </a:lnTo>
                  <a:lnTo>
                    <a:pt x="1136840" y="0"/>
                  </a:lnTo>
                  <a:close/>
                </a:path>
                <a:path w="8553450" h="10159">
                  <a:moveTo>
                    <a:pt x="6144514" y="10160"/>
                  </a:moveTo>
                  <a:lnTo>
                    <a:pt x="6084582" y="0"/>
                  </a:lnTo>
                  <a:lnTo>
                    <a:pt x="4682553" y="0"/>
                  </a:lnTo>
                  <a:lnTo>
                    <a:pt x="4772253" y="10160"/>
                  </a:lnTo>
                  <a:lnTo>
                    <a:pt x="6144514" y="10160"/>
                  </a:lnTo>
                  <a:close/>
                </a:path>
                <a:path w="8553450" h="10159">
                  <a:moveTo>
                    <a:pt x="8552929" y="0"/>
                  </a:moveTo>
                  <a:lnTo>
                    <a:pt x="7722451" y="0"/>
                  </a:lnTo>
                  <a:lnTo>
                    <a:pt x="7669784" y="10160"/>
                  </a:lnTo>
                  <a:lnTo>
                    <a:pt x="8505241" y="10160"/>
                  </a:lnTo>
                  <a:lnTo>
                    <a:pt x="8552929" y="0"/>
                  </a:lnTo>
                  <a:close/>
                </a:path>
              </a:pathLst>
            </a:custGeom>
            <a:solidFill>
              <a:srgbClr val="00B4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0" y="502919"/>
              <a:ext cx="8511540" cy="10160"/>
            </a:xfrm>
            <a:custGeom>
              <a:avLst/>
              <a:gdLst/>
              <a:ahLst/>
              <a:cxnLst/>
              <a:rect l="l" t="t" r="r" b="b"/>
              <a:pathLst>
                <a:path w="8511540" h="10159">
                  <a:moveTo>
                    <a:pt x="1109713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078725" y="10160"/>
                  </a:lnTo>
                  <a:lnTo>
                    <a:pt x="1109713" y="0"/>
                  </a:lnTo>
                  <a:close/>
                </a:path>
                <a:path w="8511540" h="10159">
                  <a:moveTo>
                    <a:pt x="6186030" y="3810"/>
                  </a:moveTo>
                  <a:lnTo>
                    <a:pt x="6148260" y="3810"/>
                  </a:lnTo>
                  <a:lnTo>
                    <a:pt x="6148260" y="0"/>
                  </a:lnTo>
                  <a:lnTo>
                    <a:pt x="4777867" y="0"/>
                  </a:lnTo>
                  <a:lnTo>
                    <a:pt x="4777867" y="3810"/>
                  </a:lnTo>
                  <a:lnTo>
                    <a:pt x="4822710" y="3810"/>
                  </a:lnTo>
                  <a:lnTo>
                    <a:pt x="4822710" y="10160"/>
                  </a:lnTo>
                  <a:lnTo>
                    <a:pt x="6186030" y="10160"/>
                  </a:lnTo>
                  <a:lnTo>
                    <a:pt x="6186030" y="3810"/>
                  </a:lnTo>
                  <a:close/>
                </a:path>
                <a:path w="8511540" h="10159">
                  <a:moveTo>
                    <a:pt x="8511197" y="0"/>
                  </a:moveTo>
                  <a:lnTo>
                    <a:pt x="7676362" y="0"/>
                  </a:lnTo>
                  <a:lnTo>
                    <a:pt x="7623696" y="10160"/>
                  </a:lnTo>
                  <a:lnTo>
                    <a:pt x="8463509" y="10160"/>
                  </a:lnTo>
                  <a:lnTo>
                    <a:pt x="8511197" y="0"/>
                  </a:lnTo>
                  <a:close/>
                </a:path>
              </a:pathLst>
            </a:custGeom>
            <a:solidFill>
              <a:srgbClr val="00B3D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0" y="513079"/>
              <a:ext cx="8448675" cy="8890"/>
            </a:xfrm>
            <a:custGeom>
              <a:avLst/>
              <a:gdLst/>
              <a:ahLst/>
              <a:cxnLst/>
              <a:rect l="l" t="t" r="r" b="b"/>
              <a:pathLst>
                <a:path w="8448675" h="8890">
                  <a:moveTo>
                    <a:pt x="107873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051610" y="8890"/>
                  </a:lnTo>
                  <a:lnTo>
                    <a:pt x="1078738" y="0"/>
                  </a:lnTo>
                  <a:close/>
                </a:path>
                <a:path w="8448675" h="8890">
                  <a:moveTo>
                    <a:pt x="6286881" y="8890"/>
                  </a:moveTo>
                  <a:lnTo>
                    <a:pt x="6212573" y="0"/>
                  </a:lnTo>
                  <a:lnTo>
                    <a:pt x="4850752" y="0"/>
                  </a:lnTo>
                  <a:lnTo>
                    <a:pt x="4929238" y="8890"/>
                  </a:lnTo>
                  <a:lnTo>
                    <a:pt x="6286881" y="8890"/>
                  </a:lnTo>
                  <a:close/>
                </a:path>
                <a:path w="8448675" h="8890">
                  <a:moveTo>
                    <a:pt x="8448599" y="0"/>
                  </a:moveTo>
                  <a:lnTo>
                    <a:pt x="7607236" y="0"/>
                  </a:lnTo>
                  <a:lnTo>
                    <a:pt x="7607236" y="6350"/>
                  </a:lnTo>
                  <a:lnTo>
                    <a:pt x="7580173" y="6350"/>
                  </a:lnTo>
                  <a:lnTo>
                    <a:pt x="7580173" y="8890"/>
                  </a:lnTo>
                  <a:lnTo>
                    <a:pt x="8427745" y="8890"/>
                  </a:lnTo>
                  <a:lnTo>
                    <a:pt x="8427745" y="6350"/>
                  </a:lnTo>
                  <a:lnTo>
                    <a:pt x="8448599" y="6350"/>
                  </a:lnTo>
                  <a:lnTo>
                    <a:pt x="8448599" y="0"/>
                  </a:lnTo>
                  <a:close/>
                </a:path>
              </a:pathLst>
            </a:custGeom>
            <a:solidFill>
              <a:srgbClr val="00B2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0" y="521969"/>
              <a:ext cx="8422005" cy="8890"/>
            </a:xfrm>
            <a:custGeom>
              <a:avLst/>
              <a:gdLst/>
              <a:ahLst/>
              <a:cxnLst/>
              <a:rect l="l" t="t" r="r" b="b"/>
              <a:pathLst>
                <a:path w="8422005" h="8890">
                  <a:moveTo>
                    <a:pt x="105161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024496" y="8890"/>
                  </a:lnTo>
                  <a:lnTo>
                    <a:pt x="1051610" y="0"/>
                  </a:lnTo>
                  <a:close/>
                </a:path>
                <a:path w="8422005" h="8890">
                  <a:moveTo>
                    <a:pt x="6361201" y="8890"/>
                  </a:moveTo>
                  <a:lnTo>
                    <a:pt x="6286881" y="0"/>
                  </a:lnTo>
                  <a:lnTo>
                    <a:pt x="4929238" y="0"/>
                  </a:lnTo>
                  <a:lnTo>
                    <a:pt x="5007737" y="8890"/>
                  </a:lnTo>
                  <a:lnTo>
                    <a:pt x="6361201" y="8890"/>
                  </a:lnTo>
                  <a:close/>
                </a:path>
                <a:path w="8422005" h="8890">
                  <a:moveTo>
                    <a:pt x="8421776" y="0"/>
                  </a:moveTo>
                  <a:lnTo>
                    <a:pt x="7569568" y="0"/>
                  </a:lnTo>
                  <a:lnTo>
                    <a:pt x="7495286" y="8890"/>
                  </a:lnTo>
                  <a:lnTo>
                    <a:pt x="8380044" y="8890"/>
                  </a:lnTo>
                  <a:lnTo>
                    <a:pt x="8421776" y="0"/>
                  </a:lnTo>
                  <a:close/>
                </a:path>
              </a:pathLst>
            </a:custGeom>
            <a:solidFill>
              <a:srgbClr val="00B1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0" y="530859"/>
              <a:ext cx="8365490" cy="10160"/>
            </a:xfrm>
            <a:custGeom>
              <a:avLst/>
              <a:gdLst/>
              <a:ahLst/>
              <a:cxnLst/>
              <a:rect l="l" t="t" r="r" b="b"/>
              <a:pathLst>
                <a:path w="8365490" h="10159">
                  <a:moveTo>
                    <a:pt x="102449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93508" y="10160"/>
                  </a:lnTo>
                  <a:lnTo>
                    <a:pt x="1024496" y="0"/>
                  </a:lnTo>
                  <a:close/>
                </a:path>
                <a:path w="8365490" h="10159">
                  <a:moveTo>
                    <a:pt x="6446126" y="10160"/>
                  </a:moveTo>
                  <a:lnTo>
                    <a:pt x="6361201" y="0"/>
                  </a:lnTo>
                  <a:lnTo>
                    <a:pt x="5007737" y="0"/>
                  </a:lnTo>
                  <a:lnTo>
                    <a:pt x="5097450" y="10160"/>
                  </a:lnTo>
                  <a:lnTo>
                    <a:pt x="6446126" y="10160"/>
                  </a:lnTo>
                  <a:close/>
                </a:path>
                <a:path w="8365490" h="10159">
                  <a:moveTo>
                    <a:pt x="8365147" y="0"/>
                  </a:moveTo>
                  <a:lnTo>
                    <a:pt x="7468756" y="0"/>
                  </a:lnTo>
                  <a:lnTo>
                    <a:pt x="7468756" y="6350"/>
                  </a:lnTo>
                  <a:lnTo>
                    <a:pt x="7426325" y="6350"/>
                  </a:lnTo>
                  <a:lnTo>
                    <a:pt x="7426325" y="10160"/>
                  </a:lnTo>
                  <a:lnTo>
                    <a:pt x="8339264" y="10160"/>
                  </a:lnTo>
                  <a:lnTo>
                    <a:pt x="8339264" y="6350"/>
                  </a:lnTo>
                  <a:lnTo>
                    <a:pt x="8365147" y="6350"/>
                  </a:lnTo>
                  <a:lnTo>
                    <a:pt x="8365147" y="0"/>
                  </a:lnTo>
                  <a:close/>
                </a:path>
              </a:pathLst>
            </a:custGeom>
            <a:solidFill>
              <a:srgbClr val="00B0D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0" y="539749"/>
              <a:ext cx="8335645" cy="10160"/>
            </a:xfrm>
            <a:custGeom>
              <a:avLst/>
              <a:gdLst/>
              <a:ahLst/>
              <a:cxnLst/>
              <a:rect l="l" t="t" r="r" b="b"/>
              <a:pathLst>
                <a:path w="8335645" h="10159">
                  <a:moveTo>
                    <a:pt x="99738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66393" y="10160"/>
                  </a:lnTo>
                  <a:lnTo>
                    <a:pt x="997381" y="0"/>
                  </a:lnTo>
                  <a:close/>
                </a:path>
                <a:path w="8335645" h="10159">
                  <a:moveTo>
                    <a:pt x="6520434" y="10160"/>
                  </a:moveTo>
                  <a:lnTo>
                    <a:pt x="6435509" y="0"/>
                  </a:lnTo>
                  <a:lnTo>
                    <a:pt x="5086235" y="0"/>
                  </a:lnTo>
                  <a:lnTo>
                    <a:pt x="5175936" y="10160"/>
                  </a:lnTo>
                  <a:lnTo>
                    <a:pt x="6520434" y="10160"/>
                  </a:lnTo>
                  <a:close/>
                </a:path>
                <a:path w="8335645" h="10159">
                  <a:moveTo>
                    <a:pt x="8335607" y="0"/>
                  </a:moveTo>
                  <a:lnTo>
                    <a:pt x="7421016" y="0"/>
                  </a:lnTo>
                  <a:lnTo>
                    <a:pt x="7336129" y="10160"/>
                  </a:lnTo>
                  <a:lnTo>
                    <a:pt x="8277085" y="10160"/>
                  </a:lnTo>
                  <a:lnTo>
                    <a:pt x="8335607" y="0"/>
                  </a:lnTo>
                  <a:close/>
                </a:path>
              </a:pathLst>
            </a:custGeom>
            <a:solidFill>
              <a:srgbClr val="00AF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0" y="548639"/>
              <a:ext cx="8284845" cy="10160"/>
            </a:xfrm>
            <a:custGeom>
              <a:avLst/>
              <a:gdLst/>
              <a:ahLst/>
              <a:cxnLst/>
              <a:rect l="l" t="t" r="r" b="b"/>
              <a:pathLst>
                <a:path w="8284845" h="10159">
                  <a:moveTo>
                    <a:pt x="97026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39279" y="10160"/>
                  </a:lnTo>
                  <a:lnTo>
                    <a:pt x="970267" y="0"/>
                  </a:lnTo>
                  <a:close/>
                </a:path>
                <a:path w="8284845" h="10159">
                  <a:moveTo>
                    <a:pt x="6597561" y="7620"/>
                  </a:moveTo>
                  <a:lnTo>
                    <a:pt x="6541668" y="7620"/>
                  </a:lnTo>
                  <a:lnTo>
                    <a:pt x="6541668" y="0"/>
                  </a:lnTo>
                  <a:lnTo>
                    <a:pt x="5198364" y="0"/>
                  </a:lnTo>
                  <a:lnTo>
                    <a:pt x="5198364" y="7620"/>
                  </a:lnTo>
                  <a:lnTo>
                    <a:pt x="5243220" y="7620"/>
                  </a:lnTo>
                  <a:lnTo>
                    <a:pt x="5243220" y="10160"/>
                  </a:lnTo>
                  <a:lnTo>
                    <a:pt x="6597561" y="10160"/>
                  </a:lnTo>
                  <a:lnTo>
                    <a:pt x="6597561" y="7620"/>
                  </a:lnTo>
                  <a:close/>
                </a:path>
                <a:path w="8284845" h="10159">
                  <a:moveTo>
                    <a:pt x="8284400" y="0"/>
                  </a:moveTo>
                  <a:lnTo>
                    <a:pt x="7346734" y="0"/>
                  </a:lnTo>
                  <a:lnTo>
                    <a:pt x="7261860" y="10160"/>
                  </a:lnTo>
                  <a:lnTo>
                    <a:pt x="8225866" y="10160"/>
                  </a:lnTo>
                  <a:lnTo>
                    <a:pt x="8284400" y="0"/>
                  </a:lnTo>
                  <a:close/>
                </a:path>
              </a:pathLst>
            </a:custGeom>
            <a:solidFill>
              <a:srgbClr val="00AE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0" y="558799"/>
              <a:ext cx="8226425" cy="8890"/>
            </a:xfrm>
            <a:custGeom>
              <a:avLst/>
              <a:gdLst/>
              <a:ahLst/>
              <a:cxnLst/>
              <a:rect l="l" t="t" r="r" b="b"/>
              <a:pathLst>
                <a:path w="8226425" h="8890">
                  <a:moveTo>
                    <a:pt x="93927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912164" y="8890"/>
                  </a:lnTo>
                  <a:lnTo>
                    <a:pt x="939279" y="0"/>
                  </a:lnTo>
                  <a:close/>
                </a:path>
                <a:path w="8226425" h="8890">
                  <a:moveTo>
                    <a:pt x="6789915" y="8890"/>
                  </a:moveTo>
                  <a:lnTo>
                    <a:pt x="6621602" y="0"/>
                  </a:lnTo>
                  <a:lnTo>
                    <a:pt x="5254434" y="0"/>
                  </a:lnTo>
                  <a:lnTo>
                    <a:pt x="5332933" y="8890"/>
                  </a:lnTo>
                  <a:lnTo>
                    <a:pt x="6789915" y="8890"/>
                  </a:lnTo>
                  <a:close/>
                </a:path>
                <a:path w="8226425" h="8890">
                  <a:moveTo>
                    <a:pt x="8225866" y="0"/>
                  </a:moveTo>
                  <a:lnTo>
                    <a:pt x="7261860" y="0"/>
                  </a:lnTo>
                  <a:lnTo>
                    <a:pt x="7085419" y="8890"/>
                  </a:lnTo>
                  <a:lnTo>
                    <a:pt x="8174647" y="8890"/>
                  </a:lnTo>
                  <a:lnTo>
                    <a:pt x="8225866" y="0"/>
                  </a:lnTo>
                  <a:close/>
                </a:path>
              </a:pathLst>
            </a:custGeom>
            <a:solidFill>
              <a:srgbClr val="00AD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0" y="567689"/>
              <a:ext cx="8174990" cy="8890"/>
            </a:xfrm>
            <a:custGeom>
              <a:avLst/>
              <a:gdLst/>
              <a:ahLst/>
              <a:cxnLst/>
              <a:rect l="l" t="t" r="r" b="b"/>
              <a:pathLst>
                <a:path w="8174990" h="8890">
                  <a:moveTo>
                    <a:pt x="91217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886546" y="8889"/>
                  </a:lnTo>
                  <a:lnTo>
                    <a:pt x="892810" y="6350"/>
                  </a:lnTo>
                  <a:lnTo>
                    <a:pt x="912177" y="0"/>
                  </a:lnTo>
                  <a:close/>
                </a:path>
                <a:path w="8174990" h="8890">
                  <a:moveTo>
                    <a:pt x="6789927" y="0"/>
                  </a:moveTo>
                  <a:lnTo>
                    <a:pt x="5332934" y="0"/>
                  </a:lnTo>
                  <a:lnTo>
                    <a:pt x="5411429" y="8889"/>
                  </a:lnTo>
                  <a:lnTo>
                    <a:pt x="8123444" y="8889"/>
                  </a:lnTo>
                  <a:lnTo>
                    <a:pt x="8130760" y="7620"/>
                  </a:lnTo>
                  <a:lnTo>
                    <a:pt x="6934200" y="7620"/>
                  </a:lnTo>
                  <a:lnTo>
                    <a:pt x="6789927" y="0"/>
                  </a:lnTo>
                  <a:close/>
                </a:path>
                <a:path w="8174990" h="8890">
                  <a:moveTo>
                    <a:pt x="8174658" y="0"/>
                  </a:moveTo>
                  <a:lnTo>
                    <a:pt x="7085427" y="0"/>
                  </a:lnTo>
                  <a:lnTo>
                    <a:pt x="6934200" y="7620"/>
                  </a:lnTo>
                  <a:lnTo>
                    <a:pt x="8130760" y="7620"/>
                  </a:lnTo>
                  <a:lnTo>
                    <a:pt x="8174658" y="0"/>
                  </a:lnTo>
                  <a:close/>
                </a:path>
              </a:pathLst>
            </a:custGeom>
            <a:solidFill>
              <a:srgbClr val="00AC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0" y="576579"/>
              <a:ext cx="8123555" cy="10160"/>
            </a:xfrm>
            <a:custGeom>
              <a:avLst/>
              <a:gdLst/>
              <a:ahLst/>
              <a:cxnLst/>
              <a:rect l="l" t="t" r="r" b="b"/>
              <a:pathLst>
                <a:path w="8123555" h="10159">
                  <a:moveTo>
                    <a:pt x="88653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61491" y="10160"/>
                  </a:lnTo>
                  <a:lnTo>
                    <a:pt x="886536" y="0"/>
                  </a:lnTo>
                  <a:close/>
                </a:path>
                <a:path w="8123555" h="10159">
                  <a:moveTo>
                    <a:pt x="8123441" y="0"/>
                  </a:moveTo>
                  <a:lnTo>
                    <a:pt x="7260590" y="0"/>
                  </a:lnTo>
                  <a:lnTo>
                    <a:pt x="7260590" y="10160"/>
                  </a:lnTo>
                  <a:lnTo>
                    <a:pt x="8123441" y="10160"/>
                  </a:lnTo>
                  <a:lnTo>
                    <a:pt x="8123441" y="0"/>
                  </a:lnTo>
                  <a:close/>
                </a:path>
              </a:pathLst>
            </a:custGeom>
            <a:solidFill>
              <a:srgbClr val="00AB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0" y="585469"/>
              <a:ext cx="8072755" cy="10160"/>
            </a:xfrm>
            <a:custGeom>
              <a:avLst/>
              <a:gdLst/>
              <a:ahLst/>
              <a:cxnLst/>
              <a:rect l="l" t="t" r="r" b="b"/>
              <a:pathLst>
                <a:path w="8072755" h="10159">
                  <a:moveTo>
                    <a:pt x="86461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39558" y="10160"/>
                  </a:lnTo>
                  <a:lnTo>
                    <a:pt x="864616" y="0"/>
                  </a:lnTo>
                  <a:close/>
                </a:path>
                <a:path w="8072755" h="10159">
                  <a:moveTo>
                    <a:pt x="8072221" y="0"/>
                  </a:moveTo>
                  <a:lnTo>
                    <a:pt x="7260590" y="0"/>
                  </a:lnTo>
                  <a:lnTo>
                    <a:pt x="7260590" y="10160"/>
                  </a:lnTo>
                  <a:lnTo>
                    <a:pt x="8072221" y="10160"/>
                  </a:lnTo>
                  <a:lnTo>
                    <a:pt x="8072221" y="0"/>
                  </a:lnTo>
                  <a:close/>
                </a:path>
              </a:pathLst>
            </a:custGeom>
            <a:solidFill>
              <a:srgbClr val="00AA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0" y="594359"/>
              <a:ext cx="8017509" cy="10160"/>
            </a:xfrm>
            <a:custGeom>
              <a:avLst/>
              <a:gdLst/>
              <a:ahLst/>
              <a:cxnLst/>
              <a:rect l="l" t="t" r="r" b="b"/>
              <a:pathLst>
                <a:path w="8017509" h="10159">
                  <a:moveTo>
                    <a:pt x="84269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17638" y="10160"/>
                  </a:lnTo>
                  <a:lnTo>
                    <a:pt x="842695" y="0"/>
                  </a:lnTo>
                  <a:close/>
                </a:path>
                <a:path w="8017509" h="10159">
                  <a:moveTo>
                    <a:pt x="8017357" y="0"/>
                  </a:moveTo>
                  <a:lnTo>
                    <a:pt x="7260590" y="0"/>
                  </a:lnTo>
                  <a:lnTo>
                    <a:pt x="7260590" y="1270"/>
                  </a:lnTo>
                  <a:lnTo>
                    <a:pt x="7260590" y="10160"/>
                  </a:lnTo>
                  <a:lnTo>
                    <a:pt x="7979181" y="10160"/>
                  </a:lnTo>
                  <a:lnTo>
                    <a:pt x="7979181" y="1270"/>
                  </a:lnTo>
                  <a:lnTo>
                    <a:pt x="8017357" y="1270"/>
                  </a:lnTo>
                  <a:lnTo>
                    <a:pt x="8017357" y="0"/>
                  </a:lnTo>
                  <a:close/>
                </a:path>
              </a:pathLst>
            </a:custGeom>
            <a:solidFill>
              <a:srgbClr val="00A9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0" y="604519"/>
              <a:ext cx="7945120" cy="8890"/>
            </a:xfrm>
            <a:custGeom>
              <a:avLst/>
              <a:gdLst/>
              <a:ahLst/>
              <a:cxnLst/>
              <a:rect l="l" t="t" r="r" b="b"/>
              <a:pathLst>
                <a:path w="7945120" h="8890">
                  <a:moveTo>
                    <a:pt x="81763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795718" y="8890"/>
                  </a:lnTo>
                  <a:lnTo>
                    <a:pt x="817638" y="0"/>
                  </a:lnTo>
                  <a:close/>
                </a:path>
                <a:path w="7945120" h="8890">
                  <a:moveTo>
                    <a:pt x="7944675" y="0"/>
                  </a:moveTo>
                  <a:lnTo>
                    <a:pt x="7260590" y="0"/>
                  </a:lnTo>
                  <a:lnTo>
                    <a:pt x="7260590" y="8890"/>
                  </a:lnTo>
                  <a:lnTo>
                    <a:pt x="7944675" y="8890"/>
                  </a:lnTo>
                  <a:lnTo>
                    <a:pt x="7944675" y="0"/>
                  </a:lnTo>
                  <a:close/>
                </a:path>
              </a:pathLst>
            </a:custGeom>
            <a:solidFill>
              <a:srgbClr val="00A8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0" y="613409"/>
              <a:ext cx="7846695" cy="10160"/>
            </a:xfrm>
            <a:custGeom>
              <a:avLst/>
              <a:gdLst/>
              <a:ahLst/>
              <a:cxnLst/>
              <a:rect l="l" t="t" r="r" b="b"/>
              <a:pathLst>
                <a:path w="7846695" h="10159">
                  <a:moveTo>
                    <a:pt x="79571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70661" y="10160"/>
                  </a:lnTo>
                  <a:lnTo>
                    <a:pt x="795718" y="0"/>
                  </a:lnTo>
                  <a:close/>
                </a:path>
                <a:path w="7846695" h="10159">
                  <a:moveTo>
                    <a:pt x="7846085" y="0"/>
                  </a:moveTo>
                  <a:lnTo>
                    <a:pt x="7260590" y="0"/>
                  </a:lnTo>
                  <a:lnTo>
                    <a:pt x="7260590" y="7620"/>
                  </a:lnTo>
                  <a:lnTo>
                    <a:pt x="7260590" y="10160"/>
                  </a:lnTo>
                  <a:lnTo>
                    <a:pt x="7806652" y="10160"/>
                  </a:lnTo>
                  <a:lnTo>
                    <a:pt x="7806652" y="7620"/>
                  </a:lnTo>
                  <a:lnTo>
                    <a:pt x="7846085" y="7620"/>
                  </a:lnTo>
                  <a:lnTo>
                    <a:pt x="7846085" y="0"/>
                  </a:lnTo>
                  <a:close/>
                </a:path>
              </a:pathLst>
            </a:custGeom>
            <a:solidFill>
              <a:srgbClr val="00A7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0" y="622299"/>
              <a:ext cx="7806690" cy="10160"/>
            </a:xfrm>
            <a:custGeom>
              <a:avLst/>
              <a:gdLst/>
              <a:ahLst/>
              <a:cxnLst/>
              <a:rect l="l" t="t" r="r" b="b"/>
              <a:pathLst>
                <a:path w="7806690" h="10159">
                  <a:moveTo>
                    <a:pt x="77379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48741" y="10160"/>
                  </a:lnTo>
                  <a:lnTo>
                    <a:pt x="773798" y="0"/>
                  </a:lnTo>
                  <a:close/>
                </a:path>
                <a:path w="7806690" h="10159">
                  <a:moveTo>
                    <a:pt x="7806652" y="0"/>
                  </a:moveTo>
                  <a:lnTo>
                    <a:pt x="7260590" y="0"/>
                  </a:lnTo>
                  <a:lnTo>
                    <a:pt x="7260590" y="10160"/>
                  </a:lnTo>
                  <a:lnTo>
                    <a:pt x="7806652" y="10160"/>
                  </a:lnTo>
                  <a:lnTo>
                    <a:pt x="7806652" y="0"/>
                  </a:lnTo>
                  <a:close/>
                </a:path>
              </a:pathLst>
            </a:custGeom>
            <a:solidFill>
              <a:srgbClr val="00A6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0" y="631189"/>
              <a:ext cx="7738109" cy="10160"/>
            </a:xfrm>
            <a:custGeom>
              <a:avLst/>
              <a:gdLst/>
              <a:ahLst/>
              <a:cxnLst/>
              <a:rect l="l" t="t" r="r" b="b"/>
              <a:pathLst>
                <a:path w="7738109" h="10159">
                  <a:moveTo>
                    <a:pt x="75187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26821" y="10160"/>
                  </a:lnTo>
                  <a:lnTo>
                    <a:pt x="751878" y="0"/>
                  </a:lnTo>
                  <a:close/>
                </a:path>
                <a:path w="7738109" h="10159">
                  <a:moveTo>
                    <a:pt x="7737640" y="0"/>
                  </a:moveTo>
                  <a:lnTo>
                    <a:pt x="7260590" y="0"/>
                  </a:lnTo>
                  <a:lnTo>
                    <a:pt x="7260590" y="10160"/>
                  </a:lnTo>
                  <a:lnTo>
                    <a:pt x="7737640" y="10160"/>
                  </a:lnTo>
                  <a:lnTo>
                    <a:pt x="7737640" y="0"/>
                  </a:lnTo>
                  <a:close/>
                </a:path>
              </a:pathLst>
            </a:custGeom>
            <a:solidFill>
              <a:srgbClr val="00A5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0" y="640079"/>
              <a:ext cx="7654290" cy="10160"/>
            </a:xfrm>
            <a:custGeom>
              <a:avLst/>
              <a:gdLst/>
              <a:ahLst/>
              <a:cxnLst/>
              <a:rect l="l" t="t" r="r" b="b"/>
              <a:pathLst>
                <a:path w="7654290" h="10159">
                  <a:moveTo>
                    <a:pt x="72995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04900" y="10160"/>
                  </a:lnTo>
                  <a:lnTo>
                    <a:pt x="729957" y="0"/>
                  </a:lnTo>
                  <a:close/>
                </a:path>
                <a:path w="7654290" h="10159">
                  <a:moveTo>
                    <a:pt x="7653833" y="0"/>
                  </a:moveTo>
                  <a:lnTo>
                    <a:pt x="7260590" y="0"/>
                  </a:lnTo>
                  <a:lnTo>
                    <a:pt x="7260590" y="3810"/>
                  </a:lnTo>
                  <a:lnTo>
                    <a:pt x="7260590" y="10160"/>
                  </a:lnTo>
                  <a:lnTo>
                    <a:pt x="7602004" y="10160"/>
                  </a:lnTo>
                  <a:lnTo>
                    <a:pt x="7602004" y="3810"/>
                  </a:lnTo>
                  <a:lnTo>
                    <a:pt x="7653833" y="3810"/>
                  </a:lnTo>
                  <a:lnTo>
                    <a:pt x="7653833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0" y="650239"/>
              <a:ext cx="7565390" cy="8890"/>
            </a:xfrm>
            <a:custGeom>
              <a:avLst/>
              <a:gdLst/>
              <a:ahLst/>
              <a:cxnLst/>
              <a:rect l="l" t="t" r="r" b="b"/>
              <a:pathLst>
                <a:path w="7565390" h="8890">
                  <a:moveTo>
                    <a:pt x="7049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682980" y="8890"/>
                  </a:lnTo>
                  <a:lnTo>
                    <a:pt x="704900" y="0"/>
                  </a:lnTo>
                  <a:close/>
                </a:path>
                <a:path w="7565390" h="8890">
                  <a:moveTo>
                    <a:pt x="7564958" y="0"/>
                  </a:moveTo>
                  <a:lnTo>
                    <a:pt x="7260590" y="0"/>
                  </a:lnTo>
                  <a:lnTo>
                    <a:pt x="7260590" y="8890"/>
                  </a:lnTo>
                  <a:lnTo>
                    <a:pt x="7564958" y="8890"/>
                  </a:lnTo>
                  <a:lnTo>
                    <a:pt x="7564958" y="0"/>
                  </a:lnTo>
                  <a:close/>
                </a:path>
              </a:pathLst>
            </a:custGeom>
            <a:solidFill>
              <a:srgbClr val="00A3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659129"/>
              <a:ext cx="7461250" cy="10160"/>
            </a:xfrm>
            <a:custGeom>
              <a:avLst/>
              <a:gdLst/>
              <a:ahLst/>
              <a:cxnLst/>
              <a:rect l="l" t="t" r="r" b="b"/>
              <a:pathLst>
                <a:path w="7461250" h="10159">
                  <a:moveTo>
                    <a:pt x="68298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57923" y="10160"/>
                  </a:lnTo>
                  <a:lnTo>
                    <a:pt x="682980" y="0"/>
                  </a:lnTo>
                  <a:close/>
                </a:path>
                <a:path w="7461250" h="10159">
                  <a:moveTo>
                    <a:pt x="7461250" y="0"/>
                  </a:moveTo>
                  <a:lnTo>
                    <a:pt x="7260590" y="0"/>
                  </a:lnTo>
                  <a:lnTo>
                    <a:pt x="7260590" y="10160"/>
                  </a:lnTo>
                  <a:lnTo>
                    <a:pt x="7461250" y="10160"/>
                  </a:lnTo>
                  <a:lnTo>
                    <a:pt x="7461250" y="0"/>
                  </a:lnTo>
                  <a:close/>
                </a:path>
              </a:pathLst>
            </a:custGeom>
            <a:solidFill>
              <a:srgbClr val="00A2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0" y="668019"/>
              <a:ext cx="7350125" cy="10160"/>
            </a:xfrm>
            <a:custGeom>
              <a:avLst/>
              <a:gdLst/>
              <a:ahLst/>
              <a:cxnLst/>
              <a:rect l="l" t="t" r="r" b="b"/>
              <a:pathLst>
                <a:path w="7350125" h="10159">
                  <a:moveTo>
                    <a:pt x="66106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36003" y="10160"/>
                  </a:lnTo>
                  <a:lnTo>
                    <a:pt x="661060" y="0"/>
                  </a:lnTo>
                  <a:close/>
                </a:path>
                <a:path w="7350125" h="10159">
                  <a:moveTo>
                    <a:pt x="7350125" y="0"/>
                  </a:moveTo>
                  <a:lnTo>
                    <a:pt x="7260590" y="0"/>
                  </a:lnTo>
                  <a:lnTo>
                    <a:pt x="7260590" y="1270"/>
                  </a:lnTo>
                  <a:lnTo>
                    <a:pt x="7260590" y="10160"/>
                  </a:lnTo>
                  <a:lnTo>
                    <a:pt x="7290854" y="10160"/>
                  </a:lnTo>
                  <a:lnTo>
                    <a:pt x="7290854" y="1270"/>
                  </a:lnTo>
                  <a:lnTo>
                    <a:pt x="7350125" y="1270"/>
                  </a:lnTo>
                  <a:lnTo>
                    <a:pt x="7350125" y="0"/>
                  </a:lnTo>
                  <a:close/>
                </a:path>
              </a:pathLst>
            </a:custGeom>
            <a:solidFill>
              <a:srgbClr val="00A1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0" y="676909"/>
              <a:ext cx="628650" cy="10160"/>
            </a:xfrm>
            <a:custGeom>
              <a:avLst/>
              <a:gdLst/>
              <a:ahLst/>
              <a:cxnLst/>
              <a:rect l="l" t="t" r="r" b="b"/>
              <a:pathLst>
                <a:path w="628650" h="10159">
                  <a:moveTo>
                    <a:pt x="62818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615937" y="10160"/>
                  </a:lnTo>
                  <a:lnTo>
                    <a:pt x="615937" y="8890"/>
                  </a:lnTo>
                  <a:lnTo>
                    <a:pt x="628180" y="8890"/>
                  </a:lnTo>
                  <a:lnTo>
                    <a:pt x="628180" y="0"/>
                  </a:lnTo>
                  <a:close/>
                </a:path>
              </a:pathLst>
            </a:custGeom>
            <a:solidFill>
              <a:srgbClr val="00A0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0" y="687070"/>
              <a:ext cx="614680" cy="8890"/>
            </a:xfrm>
            <a:custGeom>
              <a:avLst/>
              <a:gdLst/>
              <a:ahLst/>
              <a:cxnLst/>
              <a:rect l="l" t="t" r="r" b="b"/>
              <a:pathLst>
                <a:path w="614680" h="8890">
                  <a:moveTo>
                    <a:pt x="614666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96793" y="8889"/>
                  </a:lnTo>
                  <a:lnTo>
                    <a:pt x="614666" y="0"/>
                  </a:lnTo>
                  <a:close/>
                </a:path>
              </a:pathLst>
            </a:custGeom>
            <a:solidFill>
              <a:srgbClr val="009F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0" y="695959"/>
              <a:ext cx="596900" cy="8890"/>
            </a:xfrm>
            <a:custGeom>
              <a:avLst/>
              <a:gdLst/>
              <a:ahLst/>
              <a:cxnLst/>
              <a:rect l="l" t="t" r="r" b="b"/>
              <a:pathLst>
                <a:path w="596900" h="8890">
                  <a:moveTo>
                    <a:pt x="596793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78919" y="8889"/>
                  </a:lnTo>
                  <a:lnTo>
                    <a:pt x="596793" y="0"/>
                  </a:lnTo>
                  <a:close/>
                </a:path>
              </a:pathLst>
            </a:custGeom>
            <a:solidFill>
              <a:srgbClr val="009E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0" y="704850"/>
              <a:ext cx="579120" cy="10160"/>
            </a:xfrm>
            <a:custGeom>
              <a:avLst/>
              <a:gdLst/>
              <a:ahLst/>
              <a:cxnLst/>
              <a:rect l="l" t="t" r="r" b="b"/>
              <a:pathLst>
                <a:path w="579120" h="10159">
                  <a:moveTo>
                    <a:pt x="57891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58492" y="10160"/>
                  </a:lnTo>
                  <a:lnTo>
                    <a:pt x="578919" y="0"/>
                  </a:lnTo>
                  <a:close/>
                </a:path>
              </a:pathLst>
            </a:custGeom>
            <a:solidFill>
              <a:srgbClr val="009D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0" y="713739"/>
              <a:ext cx="561340" cy="10160"/>
            </a:xfrm>
            <a:custGeom>
              <a:avLst/>
              <a:gdLst/>
              <a:ahLst/>
              <a:cxnLst/>
              <a:rect l="l" t="t" r="r" b="b"/>
              <a:pathLst>
                <a:path w="561340" h="10159">
                  <a:moveTo>
                    <a:pt x="56104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40618" y="10160"/>
                  </a:lnTo>
                  <a:lnTo>
                    <a:pt x="561045" y="0"/>
                  </a:lnTo>
                  <a:close/>
                </a:path>
              </a:pathLst>
            </a:custGeom>
            <a:solidFill>
              <a:srgbClr val="009C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0" y="722629"/>
              <a:ext cx="543560" cy="10160"/>
            </a:xfrm>
            <a:custGeom>
              <a:avLst/>
              <a:gdLst/>
              <a:ahLst/>
              <a:cxnLst/>
              <a:rect l="l" t="t" r="r" b="b"/>
              <a:pathLst>
                <a:path w="543560" h="10159">
                  <a:moveTo>
                    <a:pt x="54317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22745" y="10160"/>
                  </a:lnTo>
                  <a:lnTo>
                    <a:pt x="543172" y="0"/>
                  </a:lnTo>
                  <a:close/>
                </a:path>
              </a:pathLst>
            </a:custGeom>
            <a:solidFill>
              <a:srgbClr val="009B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0" y="732789"/>
              <a:ext cx="523240" cy="8890"/>
            </a:xfrm>
            <a:custGeom>
              <a:avLst/>
              <a:gdLst/>
              <a:ahLst/>
              <a:cxnLst/>
              <a:rect l="l" t="t" r="r" b="b"/>
              <a:pathLst>
                <a:path w="523240" h="8890">
                  <a:moveTo>
                    <a:pt x="522745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04871" y="8889"/>
                  </a:lnTo>
                  <a:lnTo>
                    <a:pt x="522745" y="0"/>
                  </a:lnTo>
                  <a:close/>
                </a:path>
              </a:pathLst>
            </a:custGeom>
            <a:solidFill>
              <a:srgbClr val="009A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0" y="759460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0" y="768349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0" y="778510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0" y="787399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0" y="796289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0" y="814070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0" y="824229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0" y="833120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0" y="850899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0" y="859789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0" y="869949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0" y="878839"/>
              <a:ext cx="246994" cy="149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2" name="object 132"/>
          <p:cNvGrpSpPr/>
          <p:nvPr/>
        </p:nvGrpSpPr>
        <p:grpSpPr>
          <a:xfrm>
            <a:off x="0" y="0"/>
            <a:ext cx="9144000" cy="850900"/>
            <a:chOff x="0" y="0"/>
            <a:chExt cx="9144000" cy="850900"/>
          </a:xfrm>
        </p:grpSpPr>
        <p:sp>
          <p:nvSpPr>
            <p:cNvPr id="133" name="object 133"/>
            <p:cNvSpPr/>
            <p:nvPr/>
          </p:nvSpPr>
          <p:spPr>
            <a:xfrm>
              <a:off x="4403318" y="0"/>
              <a:ext cx="4740910" cy="17780"/>
            </a:xfrm>
            <a:custGeom>
              <a:avLst/>
              <a:gdLst/>
              <a:ahLst/>
              <a:cxnLst/>
              <a:rect l="l" t="t" r="r" b="b"/>
              <a:pathLst>
                <a:path w="4740909" h="17780">
                  <a:moveTo>
                    <a:pt x="4740681" y="0"/>
                  </a:moveTo>
                  <a:lnTo>
                    <a:pt x="0" y="0"/>
                  </a:lnTo>
                  <a:lnTo>
                    <a:pt x="14541" y="5080"/>
                  </a:lnTo>
                  <a:lnTo>
                    <a:pt x="50914" y="17780"/>
                  </a:lnTo>
                  <a:lnTo>
                    <a:pt x="4740681" y="17780"/>
                  </a:lnTo>
                  <a:lnTo>
                    <a:pt x="4740681" y="5080"/>
                  </a:lnTo>
                  <a:lnTo>
                    <a:pt x="4740681" y="3810"/>
                  </a:lnTo>
                  <a:lnTo>
                    <a:pt x="4740681" y="0"/>
                  </a:lnTo>
                  <a:close/>
                </a:path>
              </a:pathLst>
            </a:custGeom>
            <a:solidFill>
              <a:srgbClr val="009A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450599" y="16509"/>
              <a:ext cx="4693920" cy="13970"/>
            </a:xfrm>
            <a:custGeom>
              <a:avLst/>
              <a:gdLst/>
              <a:ahLst/>
              <a:cxnLst/>
              <a:rect l="l" t="t" r="r" b="b"/>
              <a:pathLst>
                <a:path w="4693920" h="13970">
                  <a:moveTo>
                    <a:pt x="4693400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93400" y="13970"/>
                  </a:lnTo>
                  <a:lnTo>
                    <a:pt x="4693400" y="0"/>
                  </a:lnTo>
                  <a:close/>
                </a:path>
              </a:pathLst>
            </a:custGeom>
            <a:solidFill>
              <a:srgbClr val="009A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490604" y="30480"/>
              <a:ext cx="4653915" cy="13970"/>
            </a:xfrm>
            <a:custGeom>
              <a:avLst/>
              <a:gdLst/>
              <a:ahLst/>
              <a:cxnLst/>
              <a:rect l="l" t="t" r="r" b="b"/>
              <a:pathLst>
                <a:path w="4653915" h="13970">
                  <a:moveTo>
                    <a:pt x="4653395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53395" y="13970"/>
                  </a:lnTo>
                  <a:lnTo>
                    <a:pt x="4653395" y="0"/>
                  </a:lnTo>
                  <a:close/>
                </a:path>
              </a:pathLst>
            </a:custGeom>
            <a:solidFill>
              <a:srgbClr val="009BE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526972" y="43180"/>
              <a:ext cx="4617085" cy="13970"/>
            </a:xfrm>
            <a:custGeom>
              <a:avLst/>
              <a:gdLst/>
              <a:ahLst/>
              <a:cxnLst/>
              <a:rect l="l" t="t" r="r" b="b"/>
              <a:pathLst>
                <a:path w="4617084" h="13969">
                  <a:moveTo>
                    <a:pt x="4617027" y="0"/>
                  </a:moveTo>
                  <a:lnTo>
                    <a:pt x="0" y="0"/>
                  </a:lnTo>
                  <a:lnTo>
                    <a:pt x="14547" y="5079"/>
                  </a:lnTo>
                  <a:lnTo>
                    <a:pt x="43798" y="13970"/>
                  </a:lnTo>
                  <a:lnTo>
                    <a:pt x="4617027" y="13970"/>
                  </a:lnTo>
                  <a:lnTo>
                    <a:pt x="4617027" y="0"/>
                  </a:lnTo>
                  <a:close/>
                </a:path>
              </a:pathLst>
            </a:custGeom>
            <a:solidFill>
              <a:srgbClr val="009B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566592" y="55880"/>
              <a:ext cx="4577715" cy="13970"/>
            </a:xfrm>
            <a:custGeom>
              <a:avLst/>
              <a:gdLst/>
              <a:ahLst/>
              <a:cxnLst/>
              <a:rect l="l" t="t" r="r" b="b"/>
              <a:pathLst>
                <a:path w="4577715" h="13969">
                  <a:moveTo>
                    <a:pt x="457740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77407" y="13970"/>
                  </a:lnTo>
                  <a:lnTo>
                    <a:pt x="4577407" y="0"/>
                  </a:lnTo>
                  <a:close/>
                </a:path>
              </a:pathLst>
            </a:custGeom>
            <a:solidFill>
              <a:srgbClr val="009B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608379" y="68580"/>
              <a:ext cx="4535805" cy="13970"/>
            </a:xfrm>
            <a:custGeom>
              <a:avLst/>
              <a:gdLst/>
              <a:ahLst/>
              <a:cxnLst/>
              <a:rect l="l" t="t" r="r" b="b"/>
              <a:pathLst>
                <a:path w="4535805" h="13969">
                  <a:moveTo>
                    <a:pt x="453562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35620" y="13970"/>
                  </a:lnTo>
                  <a:lnTo>
                    <a:pt x="4535620" y="0"/>
                  </a:lnTo>
                  <a:close/>
                </a:path>
              </a:pathLst>
            </a:custGeom>
            <a:solidFill>
              <a:srgbClr val="009C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650166" y="81280"/>
              <a:ext cx="4493895" cy="13970"/>
            </a:xfrm>
            <a:custGeom>
              <a:avLst/>
              <a:gdLst/>
              <a:ahLst/>
              <a:cxnLst/>
              <a:rect l="l" t="t" r="r" b="b"/>
              <a:pathLst>
                <a:path w="4493895" h="13969">
                  <a:moveTo>
                    <a:pt x="4493833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93833" y="13970"/>
                  </a:lnTo>
                  <a:lnTo>
                    <a:pt x="4493833" y="0"/>
                  </a:lnTo>
                  <a:close/>
                </a:path>
              </a:pathLst>
            </a:custGeom>
            <a:solidFill>
              <a:srgbClr val="009CD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696132" y="95250"/>
              <a:ext cx="4448175" cy="13970"/>
            </a:xfrm>
            <a:custGeom>
              <a:avLst/>
              <a:gdLst/>
              <a:ahLst/>
              <a:cxnLst/>
              <a:rect l="l" t="t" r="r" b="b"/>
              <a:pathLst>
                <a:path w="4448175" h="13969">
                  <a:moveTo>
                    <a:pt x="444786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47867" y="13970"/>
                  </a:lnTo>
                  <a:lnTo>
                    <a:pt x="4447867" y="0"/>
                  </a:lnTo>
                  <a:close/>
                </a:path>
              </a:pathLst>
            </a:custGeom>
            <a:solidFill>
              <a:srgbClr val="009D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737919" y="107950"/>
              <a:ext cx="4406265" cy="13970"/>
            </a:xfrm>
            <a:custGeom>
              <a:avLst/>
              <a:gdLst/>
              <a:ahLst/>
              <a:cxnLst/>
              <a:rect l="l" t="t" r="r" b="b"/>
              <a:pathLst>
                <a:path w="4406265" h="13969">
                  <a:moveTo>
                    <a:pt x="440608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06080" y="13970"/>
                  </a:lnTo>
                  <a:lnTo>
                    <a:pt x="4406080" y="0"/>
                  </a:lnTo>
                  <a:close/>
                </a:path>
              </a:pathLst>
            </a:custGeom>
            <a:solidFill>
              <a:srgbClr val="009D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779706" y="120650"/>
              <a:ext cx="4364355" cy="13970"/>
            </a:xfrm>
            <a:custGeom>
              <a:avLst/>
              <a:gdLst/>
              <a:ahLst/>
              <a:cxnLst/>
              <a:rect l="l" t="t" r="r" b="b"/>
              <a:pathLst>
                <a:path w="4364355" h="13969">
                  <a:moveTo>
                    <a:pt x="4364293" y="0"/>
                  </a:moveTo>
                  <a:lnTo>
                    <a:pt x="0" y="0"/>
                  </a:lnTo>
                  <a:lnTo>
                    <a:pt x="20893" y="6350"/>
                  </a:lnTo>
                  <a:lnTo>
                    <a:pt x="48423" y="13970"/>
                  </a:lnTo>
                  <a:lnTo>
                    <a:pt x="4364293" y="13970"/>
                  </a:lnTo>
                  <a:lnTo>
                    <a:pt x="4364293" y="0"/>
                  </a:lnTo>
                  <a:close/>
                </a:path>
              </a:pathLst>
            </a:custGeom>
            <a:solidFill>
              <a:srgbClr val="009DD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823542" y="133350"/>
              <a:ext cx="4320540" cy="13970"/>
            </a:xfrm>
            <a:custGeom>
              <a:avLst/>
              <a:gdLst/>
              <a:ahLst/>
              <a:cxnLst/>
              <a:rect l="l" t="t" r="r" b="b"/>
              <a:pathLst>
                <a:path w="4320540" h="13969">
                  <a:moveTo>
                    <a:pt x="432045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320458" y="13970"/>
                  </a:lnTo>
                  <a:lnTo>
                    <a:pt x="4320458" y="0"/>
                  </a:lnTo>
                  <a:close/>
                </a:path>
              </a:pathLst>
            </a:custGeom>
            <a:solidFill>
              <a:srgbClr val="009E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869425" y="146050"/>
              <a:ext cx="4274820" cy="13970"/>
            </a:xfrm>
            <a:custGeom>
              <a:avLst/>
              <a:gdLst/>
              <a:ahLst/>
              <a:cxnLst/>
              <a:rect l="l" t="t" r="r" b="b"/>
              <a:pathLst>
                <a:path w="4274820" h="13969">
                  <a:moveTo>
                    <a:pt x="427457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74574" y="13970"/>
                  </a:lnTo>
                  <a:lnTo>
                    <a:pt x="4274574" y="0"/>
                  </a:lnTo>
                  <a:close/>
                </a:path>
              </a:pathLst>
            </a:custGeom>
            <a:solidFill>
              <a:srgbClr val="009ED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919898" y="160020"/>
              <a:ext cx="4224655" cy="13970"/>
            </a:xfrm>
            <a:custGeom>
              <a:avLst/>
              <a:gdLst/>
              <a:ahLst/>
              <a:cxnLst/>
              <a:rect l="l" t="t" r="r" b="b"/>
              <a:pathLst>
                <a:path w="4224655" h="13969">
                  <a:moveTo>
                    <a:pt x="422410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24101" y="13970"/>
                  </a:lnTo>
                  <a:lnTo>
                    <a:pt x="4224101" y="0"/>
                  </a:lnTo>
                  <a:close/>
                </a:path>
              </a:pathLst>
            </a:custGeom>
            <a:solidFill>
              <a:srgbClr val="009E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965781" y="172720"/>
              <a:ext cx="4178300" cy="13970"/>
            </a:xfrm>
            <a:custGeom>
              <a:avLst/>
              <a:gdLst/>
              <a:ahLst/>
              <a:cxnLst/>
              <a:rect l="l" t="t" r="r" b="b"/>
              <a:pathLst>
                <a:path w="4178300" h="13969">
                  <a:moveTo>
                    <a:pt x="417821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78218" y="13970"/>
                  </a:lnTo>
                  <a:lnTo>
                    <a:pt x="4178218" y="0"/>
                  </a:lnTo>
                  <a:close/>
                </a:path>
              </a:pathLst>
            </a:custGeom>
            <a:solidFill>
              <a:srgbClr val="009FD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011665" y="185420"/>
              <a:ext cx="4132579" cy="13970"/>
            </a:xfrm>
            <a:custGeom>
              <a:avLst/>
              <a:gdLst/>
              <a:ahLst/>
              <a:cxnLst/>
              <a:rect l="l" t="t" r="r" b="b"/>
              <a:pathLst>
                <a:path w="4132579" h="13969">
                  <a:moveTo>
                    <a:pt x="413233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01085" y="13970"/>
                  </a:lnTo>
                  <a:lnTo>
                    <a:pt x="4132334" y="5079"/>
                  </a:lnTo>
                  <a:lnTo>
                    <a:pt x="4132334" y="0"/>
                  </a:lnTo>
                  <a:close/>
                </a:path>
              </a:pathLst>
            </a:custGeom>
            <a:solidFill>
              <a:srgbClr val="009F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057549" y="198120"/>
              <a:ext cx="4060190" cy="13970"/>
            </a:xfrm>
            <a:custGeom>
              <a:avLst/>
              <a:gdLst/>
              <a:ahLst/>
              <a:cxnLst/>
              <a:rect l="l" t="t" r="r" b="b"/>
              <a:pathLst>
                <a:path w="4060190" h="13970">
                  <a:moveTo>
                    <a:pt x="40596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010561" y="13970"/>
                  </a:lnTo>
                  <a:lnTo>
                    <a:pt x="4059666" y="0"/>
                  </a:lnTo>
                  <a:close/>
                </a:path>
              </a:pathLst>
            </a:custGeom>
            <a:solidFill>
              <a:srgbClr val="00A0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103433" y="210820"/>
              <a:ext cx="3969385" cy="13970"/>
            </a:xfrm>
            <a:custGeom>
              <a:avLst/>
              <a:gdLst/>
              <a:ahLst/>
              <a:cxnLst/>
              <a:rect l="l" t="t" r="r" b="b"/>
              <a:pathLst>
                <a:path w="3969384" h="13970">
                  <a:moveTo>
                    <a:pt x="396914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920037" y="13970"/>
                  </a:lnTo>
                  <a:lnTo>
                    <a:pt x="3969141" y="0"/>
                  </a:lnTo>
                  <a:close/>
                </a:path>
              </a:pathLst>
            </a:custGeom>
            <a:solidFill>
              <a:srgbClr val="00A0D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153905" y="224790"/>
              <a:ext cx="3869690" cy="13970"/>
            </a:xfrm>
            <a:custGeom>
              <a:avLst/>
              <a:gdLst/>
              <a:ahLst/>
              <a:cxnLst/>
              <a:rect l="l" t="t" r="r" b="b"/>
              <a:pathLst>
                <a:path w="3869690" h="13970">
                  <a:moveTo>
                    <a:pt x="3869564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820460" y="13969"/>
                  </a:lnTo>
                  <a:lnTo>
                    <a:pt x="3869564" y="0"/>
                  </a:lnTo>
                  <a:close/>
                </a:path>
              </a:pathLst>
            </a:custGeom>
            <a:solidFill>
              <a:srgbClr val="00A0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199789" y="237490"/>
              <a:ext cx="3779520" cy="13970"/>
            </a:xfrm>
            <a:custGeom>
              <a:avLst/>
              <a:gdLst/>
              <a:ahLst/>
              <a:cxnLst/>
              <a:rect l="l" t="t" r="r" b="b"/>
              <a:pathLst>
                <a:path w="3779520" h="13970">
                  <a:moveTo>
                    <a:pt x="3779040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729935" y="13969"/>
                  </a:lnTo>
                  <a:lnTo>
                    <a:pt x="3779040" y="0"/>
                  </a:lnTo>
                  <a:close/>
                </a:path>
              </a:pathLst>
            </a:custGeom>
            <a:solidFill>
              <a:srgbClr val="00A1D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245673" y="250190"/>
              <a:ext cx="3688715" cy="13970"/>
            </a:xfrm>
            <a:custGeom>
              <a:avLst/>
              <a:gdLst/>
              <a:ahLst/>
              <a:cxnLst/>
              <a:rect l="l" t="t" r="r" b="b"/>
              <a:pathLst>
                <a:path w="3688715" h="13970">
                  <a:moveTo>
                    <a:pt x="3688516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639411" y="13969"/>
                  </a:lnTo>
                  <a:lnTo>
                    <a:pt x="3688516" y="0"/>
                  </a:lnTo>
                  <a:close/>
                </a:path>
              </a:pathLst>
            </a:custGeom>
            <a:solidFill>
              <a:srgbClr val="00A1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291557" y="262890"/>
              <a:ext cx="3598545" cy="13970"/>
            </a:xfrm>
            <a:custGeom>
              <a:avLst/>
              <a:gdLst/>
              <a:ahLst/>
              <a:cxnLst/>
              <a:rect l="l" t="t" r="r" b="b"/>
              <a:pathLst>
                <a:path w="3598545" h="13970">
                  <a:moveTo>
                    <a:pt x="3597991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548887" y="13969"/>
                  </a:lnTo>
                  <a:lnTo>
                    <a:pt x="3597991" y="0"/>
                  </a:lnTo>
                  <a:close/>
                </a:path>
              </a:pathLst>
            </a:custGeom>
            <a:solidFill>
              <a:srgbClr val="00A1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337441" y="275590"/>
              <a:ext cx="3507740" cy="13970"/>
            </a:xfrm>
            <a:custGeom>
              <a:avLst/>
              <a:gdLst/>
              <a:ahLst/>
              <a:cxnLst/>
              <a:rect l="l" t="t" r="r" b="b"/>
              <a:pathLst>
                <a:path w="3507740" h="13970">
                  <a:moveTo>
                    <a:pt x="3507467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458362" y="13969"/>
                  </a:lnTo>
                  <a:lnTo>
                    <a:pt x="3507467" y="0"/>
                  </a:lnTo>
                  <a:close/>
                </a:path>
              </a:pathLst>
            </a:custGeom>
            <a:solidFill>
              <a:srgbClr val="00A2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387911" y="289559"/>
              <a:ext cx="3408045" cy="13970"/>
            </a:xfrm>
            <a:custGeom>
              <a:avLst/>
              <a:gdLst/>
              <a:ahLst/>
              <a:cxnLst/>
              <a:rect l="l" t="t" r="r" b="b"/>
              <a:pathLst>
                <a:path w="3408045" h="13970">
                  <a:moveTo>
                    <a:pt x="3407892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13970"/>
                  </a:lnTo>
                  <a:lnTo>
                    <a:pt x="3407892" y="13970"/>
                  </a:lnTo>
                  <a:lnTo>
                    <a:pt x="3407892" y="2540"/>
                  </a:lnTo>
                  <a:lnTo>
                    <a:pt x="3407892" y="0"/>
                  </a:lnTo>
                  <a:close/>
                </a:path>
              </a:pathLst>
            </a:custGeom>
            <a:solidFill>
              <a:srgbClr val="00A2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260590" y="302259"/>
              <a:ext cx="1490980" cy="13970"/>
            </a:xfrm>
            <a:custGeom>
              <a:avLst/>
              <a:gdLst/>
              <a:ahLst/>
              <a:cxnLst/>
              <a:rect l="l" t="t" r="r" b="b"/>
              <a:pathLst>
                <a:path w="1490979" h="13970">
                  <a:moveTo>
                    <a:pt x="0" y="13970"/>
                  </a:moveTo>
                  <a:lnTo>
                    <a:pt x="1490573" y="13970"/>
                  </a:lnTo>
                  <a:lnTo>
                    <a:pt x="1490573" y="0"/>
                  </a:lnTo>
                  <a:lnTo>
                    <a:pt x="0" y="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A3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260590" y="314959"/>
              <a:ext cx="1446530" cy="26670"/>
            </a:xfrm>
            <a:custGeom>
              <a:avLst/>
              <a:gdLst/>
              <a:ahLst/>
              <a:cxnLst/>
              <a:rect l="l" t="t" r="r" b="b"/>
              <a:pathLst>
                <a:path w="1446529" h="26670">
                  <a:moveTo>
                    <a:pt x="1445933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13970"/>
                  </a:lnTo>
                  <a:lnTo>
                    <a:pt x="0" y="26670"/>
                  </a:lnTo>
                  <a:lnTo>
                    <a:pt x="1401292" y="26670"/>
                  </a:lnTo>
                  <a:lnTo>
                    <a:pt x="1401292" y="13970"/>
                  </a:lnTo>
                  <a:lnTo>
                    <a:pt x="1445933" y="13970"/>
                  </a:lnTo>
                  <a:lnTo>
                    <a:pt x="1445933" y="0"/>
                  </a:lnTo>
                  <a:close/>
                </a:path>
              </a:pathLst>
            </a:custGeom>
            <a:solidFill>
              <a:srgbClr val="00A3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260590" y="340359"/>
              <a:ext cx="1356995" cy="13970"/>
            </a:xfrm>
            <a:custGeom>
              <a:avLst/>
              <a:gdLst/>
              <a:ahLst/>
              <a:cxnLst/>
              <a:rect l="l" t="t" r="r" b="b"/>
              <a:pathLst>
                <a:path w="1356995" h="13970">
                  <a:moveTo>
                    <a:pt x="0" y="13970"/>
                  </a:moveTo>
                  <a:lnTo>
                    <a:pt x="1356652" y="13970"/>
                  </a:lnTo>
                  <a:lnTo>
                    <a:pt x="1356652" y="0"/>
                  </a:lnTo>
                  <a:lnTo>
                    <a:pt x="0" y="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260590" y="354329"/>
              <a:ext cx="1308100" cy="13970"/>
            </a:xfrm>
            <a:custGeom>
              <a:avLst/>
              <a:gdLst/>
              <a:ahLst/>
              <a:cxnLst/>
              <a:rect l="l" t="t" r="r" b="b"/>
              <a:pathLst>
                <a:path w="1308100" h="13970">
                  <a:moveTo>
                    <a:pt x="0" y="13970"/>
                  </a:moveTo>
                  <a:lnTo>
                    <a:pt x="1307547" y="13970"/>
                  </a:lnTo>
                  <a:lnTo>
                    <a:pt x="1307547" y="0"/>
                  </a:lnTo>
                  <a:lnTo>
                    <a:pt x="0" y="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A4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260590" y="367029"/>
              <a:ext cx="1263015" cy="13970"/>
            </a:xfrm>
            <a:custGeom>
              <a:avLst/>
              <a:gdLst/>
              <a:ahLst/>
              <a:cxnLst/>
              <a:rect l="l" t="t" r="r" b="b"/>
              <a:pathLst>
                <a:path w="1263015" h="13970">
                  <a:moveTo>
                    <a:pt x="0" y="13970"/>
                  </a:moveTo>
                  <a:lnTo>
                    <a:pt x="1262907" y="13970"/>
                  </a:lnTo>
                  <a:lnTo>
                    <a:pt x="1262907" y="0"/>
                  </a:lnTo>
                  <a:lnTo>
                    <a:pt x="0" y="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A4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260590" y="379729"/>
              <a:ext cx="1218565" cy="13970"/>
            </a:xfrm>
            <a:custGeom>
              <a:avLst/>
              <a:gdLst/>
              <a:ahLst/>
              <a:cxnLst/>
              <a:rect l="l" t="t" r="r" b="b"/>
              <a:pathLst>
                <a:path w="1218565" h="13970">
                  <a:moveTo>
                    <a:pt x="0" y="13970"/>
                  </a:moveTo>
                  <a:lnTo>
                    <a:pt x="1218266" y="13970"/>
                  </a:lnTo>
                  <a:lnTo>
                    <a:pt x="1218266" y="0"/>
                  </a:lnTo>
                  <a:lnTo>
                    <a:pt x="0" y="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A5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260590" y="392429"/>
              <a:ext cx="1174115" cy="13970"/>
            </a:xfrm>
            <a:custGeom>
              <a:avLst/>
              <a:gdLst/>
              <a:ahLst/>
              <a:cxnLst/>
              <a:rect l="l" t="t" r="r" b="b"/>
              <a:pathLst>
                <a:path w="1174115" h="13970">
                  <a:moveTo>
                    <a:pt x="0" y="13970"/>
                  </a:moveTo>
                  <a:lnTo>
                    <a:pt x="1173626" y="13970"/>
                  </a:lnTo>
                  <a:lnTo>
                    <a:pt x="1173626" y="0"/>
                  </a:lnTo>
                  <a:lnTo>
                    <a:pt x="0" y="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A5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260590" y="405129"/>
              <a:ext cx="1129030" cy="15240"/>
            </a:xfrm>
            <a:custGeom>
              <a:avLst/>
              <a:gdLst/>
              <a:ahLst/>
              <a:cxnLst/>
              <a:rect l="l" t="t" r="r" b="b"/>
              <a:pathLst>
                <a:path w="1129029" h="15240">
                  <a:moveTo>
                    <a:pt x="0" y="15240"/>
                  </a:moveTo>
                  <a:lnTo>
                    <a:pt x="1128985" y="15240"/>
                  </a:lnTo>
                  <a:lnTo>
                    <a:pt x="1128985" y="0"/>
                  </a:lnTo>
                  <a:lnTo>
                    <a:pt x="0" y="0"/>
                  </a:lnTo>
                  <a:lnTo>
                    <a:pt x="0" y="15240"/>
                  </a:lnTo>
                  <a:close/>
                </a:path>
              </a:pathLst>
            </a:custGeom>
            <a:solidFill>
              <a:srgbClr val="00A6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260590" y="419100"/>
              <a:ext cx="1080135" cy="13970"/>
            </a:xfrm>
            <a:custGeom>
              <a:avLst/>
              <a:gdLst/>
              <a:ahLst/>
              <a:cxnLst/>
              <a:rect l="l" t="t" r="r" b="b"/>
              <a:pathLst>
                <a:path w="1080134" h="13970">
                  <a:moveTo>
                    <a:pt x="0" y="13970"/>
                  </a:moveTo>
                  <a:lnTo>
                    <a:pt x="1079880" y="13970"/>
                  </a:lnTo>
                  <a:lnTo>
                    <a:pt x="1079880" y="0"/>
                  </a:lnTo>
                  <a:lnTo>
                    <a:pt x="0" y="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A6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260590" y="431800"/>
              <a:ext cx="1035685" cy="13970"/>
            </a:xfrm>
            <a:custGeom>
              <a:avLst/>
              <a:gdLst/>
              <a:ahLst/>
              <a:cxnLst/>
              <a:rect l="l" t="t" r="r" b="b"/>
              <a:pathLst>
                <a:path w="1035684" h="13970">
                  <a:moveTo>
                    <a:pt x="0" y="13970"/>
                  </a:moveTo>
                  <a:lnTo>
                    <a:pt x="1035240" y="13970"/>
                  </a:lnTo>
                  <a:lnTo>
                    <a:pt x="1035240" y="0"/>
                  </a:lnTo>
                  <a:lnTo>
                    <a:pt x="0" y="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A6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260590" y="444500"/>
              <a:ext cx="990600" cy="13970"/>
            </a:xfrm>
            <a:custGeom>
              <a:avLst/>
              <a:gdLst/>
              <a:ahLst/>
              <a:cxnLst/>
              <a:rect l="l" t="t" r="r" b="b"/>
              <a:pathLst>
                <a:path w="990600" h="13970">
                  <a:moveTo>
                    <a:pt x="0" y="13970"/>
                  </a:moveTo>
                  <a:lnTo>
                    <a:pt x="990600" y="13970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A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260590" y="457200"/>
              <a:ext cx="933450" cy="13970"/>
            </a:xfrm>
            <a:custGeom>
              <a:avLst/>
              <a:gdLst/>
              <a:ahLst/>
              <a:cxnLst/>
              <a:rect l="l" t="t" r="r" b="b"/>
              <a:pathLst>
                <a:path w="933450" h="13970">
                  <a:moveTo>
                    <a:pt x="0" y="13970"/>
                  </a:moveTo>
                  <a:lnTo>
                    <a:pt x="933205" y="13970"/>
                  </a:lnTo>
                  <a:lnTo>
                    <a:pt x="933205" y="0"/>
                  </a:lnTo>
                  <a:lnTo>
                    <a:pt x="0" y="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A7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260590" y="469900"/>
              <a:ext cx="876300" cy="15240"/>
            </a:xfrm>
            <a:custGeom>
              <a:avLst/>
              <a:gdLst/>
              <a:ahLst/>
              <a:cxnLst/>
              <a:rect l="l" t="t" r="r" b="b"/>
              <a:pathLst>
                <a:path w="876300" h="15240">
                  <a:moveTo>
                    <a:pt x="0" y="15239"/>
                  </a:moveTo>
                  <a:lnTo>
                    <a:pt x="875811" y="15239"/>
                  </a:lnTo>
                  <a:lnTo>
                    <a:pt x="875811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00A7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260590" y="483869"/>
              <a:ext cx="812800" cy="13970"/>
            </a:xfrm>
            <a:custGeom>
              <a:avLst/>
              <a:gdLst/>
              <a:ahLst/>
              <a:cxnLst/>
              <a:rect l="l" t="t" r="r" b="b"/>
              <a:pathLst>
                <a:path w="812800" h="13970">
                  <a:moveTo>
                    <a:pt x="0" y="13969"/>
                  </a:moveTo>
                  <a:lnTo>
                    <a:pt x="812677" y="13969"/>
                  </a:lnTo>
                  <a:lnTo>
                    <a:pt x="812677" y="0"/>
                  </a:lnTo>
                  <a:lnTo>
                    <a:pt x="0" y="0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0A8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260590" y="496569"/>
              <a:ext cx="755650" cy="13970"/>
            </a:xfrm>
            <a:custGeom>
              <a:avLst/>
              <a:gdLst/>
              <a:ahLst/>
              <a:cxnLst/>
              <a:rect l="l" t="t" r="r" b="b"/>
              <a:pathLst>
                <a:path w="755650" h="13970">
                  <a:moveTo>
                    <a:pt x="0" y="13969"/>
                  </a:moveTo>
                  <a:lnTo>
                    <a:pt x="755283" y="13969"/>
                  </a:lnTo>
                  <a:lnTo>
                    <a:pt x="755283" y="0"/>
                  </a:lnTo>
                  <a:lnTo>
                    <a:pt x="0" y="0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0A8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260590" y="509269"/>
              <a:ext cx="698500" cy="13970"/>
            </a:xfrm>
            <a:custGeom>
              <a:avLst/>
              <a:gdLst/>
              <a:ahLst/>
              <a:cxnLst/>
              <a:rect l="l" t="t" r="r" b="b"/>
              <a:pathLst>
                <a:path w="698500" h="13970">
                  <a:moveTo>
                    <a:pt x="0" y="13969"/>
                  </a:moveTo>
                  <a:lnTo>
                    <a:pt x="697889" y="13969"/>
                  </a:lnTo>
                  <a:lnTo>
                    <a:pt x="697889" y="0"/>
                  </a:lnTo>
                  <a:lnTo>
                    <a:pt x="0" y="0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0A9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260590" y="521969"/>
              <a:ext cx="624840" cy="13970"/>
            </a:xfrm>
            <a:custGeom>
              <a:avLst/>
              <a:gdLst/>
              <a:ahLst/>
              <a:cxnLst/>
              <a:rect l="l" t="t" r="r" b="b"/>
              <a:pathLst>
                <a:path w="624840" h="13970">
                  <a:moveTo>
                    <a:pt x="0" y="13969"/>
                  </a:moveTo>
                  <a:lnTo>
                    <a:pt x="624685" y="13969"/>
                  </a:lnTo>
                  <a:lnTo>
                    <a:pt x="624685" y="0"/>
                  </a:lnTo>
                  <a:lnTo>
                    <a:pt x="0" y="0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0A9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260590" y="535940"/>
              <a:ext cx="542290" cy="13970"/>
            </a:xfrm>
            <a:custGeom>
              <a:avLst/>
              <a:gdLst/>
              <a:ahLst/>
              <a:cxnLst/>
              <a:rect l="l" t="t" r="r" b="b"/>
              <a:pathLst>
                <a:path w="542290" h="13970">
                  <a:moveTo>
                    <a:pt x="0" y="13970"/>
                  </a:moveTo>
                  <a:lnTo>
                    <a:pt x="542228" y="13970"/>
                  </a:lnTo>
                  <a:lnTo>
                    <a:pt x="542228" y="0"/>
                  </a:lnTo>
                  <a:lnTo>
                    <a:pt x="0" y="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A9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260590" y="548640"/>
              <a:ext cx="467359" cy="13970"/>
            </a:xfrm>
            <a:custGeom>
              <a:avLst/>
              <a:gdLst/>
              <a:ahLst/>
              <a:cxnLst/>
              <a:rect l="l" t="t" r="r" b="b"/>
              <a:pathLst>
                <a:path w="467359" h="13970">
                  <a:moveTo>
                    <a:pt x="0" y="13970"/>
                  </a:moveTo>
                  <a:lnTo>
                    <a:pt x="467267" y="13970"/>
                  </a:lnTo>
                  <a:lnTo>
                    <a:pt x="467267" y="0"/>
                  </a:lnTo>
                  <a:lnTo>
                    <a:pt x="0" y="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AAB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260590" y="561340"/>
              <a:ext cx="392430" cy="13970"/>
            </a:xfrm>
            <a:custGeom>
              <a:avLst/>
              <a:gdLst/>
              <a:ahLst/>
              <a:cxnLst/>
              <a:rect l="l" t="t" r="r" b="b"/>
              <a:pathLst>
                <a:path w="392429" h="13970">
                  <a:moveTo>
                    <a:pt x="0" y="13970"/>
                  </a:moveTo>
                  <a:lnTo>
                    <a:pt x="392306" y="13970"/>
                  </a:lnTo>
                  <a:lnTo>
                    <a:pt x="392306" y="0"/>
                  </a:lnTo>
                  <a:lnTo>
                    <a:pt x="0" y="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AAB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260590" y="574040"/>
              <a:ext cx="272415" cy="13970"/>
            </a:xfrm>
            <a:custGeom>
              <a:avLst/>
              <a:gdLst/>
              <a:ahLst/>
              <a:cxnLst/>
              <a:rect l="l" t="t" r="r" b="b"/>
              <a:pathLst>
                <a:path w="272415" h="13970">
                  <a:moveTo>
                    <a:pt x="0" y="13970"/>
                  </a:moveTo>
                  <a:lnTo>
                    <a:pt x="272338" y="13970"/>
                  </a:lnTo>
                  <a:lnTo>
                    <a:pt x="272338" y="0"/>
                  </a:lnTo>
                  <a:lnTo>
                    <a:pt x="0" y="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260590" y="586739"/>
              <a:ext cx="110489" cy="10160"/>
            </a:xfrm>
            <a:custGeom>
              <a:avLst/>
              <a:gdLst/>
              <a:ahLst/>
              <a:cxnLst/>
              <a:rect l="l" t="t" r="r" b="b"/>
              <a:pathLst>
                <a:path w="110490" h="10159">
                  <a:moveTo>
                    <a:pt x="10988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33972" y="10160"/>
                  </a:lnTo>
                  <a:lnTo>
                    <a:pt x="33972" y="7620"/>
                  </a:lnTo>
                  <a:lnTo>
                    <a:pt x="109880" y="7620"/>
                  </a:lnTo>
                  <a:lnTo>
                    <a:pt x="109880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0" name="object 180"/>
          <p:cNvGrpSpPr/>
          <p:nvPr/>
        </p:nvGrpSpPr>
        <p:grpSpPr>
          <a:xfrm>
            <a:off x="-4672" y="1062127"/>
            <a:ext cx="9153525" cy="5800725"/>
            <a:chOff x="-4672" y="1062127"/>
            <a:chExt cx="9153525" cy="5800725"/>
          </a:xfrm>
        </p:grpSpPr>
        <p:sp>
          <p:nvSpPr>
            <p:cNvPr id="181" name="object 181"/>
            <p:cNvSpPr/>
            <p:nvPr/>
          </p:nvSpPr>
          <p:spPr>
            <a:xfrm>
              <a:off x="0" y="1066800"/>
              <a:ext cx="9144000" cy="5791200"/>
            </a:xfrm>
            <a:custGeom>
              <a:avLst/>
              <a:gdLst/>
              <a:ahLst/>
              <a:cxnLst/>
              <a:rect l="l" t="t" r="r" b="b"/>
              <a:pathLst>
                <a:path w="9144000" h="5791200">
                  <a:moveTo>
                    <a:pt x="8178800" y="0"/>
                  </a:moveTo>
                  <a:lnTo>
                    <a:pt x="965200" y="0"/>
                  </a:lnTo>
                  <a:lnTo>
                    <a:pt x="919970" y="1395"/>
                  </a:lnTo>
                  <a:lnTo>
                    <a:pt x="874830" y="5523"/>
                  </a:lnTo>
                  <a:lnTo>
                    <a:pt x="829866" y="12296"/>
                  </a:lnTo>
                  <a:lnTo>
                    <a:pt x="785167" y="21627"/>
                  </a:lnTo>
                  <a:lnTo>
                    <a:pt x="740822" y="33427"/>
                  </a:lnTo>
                  <a:lnTo>
                    <a:pt x="696918" y="47609"/>
                  </a:lnTo>
                  <a:lnTo>
                    <a:pt x="653545" y="64085"/>
                  </a:lnTo>
                  <a:lnTo>
                    <a:pt x="610790" y="82768"/>
                  </a:lnTo>
                  <a:lnTo>
                    <a:pt x="568742" y="103570"/>
                  </a:lnTo>
                  <a:lnTo>
                    <a:pt x="527490" y="126403"/>
                  </a:lnTo>
                  <a:lnTo>
                    <a:pt x="487121" y="151179"/>
                  </a:lnTo>
                  <a:lnTo>
                    <a:pt x="447724" y="177812"/>
                  </a:lnTo>
                  <a:lnTo>
                    <a:pt x="409388" y="206213"/>
                  </a:lnTo>
                  <a:lnTo>
                    <a:pt x="372200" y="236294"/>
                  </a:lnTo>
                  <a:lnTo>
                    <a:pt x="336250" y="267969"/>
                  </a:lnTo>
                  <a:lnTo>
                    <a:pt x="301625" y="301148"/>
                  </a:lnTo>
                  <a:lnTo>
                    <a:pt x="268413" y="335745"/>
                  </a:lnTo>
                  <a:lnTo>
                    <a:pt x="236704" y="371673"/>
                  </a:lnTo>
                  <a:lnTo>
                    <a:pt x="206586" y="408842"/>
                  </a:lnTo>
                  <a:lnTo>
                    <a:pt x="178147" y="447166"/>
                  </a:lnTo>
                  <a:lnTo>
                    <a:pt x="151475" y="486557"/>
                  </a:lnTo>
                  <a:lnTo>
                    <a:pt x="126658" y="526927"/>
                  </a:lnTo>
                  <a:lnTo>
                    <a:pt x="103786" y="568189"/>
                  </a:lnTo>
                  <a:lnTo>
                    <a:pt x="82946" y="610254"/>
                  </a:lnTo>
                  <a:lnTo>
                    <a:pt x="64227" y="653036"/>
                  </a:lnTo>
                  <a:lnTo>
                    <a:pt x="47718" y="696447"/>
                  </a:lnTo>
                  <a:lnTo>
                    <a:pt x="33505" y="740398"/>
                  </a:lnTo>
                  <a:lnTo>
                    <a:pt x="21679" y="784802"/>
                  </a:lnTo>
                  <a:lnTo>
                    <a:pt x="12327" y="829573"/>
                  </a:lnTo>
                  <a:lnTo>
                    <a:pt x="5537" y="874621"/>
                  </a:lnTo>
                  <a:lnTo>
                    <a:pt x="1399" y="919859"/>
                  </a:lnTo>
                  <a:lnTo>
                    <a:pt x="0" y="965200"/>
                  </a:lnTo>
                  <a:lnTo>
                    <a:pt x="0" y="4826000"/>
                  </a:lnTo>
                  <a:lnTo>
                    <a:pt x="1399" y="4871229"/>
                  </a:lnTo>
                  <a:lnTo>
                    <a:pt x="5537" y="4916369"/>
                  </a:lnTo>
                  <a:lnTo>
                    <a:pt x="12327" y="4961333"/>
                  </a:lnTo>
                  <a:lnTo>
                    <a:pt x="21679" y="5006032"/>
                  </a:lnTo>
                  <a:lnTo>
                    <a:pt x="33505" y="5050377"/>
                  </a:lnTo>
                  <a:lnTo>
                    <a:pt x="47718" y="5094281"/>
                  </a:lnTo>
                  <a:lnTo>
                    <a:pt x="64227" y="5137654"/>
                  </a:lnTo>
                  <a:lnTo>
                    <a:pt x="82946" y="5180409"/>
                  </a:lnTo>
                  <a:lnTo>
                    <a:pt x="103786" y="5222457"/>
                  </a:lnTo>
                  <a:lnTo>
                    <a:pt x="126658" y="5263709"/>
                  </a:lnTo>
                  <a:lnTo>
                    <a:pt x="151475" y="5304078"/>
                  </a:lnTo>
                  <a:lnTo>
                    <a:pt x="178147" y="5343475"/>
                  </a:lnTo>
                  <a:lnTo>
                    <a:pt x="206586" y="5381811"/>
                  </a:lnTo>
                  <a:lnTo>
                    <a:pt x="236704" y="5418999"/>
                  </a:lnTo>
                  <a:lnTo>
                    <a:pt x="268413" y="5454949"/>
                  </a:lnTo>
                  <a:lnTo>
                    <a:pt x="301625" y="5489575"/>
                  </a:lnTo>
                  <a:lnTo>
                    <a:pt x="336250" y="5522786"/>
                  </a:lnTo>
                  <a:lnTo>
                    <a:pt x="372200" y="5554495"/>
                  </a:lnTo>
                  <a:lnTo>
                    <a:pt x="409388" y="5584613"/>
                  </a:lnTo>
                  <a:lnTo>
                    <a:pt x="447724" y="5613052"/>
                  </a:lnTo>
                  <a:lnTo>
                    <a:pt x="487121" y="5639724"/>
                  </a:lnTo>
                  <a:lnTo>
                    <a:pt x="527490" y="5664541"/>
                  </a:lnTo>
                  <a:lnTo>
                    <a:pt x="568742" y="5687413"/>
                  </a:lnTo>
                  <a:lnTo>
                    <a:pt x="610790" y="5708253"/>
                  </a:lnTo>
                  <a:lnTo>
                    <a:pt x="653545" y="5726972"/>
                  </a:lnTo>
                  <a:lnTo>
                    <a:pt x="696918" y="5743481"/>
                  </a:lnTo>
                  <a:lnTo>
                    <a:pt x="740822" y="5757694"/>
                  </a:lnTo>
                  <a:lnTo>
                    <a:pt x="785167" y="5769520"/>
                  </a:lnTo>
                  <a:lnTo>
                    <a:pt x="829866" y="5778872"/>
                  </a:lnTo>
                  <a:lnTo>
                    <a:pt x="874830" y="5785662"/>
                  </a:lnTo>
                  <a:lnTo>
                    <a:pt x="919970" y="5789800"/>
                  </a:lnTo>
                  <a:lnTo>
                    <a:pt x="965200" y="5791200"/>
                  </a:lnTo>
                  <a:lnTo>
                    <a:pt x="8178800" y="5791200"/>
                  </a:lnTo>
                  <a:lnTo>
                    <a:pt x="8224029" y="5789800"/>
                  </a:lnTo>
                  <a:lnTo>
                    <a:pt x="8269169" y="5785662"/>
                  </a:lnTo>
                  <a:lnTo>
                    <a:pt x="8314133" y="5778872"/>
                  </a:lnTo>
                  <a:lnTo>
                    <a:pt x="8358832" y="5769520"/>
                  </a:lnTo>
                  <a:lnTo>
                    <a:pt x="8403177" y="5757694"/>
                  </a:lnTo>
                  <a:lnTo>
                    <a:pt x="8447081" y="5743481"/>
                  </a:lnTo>
                  <a:lnTo>
                    <a:pt x="8490454" y="5726972"/>
                  </a:lnTo>
                  <a:lnTo>
                    <a:pt x="8533209" y="5708253"/>
                  </a:lnTo>
                  <a:lnTo>
                    <a:pt x="8575257" y="5687413"/>
                  </a:lnTo>
                  <a:lnTo>
                    <a:pt x="8616509" y="5664541"/>
                  </a:lnTo>
                  <a:lnTo>
                    <a:pt x="8656878" y="5639724"/>
                  </a:lnTo>
                  <a:lnTo>
                    <a:pt x="8696275" y="5613052"/>
                  </a:lnTo>
                  <a:lnTo>
                    <a:pt x="8734611" y="5584613"/>
                  </a:lnTo>
                  <a:lnTo>
                    <a:pt x="8771799" y="5554495"/>
                  </a:lnTo>
                  <a:lnTo>
                    <a:pt x="8807749" y="5522786"/>
                  </a:lnTo>
                  <a:lnTo>
                    <a:pt x="8842375" y="5489575"/>
                  </a:lnTo>
                  <a:lnTo>
                    <a:pt x="8875586" y="5454949"/>
                  </a:lnTo>
                  <a:lnTo>
                    <a:pt x="8907295" y="5418999"/>
                  </a:lnTo>
                  <a:lnTo>
                    <a:pt x="8937413" y="5381811"/>
                  </a:lnTo>
                  <a:lnTo>
                    <a:pt x="8965852" y="5343475"/>
                  </a:lnTo>
                  <a:lnTo>
                    <a:pt x="8992524" y="5304078"/>
                  </a:lnTo>
                  <a:lnTo>
                    <a:pt x="9017341" y="5263709"/>
                  </a:lnTo>
                  <a:lnTo>
                    <a:pt x="9040213" y="5222457"/>
                  </a:lnTo>
                  <a:lnTo>
                    <a:pt x="9061053" y="5180409"/>
                  </a:lnTo>
                  <a:lnTo>
                    <a:pt x="9079772" y="5137654"/>
                  </a:lnTo>
                  <a:lnTo>
                    <a:pt x="9096281" y="5094281"/>
                  </a:lnTo>
                  <a:lnTo>
                    <a:pt x="9110494" y="5050377"/>
                  </a:lnTo>
                  <a:lnTo>
                    <a:pt x="9122320" y="5006032"/>
                  </a:lnTo>
                  <a:lnTo>
                    <a:pt x="9131672" y="4961333"/>
                  </a:lnTo>
                  <a:lnTo>
                    <a:pt x="9138462" y="4916369"/>
                  </a:lnTo>
                  <a:lnTo>
                    <a:pt x="9142600" y="4871229"/>
                  </a:lnTo>
                  <a:lnTo>
                    <a:pt x="9144000" y="4826000"/>
                  </a:lnTo>
                  <a:lnTo>
                    <a:pt x="9144000" y="965200"/>
                  </a:lnTo>
                  <a:lnTo>
                    <a:pt x="9142600" y="919859"/>
                  </a:lnTo>
                  <a:lnTo>
                    <a:pt x="9138462" y="874621"/>
                  </a:lnTo>
                  <a:lnTo>
                    <a:pt x="9131672" y="829573"/>
                  </a:lnTo>
                  <a:lnTo>
                    <a:pt x="9122320" y="784802"/>
                  </a:lnTo>
                  <a:lnTo>
                    <a:pt x="9110494" y="740398"/>
                  </a:lnTo>
                  <a:lnTo>
                    <a:pt x="9096281" y="696447"/>
                  </a:lnTo>
                  <a:lnTo>
                    <a:pt x="9079772" y="653036"/>
                  </a:lnTo>
                  <a:lnTo>
                    <a:pt x="9061053" y="610254"/>
                  </a:lnTo>
                  <a:lnTo>
                    <a:pt x="9040213" y="568189"/>
                  </a:lnTo>
                  <a:lnTo>
                    <a:pt x="9017341" y="526927"/>
                  </a:lnTo>
                  <a:lnTo>
                    <a:pt x="8992524" y="486557"/>
                  </a:lnTo>
                  <a:lnTo>
                    <a:pt x="8965852" y="447166"/>
                  </a:lnTo>
                  <a:lnTo>
                    <a:pt x="8937413" y="408842"/>
                  </a:lnTo>
                  <a:lnTo>
                    <a:pt x="8907295" y="371673"/>
                  </a:lnTo>
                  <a:lnTo>
                    <a:pt x="8875586" y="335745"/>
                  </a:lnTo>
                  <a:lnTo>
                    <a:pt x="8842375" y="301148"/>
                  </a:lnTo>
                  <a:lnTo>
                    <a:pt x="8807749" y="267969"/>
                  </a:lnTo>
                  <a:lnTo>
                    <a:pt x="8771799" y="236294"/>
                  </a:lnTo>
                  <a:lnTo>
                    <a:pt x="8734611" y="206213"/>
                  </a:lnTo>
                  <a:lnTo>
                    <a:pt x="8696275" y="177812"/>
                  </a:lnTo>
                  <a:lnTo>
                    <a:pt x="8656878" y="151179"/>
                  </a:lnTo>
                  <a:lnTo>
                    <a:pt x="8616509" y="126403"/>
                  </a:lnTo>
                  <a:lnTo>
                    <a:pt x="8575257" y="103570"/>
                  </a:lnTo>
                  <a:lnTo>
                    <a:pt x="8533209" y="82768"/>
                  </a:lnTo>
                  <a:lnTo>
                    <a:pt x="8490454" y="64085"/>
                  </a:lnTo>
                  <a:lnTo>
                    <a:pt x="8447081" y="47609"/>
                  </a:lnTo>
                  <a:lnTo>
                    <a:pt x="8403177" y="33427"/>
                  </a:lnTo>
                  <a:lnTo>
                    <a:pt x="8358832" y="21627"/>
                  </a:lnTo>
                  <a:lnTo>
                    <a:pt x="8314133" y="12296"/>
                  </a:lnTo>
                  <a:lnTo>
                    <a:pt x="8269169" y="5523"/>
                  </a:lnTo>
                  <a:lnTo>
                    <a:pt x="8224029" y="1395"/>
                  </a:lnTo>
                  <a:lnTo>
                    <a:pt x="81788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0" y="1066800"/>
              <a:ext cx="9144000" cy="5791200"/>
            </a:xfrm>
            <a:custGeom>
              <a:avLst/>
              <a:gdLst/>
              <a:ahLst/>
              <a:cxnLst/>
              <a:rect l="l" t="t" r="r" b="b"/>
              <a:pathLst>
                <a:path w="9144000" h="5791200">
                  <a:moveTo>
                    <a:pt x="965200" y="0"/>
                  </a:moveTo>
                  <a:lnTo>
                    <a:pt x="919970" y="1395"/>
                  </a:lnTo>
                  <a:lnTo>
                    <a:pt x="874830" y="5523"/>
                  </a:lnTo>
                  <a:lnTo>
                    <a:pt x="829866" y="12296"/>
                  </a:lnTo>
                  <a:lnTo>
                    <a:pt x="785167" y="21627"/>
                  </a:lnTo>
                  <a:lnTo>
                    <a:pt x="740822" y="33427"/>
                  </a:lnTo>
                  <a:lnTo>
                    <a:pt x="696918" y="47609"/>
                  </a:lnTo>
                  <a:lnTo>
                    <a:pt x="653545" y="64085"/>
                  </a:lnTo>
                  <a:lnTo>
                    <a:pt x="610790" y="82768"/>
                  </a:lnTo>
                  <a:lnTo>
                    <a:pt x="568742" y="103570"/>
                  </a:lnTo>
                  <a:lnTo>
                    <a:pt x="527490" y="126403"/>
                  </a:lnTo>
                  <a:lnTo>
                    <a:pt x="487121" y="151179"/>
                  </a:lnTo>
                  <a:lnTo>
                    <a:pt x="447724" y="177812"/>
                  </a:lnTo>
                  <a:lnTo>
                    <a:pt x="409388" y="206213"/>
                  </a:lnTo>
                  <a:lnTo>
                    <a:pt x="372200" y="236294"/>
                  </a:lnTo>
                  <a:lnTo>
                    <a:pt x="336250" y="267969"/>
                  </a:lnTo>
                  <a:lnTo>
                    <a:pt x="301625" y="301148"/>
                  </a:lnTo>
                  <a:lnTo>
                    <a:pt x="268413" y="335745"/>
                  </a:lnTo>
                  <a:lnTo>
                    <a:pt x="236704" y="371673"/>
                  </a:lnTo>
                  <a:lnTo>
                    <a:pt x="206586" y="408842"/>
                  </a:lnTo>
                  <a:lnTo>
                    <a:pt x="178147" y="447166"/>
                  </a:lnTo>
                  <a:lnTo>
                    <a:pt x="151475" y="486557"/>
                  </a:lnTo>
                  <a:lnTo>
                    <a:pt x="126658" y="526927"/>
                  </a:lnTo>
                  <a:lnTo>
                    <a:pt x="103786" y="568189"/>
                  </a:lnTo>
                  <a:lnTo>
                    <a:pt x="82946" y="610254"/>
                  </a:lnTo>
                  <a:lnTo>
                    <a:pt x="64227" y="653036"/>
                  </a:lnTo>
                  <a:lnTo>
                    <a:pt x="47718" y="696447"/>
                  </a:lnTo>
                  <a:lnTo>
                    <a:pt x="33505" y="740398"/>
                  </a:lnTo>
                  <a:lnTo>
                    <a:pt x="21679" y="784802"/>
                  </a:lnTo>
                  <a:lnTo>
                    <a:pt x="12327" y="829573"/>
                  </a:lnTo>
                  <a:lnTo>
                    <a:pt x="5537" y="874621"/>
                  </a:lnTo>
                  <a:lnTo>
                    <a:pt x="1399" y="919859"/>
                  </a:lnTo>
                  <a:lnTo>
                    <a:pt x="0" y="965200"/>
                  </a:lnTo>
                  <a:lnTo>
                    <a:pt x="0" y="4826000"/>
                  </a:lnTo>
                  <a:lnTo>
                    <a:pt x="1399" y="4871229"/>
                  </a:lnTo>
                  <a:lnTo>
                    <a:pt x="5537" y="4916369"/>
                  </a:lnTo>
                  <a:lnTo>
                    <a:pt x="12327" y="4961333"/>
                  </a:lnTo>
                  <a:lnTo>
                    <a:pt x="21679" y="5006032"/>
                  </a:lnTo>
                  <a:lnTo>
                    <a:pt x="33505" y="5050377"/>
                  </a:lnTo>
                  <a:lnTo>
                    <a:pt x="47718" y="5094281"/>
                  </a:lnTo>
                  <a:lnTo>
                    <a:pt x="64227" y="5137654"/>
                  </a:lnTo>
                  <a:lnTo>
                    <a:pt x="82946" y="5180409"/>
                  </a:lnTo>
                  <a:lnTo>
                    <a:pt x="103786" y="5222457"/>
                  </a:lnTo>
                  <a:lnTo>
                    <a:pt x="126658" y="5263709"/>
                  </a:lnTo>
                  <a:lnTo>
                    <a:pt x="151475" y="5304078"/>
                  </a:lnTo>
                  <a:lnTo>
                    <a:pt x="178147" y="5343475"/>
                  </a:lnTo>
                  <a:lnTo>
                    <a:pt x="206586" y="5381811"/>
                  </a:lnTo>
                  <a:lnTo>
                    <a:pt x="236704" y="5418999"/>
                  </a:lnTo>
                  <a:lnTo>
                    <a:pt x="268413" y="5454949"/>
                  </a:lnTo>
                  <a:lnTo>
                    <a:pt x="301625" y="5489575"/>
                  </a:lnTo>
                  <a:lnTo>
                    <a:pt x="336250" y="5522786"/>
                  </a:lnTo>
                  <a:lnTo>
                    <a:pt x="372200" y="5554495"/>
                  </a:lnTo>
                  <a:lnTo>
                    <a:pt x="409388" y="5584613"/>
                  </a:lnTo>
                  <a:lnTo>
                    <a:pt x="447724" y="5613052"/>
                  </a:lnTo>
                  <a:lnTo>
                    <a:pt x="487121" y="5639724"/>
                  </a:lnTo>
                  <a:lnTo>
                    <a:pt x="527490" y="5664541"/>
                  </a:lnTo>
                  <a:lnTo>
                    <a:pt x="568742" y="5687413"/>
                  </a:lnTo>
                  <a:lnTo>
                    <a:pt x="610790" y="5708253"/>
                  </a:lnTo>
                  <a:lnTo>
                    <a:pt x="653545" y="5726972"/>
                  </a:lnTo>
                  <a:lnTo>
                    <a:pt x="696918" y="5743481"/>
                  </a:lnTo>
                  <a:lnTo>
                    <a:pt x="740822" y="5757694"/>
                  </a:lnTo>
                  <a:lnTo>
                    <a:pt x="785167" y="5769520"/>
                  </a:lnTo>
                  <a:lnTo>
                    <a:pt x="829866" y="5778872"/>
                  </a:lnTo>
                  <a:lnTo>
                    <a:pt x="874830" y="5785662"/>
                  </a:lnTo>
                  <a:lnTo>
                    <a:pt x="919970" y="5789800"/>
                  </a:lnTo>
                  <a:lnTo>
                    <a:pt x="965200" y="5791200"/>
                  </a:lnTo>
                  <a:lnTo>
                    <a:pt x="8178800" y="5791200"/>
                  </a:lnTo>
                  <a:lnTo>
                    <a:pt x="8224029" y="5789800"/>
                  </a:lnTo>
                  <a:lnTo>
                    <a:pt x="8269169" y="5785662"/>
                  </a:lnTo>
                  <a:lnTo>
                    <a:pt x="8314133" y="5778872"/>
                  </a:lnTo>
                  <a:lnTo>
                    <a:pt x="8358832" y="5769520"/>
                  </a:lnTo>
                  <a:lnTo>
                    <a:pt x="8403177" y="5757694"/>
                  </a:lnTo>
                  <a:lnTo>
                    <a:pt x="8447081" y="5743481"/>
                  </a:lnTo>
                  <a:lnTo>
                    <a:pt x="8490454" y="5726972"/>
                  </a:lnTo>
                  <a:lnTo>
                    <a:pt x="8533209" y="5708253"/>
                  </a:lnTo>
                  <a:lnTo>
                    <a:pt x="8575257" y="5687413"/>
                  </a:lnTo>
                  <a:lnTo>
                    <a:pt x="8616509" y="5664541"/>
                  </a:lnTo>
                  <a:lnTo>
                    <a:pt x="8656878" y="5639724"/>
                  </a:lnTo>
                  <a:lnTo>
                    <a:pt x="8696275" y="5613052"/>
                  </a:lnTo>
                  <a:lnTo>
                    <a:pt x="8734611" y="5584613"/>
                  </a:lnTo>
                  <a:lnTo>
                    <a:pt x="8771799" y="5554495"/>
                  </a:lnTo>
                  <a:lnTo>
                    <a:pt x="8807749" y="5522786"/>
                  </a:lnTo>
                  <a:lnTo>
                    <a:pt x="8842375" y="5489575"/>
                  </a:lnTo>
                  <a:lnTo>
                    <a:pt x="8875586" y="5454949"/>
                  </a:lnTo>
                  <a:lnTo>
                    <a:pt x="8907295" y="5418999"/>
                  </a:lnTo>
                  <a:lnTo>
                    <a:pt x="8937413" y="5381811"/>
                  </a:lnTo>
                  <a:lnTo>
                    <a:pt x="8965852" y="5343475"/>
                  </a:lnTo>
                  <a:lnTo>
                    <a:pt x="8992524" y="5304078"/>
                  </a:lnTo>
                  <a:lnTo>
                    <a:pt x="9017341" y="5263709"/>
                  </a:lnTo>
                  <a:lnTo>
                    <a:pt x="9040213" y="5222457"/>
                  </a:lnTo>
                  <a:lnTo>
                    <a:pt x="9061053" y="5180409"/>
                  </a:lnTo>
                  <a:lnTo>
                    <a:pt x="9079772" y="5137654"/>
                  </a:lnTo>
                  <a:lnTo>
                    <a:pt x="9096281" y="5094281"/>
                  </a:lnTo>
                  <a:lnTo>
                    <a:pt x="9110494" y="5050377"/>
                  </a:lnTo>
                  <a:lnTo>
                    <a:pt x="9122320" y="5006032"/>
                  </a:lnTo>
                  <a:lnTo>
                    <a:pt x="9131672" y="4961333"/>
                  </a:lnTo>
                  <a:lnTo>
                    <a:pt x="9138462" y="4916369"/>
                  </a:lnTo>
                  <a:lnTo>
                    <a:pt x="9142600" y="4871229"/>
                  </a:lnTo>
                  <a:lnTo>
                    <a:pt x="9144000" y="4826000"/>
                  </a:lnTo>
                  <a:lnTo>
                    <a:pt x="9144000" y="965200"/>
                  </a:lnTo>
                  <a:lnTo>
                    <a:pt x="9142600" y="919859"/>
                  </a:lnTo>
                  <a:lnTo>
                    <a:pt x="9138462" y="874621"/>
                  </a:lnTo>
                  <a:lnTo>
                    <a:pt x="9131672" y="829573"/>
                  </a:lnTo>
                  <a:lnTo>
                    <a:pt x="9122320" y="784802"/>
                  </a:lnTo>
                  <a:lnTo>
                    <a:pt x="9110494" y="740398"/>
                  </a:lnTo>
                  <a:lnTo>
                    <a:pt x="9096281" y="696447"/>
                  </a:lnTo>
                  <a:lnTo>
                    <a:pt x="9079772" y="653036"/>
                  </a:lnTo>
                  <a:lnTo>
                    <a:pt x="9061053" y="610254"/>
                  </a:lnTo>
                  <a:lnTo>
                    <a:pt x="9040213" y="568189"/>
                  </a:lnTo>
                  <a:lnTo>
                    <a:pt x="9017341" y="526927"/>
                  </a:lnTo>
                  <a:lnTo>
                    <a:pt x="8992524" y="486557"/>
                  </a:lnTo>
                  <a:lnTo>
                    <a:pt x="8965852" y="447166"/>
                  </a:lnTo>
                  <a:lnTo>
                    <a:pt x="8937413" y="408842"/>
                  </a:lnTo>
                  <a:lnTo>
                    <a:pt x="8907295" y="371673"/>
                  </a:lnTo>
                  <a:lnTo>
                    <a:pt x="8875586" y="335745"/>
                  </a:lnTo>
                  <a:lnTo>
                    <a:pt x="8842375" y="301148"/>
                  </a:lnTo>
                  <a:lnTo>
                    <a:pt x="8807749" y="267969"/>
                  </a:lnTo>
                  <a:lnTo>
                    <a:pt x="8771799" y="236294"/>
                  </a:lnTo>
                  <a:lnTo>
                    <a:pt x="8734611" y="206213"/>
                  </a:lnTo>
                  <a:lnTo>
                    <a:pt x="8696275" y="177812"/>
                  </a:lnTo>
                  <a:lnTo>
                    <a:pt x="8656878" y="151179"/>
                  </a:lnTo>
                  <a:lnTo>
                    <a:pt x="8616509" y="126403"/>
                  </a:lnTo>
                  <a:lnTo>
                    <a:pt x="8575257" y="103570"/>
                  </a:lnTo>
                  <a:lnTo>
                    <a:pt x="8533209" y="82768"/>
                  </a:lnTo>
                  <a:lnTo>
                    <a:pt x="8490454" y="64085"/>
                  </a:lnTo>
                  <a:lnTo>
                    <a:pt x="8447081" y="47609"/>
                  </a:lnTo>
                  <a:lnTo>
                    <a:pt x="8403177" y="33427"/>
                  </a:lnTo>
                  <a:lnTo>
                    <a:pt x="8358832" y="21627"/>
                  </a:lnTo>
                  <a:lnTo>
                    <a:pt x="8314133" y="12296"/>
                  </a:lnTo>
                  <a:lnTo>
                    <a:pt x="8269169" y="5523"/>
                  </a:lnTo>
                  <a:lnTo>
                    <a:pt x="8224029" y="1395"/>
                  </a:lnTo>
                  <a:lnTo>
                    <a:pt x="8178800" y="0"/>
                  </a:lnTo>
                  <a:lnTo>
                    <a:pt x="965200" y="0"/>
                  </a:lnTo>
                  <a:close/>
                </a:path>
                <a:path w="9144000" h="5791200">
                  <a:moveTo>
                    <a:pt x="0" y="0"/>
                  </a:moveTo>
                  <a:lnTo>
                    <a:pt x="0" y="0"/>
                  </a:lnTo>
                </a:path>
                <a:path w="9144000" h="5791200">
                  <a:moveTo>
                    <a:pt x="9144000" y="5791200"/>
                  </a:moveTo>
                  <a:lnTo>
                    <a:pt x="9144000" y="57912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3" name="object 183"/>
          <p:cNvSpPr/>
          <p:nvPr/>
        </p:nvSpPr>
        <p:spPr>
          <a:xfrm>
            <a:off x="1905000" y="292100"/>
            <a:ext cx="5355590" cy="698500"/>
          </a:xfrm>
          <a:custGeom>
            <a:avLst/>
            <a:gdLst/>
            <a:ahLst/>
            <a:cxnLst/>
            <a:rect l="l" t="t" r="r" b="b"/>
            <a:pathLst>
              <a:path w="5355590" h="698500">
                <a:moveTo>
                  <a:pt x="5355590" y="0"/>
                </a:moveTo>
                <a:lnTo>
                  <a:pt x="0" y="0"/>
                </a:lnTo>
                <a:lnTo>
                  <a:pt x="0" y="698500"/>
                </a:lnTo>
                <a:lnTo>
                  <a:pt x="5355590" y="698500"/>
                </a:lnTo>
                <a:close/>
              </a:path>
            </a:pathLst>
          </a:custGeom>
          <a:solidFill>
            <a:srgbClr val="91C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 txBox="1">
            <a:spLocks noGrp="1"/>
          </p:cNvSpPr>
          <p:nvPr>
            <p:ph type="title"/>
          </p:nvPr>
        </p:nvSpPr>
        <p:spPr>
          <a:xfrm>
            <a:off x="1982470" y="323850"/>
            <a:ext cx="44284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04" dirty="0">
                <a:latin typeface="Arial"/>
                <a:cs typeface="Arial"/>
              </a:rPr>
              <a:t>Efficiency/Utilization</a:t>
            </a:r>
            <a:endParaRPr sz="4000">
              <a:latin typeface="Arial"/>
              <a:cs typeface="Arial"/>
            </a:endParaRPr>
          </a:p>
        </p:txBody>
      </p:sp>
      <p:graphicFrame>
        <p:nvGraphicFramePr>
          <p:cNvPr id="185" name="object 185"/>
          <p:cNvGraphicFramePr>
            <a:graphicFrameLocks noGrp="1"/>
          </p:cNvGraphicFramePr>
          <p:nvPr/>
        </p:nvGraphicFramePr>
        <p:xfrm>
          <a:off x="668019" y="3501107"/>
          <a:ext cx="7023100" cy="8179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4005"/>
                <a:gridCol w="538480"/>
                <a:gridCol w="2739390"/>
                <a:gridCol w="2181225"/>
              </a:tblGrid>
              <a:tr h="28959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6860">
                        <a:lnSpc>
                          <a:spcPts val="2180"/>
                        </a:lnSpc>
                      </a:pPr>
                      <a:r>
                        <a:rPr sz="20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u="heavy" spc="-29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Actual</a:t>
                      </a:r>
                      <a:r>
                        <a:rPr sz="2000" b="1" u="heavy" spc="-9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u="heavy" spc="4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output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ts val="2180"/>
                        </a:lnSpc>
                        <a:tabLst>
                          <a:tab pos="675005" algn="l"/>
                        </a:tabLst>
                      </a:pPr>
                      <a:r>
                        <a:rPr sz="20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sz="2000" b="1" u="heavy" spc="-1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36</a:t>
                      </a:r>
                      <a:r>
                        <a:rPr sz="2000" b="1" u="heavy" spc="-10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u="heavy" spc="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units/day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8319">
                <a:tc>
                  <a:txBody>
                    <a:bodyPr/>
                    <a:lstStyle/>
                    <a:p>
                      <a:pPr marL="31750">
                        <a:lnSpc>
                          <a:spcPts val="2130"/>
                        </a:lnSpc>
                      </a:pPr>
                      <a:r>
                        <a:rPr sz="2400" b="1" spc="-25" dirty="0">
                          <a:latin typeface="Arial"/>
                          <a:cs typeface="Arial"/>
                        </a:rPr>
                        <a:t>Efficiency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ts val="205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=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3405" algn="ctr">
                        <a:lnSpc>
                          <a:spcPts val="1745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=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86360" algn="ctr">
                        <a:lnSpc>
                          <a:spcPts val="2205"/>
                        </a:lnSpc>
                      </a:pPr>
                      <a:r>
                        <a:rPr sz="2000" b="1" spc="-15" dirty="0">
                          <a:latin typeface="Arial"/>
                          <a:cs typeface="Arial"/>
                        </a:rPr>
                        <a:t>Effective</a:t>
                      </a:r>
                      <a:r>
                        <a:rPr sz="20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35" dirty="0">
                          <a:latin typeface="Arial"/>
                          <a:cs typeface="Arial"/>
                        </a:rPr>
                        <a:t>capacity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6850" algn="r">
                        <a:lnSpc>
                          <a:spcPts val="1745"/>
                        </a:lnSpc>
                      </a:pPr>
                      <a:r>
                        <a:rPr sz="2000" b="1" spc="-65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2000" b="1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40" dirty="0">
                          <a:latin typeface="Arial"/>
                          <a:cs typeface="Arial"/>
                        </a:rPr>
                        <a:t>90%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R="239395" algn="r">
                        <a:lnSpc>
                          <a:spcPts val="2205"/>
                        </a:lnSpc>
                      </a:pPr>
                      <a:r>
                        <a:rPr sz="2000" b="1" spc="-20" dirty="0">
                          <a:latin typeface="Arial"/>
                          <a:cs typeface="Arial"/>
                        </a:rPr>
                        <a:t>40 </a:t>
                      </a:r>
                      <a:r>
                        <a:rPr sz="2000" b="1" spc="55" dirty="0">
                          <a:latin typeface="Arial"/>
                          <a:cs typeface="Arial"/>
                        </a:rPr>
                        <a:t>units/</a:t>
                      </a:r>
                      <a:r>
                        <a:rPr sz="2000" b="1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40" dirty="0">
                          <a:latin typeface="Arial"/>
                          <a:cs typeface="Arial"/>
                        </a:rPr>
                        <a:t>day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86" name="object 186"/>
          <p:cNvSpPr txBox="1"/>
          <p:nvPr/>
        </p:nvSpPr>
        <p:spPr>
          <a:xfrm>
            <a:off x="3125470" y="4697729"/>
            <a:ext cx="16814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Arial"/>
                <a:cs typeface="Arial"/>
              </a:rPr>
              <a:t>Actual</a:t>
            </a:r>
            <a:r>
              <a:rPr sz="2000" b="1" spc="-150" dirty="0">
                <a:latin typeface="Arial"/>
                <a:cs typeface="Arial"/>
              </a:rPr>
              <a:t> </a:t>
            </a:r>
            <a:r>
              <a:rPr sz="2000" b="1" spc="40" dirty="0">
                <a:latin typeface="Arial"/>
                <a:cs typeface="Arial"/>
              </a:rPr>
              <a:t>output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5623305" y="4697729"/>
            <a:ext cx="14890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10" dirty="0">
                <a:latin typeface="Arial"/>
                <a:cs typeface="Arial"/>
              </a:rPr>
              <a:t>36</a:t>
            </a:r>
            <a:r>
              <a:rPr sz="2000" b="1" spc="-120" dirty="0">
                <a:latin typeface="Arial"/>
                <a:cs typeface="Arial"/>
              </a:rPr>
              <a:t> </a:t>
            </a:r>
            <a:r>
              <a:rPr sz="2000" b="1" spc="20" dirty="0">
                <a:latin typeface="Arial"/>
                <a:cs typeface="Arial"/>
              </a:rPr>
              <a:t>units/day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748030" y="4919979"/>
            <a:ext cx="2115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62150" algn="l"/>
              </a:tabLst>
            </a:pPr>
            <a:r>
              <a:rPr sz="2400" b="1" spc="160" dirty="0">
                <a:latin typeface="Arial"/>
                <a:cs typeface="Arial"/>
              </a:rPr>
              <a:t>U</a:t>
            </a:r>
            <a:r>
              <a:rPr sz="2400" b="1" spc="65" dirty="0">
                <a:latin typeface="Arial"/>
                <a:cs typeface="Arial"/>
              </a:rPr>
              <a:t>t</a:t>
            </a:r>
            <a:r>
              <a:rPr sz="2400" b="1" spc="114" dirty="0">
                <a:latin typeface="Arial"/>
                <a:cs typeface="Arial"/>
              </a:rPr>
              <a:t>i</a:t>
            </a:r>
            <a:r>
              <a:rPr sz="2400" b="1" spc="125" dirty="0">
                <a:latin typeface="Arial"/>
                <a:cs typeface="Arial"/>
              </a:rPr>
              <a:t>l</a:t>
            </a:r>
            <a:r>
              <a:rPr sz="2400" b="1" spc="114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za</a:t>
            </a:r>
            <a:r>
              <a:rPr sz="2400" b="1" spc="125" dirty="0">
                <a:latin typeface="Arial"/>
                <a:cs typeface="Arial"/>
              </a:rPr>
              <a:t>t</a:t>
            </a:r>
            <a:r>
              <a:rPr sz="2400" b="1" spc="114" dirty="0">
                <a:latin typeface="Arial"/>
                <a:cs typeface="Arial"/>
              </a:rPr>
              <a:t>i</a:t>
            </a:r>
            <a:r>
              <a:rPr sz="2400" b="1" spc="-30" dirty="0">
                <a:latin typeface="Arial"/>
                <a:cs typeface="Arial"/>
              </a:rPr>
              <a:t>o</a:t>
            </a:r>
            <a:r>
              <a:rPr sz="2400" b="1" spc="6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000" b="1" spc="-65" dirty="0">
                <a:latin typeface="Arial"/>
                <a:cs typeface="Arial"/>
              </a:rPr>
              <a:t>=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5259070" y="4970779"/>
            <a:ext cx="1657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65" dirty="0">
                <a:latin typeface="Arial"/>
                <a:cs typeface="Arial"/>
              </a:rPr>
              <a:t>=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7694930" y="4970779"/>
            <a:ext cx="6775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65" dirty="0">
                <a:latin typeface="Arial"/>
                <a:cs typeface="Arial"/>
              </a:rPr>
              <a:t>=</a:t>
            </a:r>
            <a:r>
              <a:rPr sz="2000" b="1" spc="-160" dirty="0">
                <a:latin typeface="Arial"/>
                <a:cs typeface="Arial"/>
              </a:rPr>
              <a:t> </a:t>
            </a:r>
            <a:r>
              <a:rPr sz="2000" b="1" spc="-155" dirty="0">
                <a:latin typeface="Arial"/>
                <a:cs typeface="Arial"/>
              </a:rPr>
              <a:t>72%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3062223" y="5162550"/>
            <a:ext cx="19094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latin typeface="Arial"/>
                <a:cs typeface="Arial"/>
              </a:rPr>
              <a:t>Design</a:t>
            </a:r>
            <a:r>
              <a:rPr sz="2000" b="1" spc="-155" dirty="0">
                <a:latin typeface="Arial"/>
                <a:cs typeface="Arial"/>
              </a:rPr>
              <a:t> </a:t>
            </a:r>
            <a:r>
              <a:rPr sz="2000" b="1" spc="-35" dirty="0">
                <a:latin typeface="Arial"/>
                <a:cs typeface="Arial"/>
              </a:rPr>
              <a:t>capacity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5805423" y="5162550"/>
            <a:ext cx="14979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75" dirty="0">
                <a:latin typeface="Arial"/>
                <a:cs typeface="Arial"/>
              </a:rPr>
              <a:t>50</a:t>
            </a:r>
            <a:r>
              <a:rPr sz="2000" b="1" spc="-114" dirty="0">
                <a:latin typeface="Arial"/>
                <a:cs typeface="Arial"/>
              </a:rPr>
              <a:t> </a:t>
            </a:r>
            <a:r>
              <a:rPr sz="2000" b="1" spc="20" dirty="0">
                <a:latin typeface="Arial"/>
                <a:cs typeface="Arial"/>
              </a:rPr>
              <a:t>units/day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687069" y="1031240"/>
            <a:ext cx="5156835" cy="1972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2100"/>
              </a:lnSpc>
              <a:spcBef>
                <a:spcPts val="100"/>
              </a:spcBef>
              <a:tabLst>
                <a:tab pos="3301365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Design capacity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=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50	</a:t>
            </a:r>
            <a:r>
              <a:rPr sz="2800" b="1" spc="-10" dirty="0">
                <a:latin typeface="Times New Roman"/>
                <a:cs typeface="Times New Roman"/>
              </a:rPr>
              <a:t>trucks/day  </a:t>
            </a:r>
            <a:r>
              <a:rPr sz="2800" b="1" spc="-5" dirty="0">
                <a:latin typeface="Times New Roman"/>
                <a:cs typeface="Times New Roman"/>
              </a:rPr>
              <a:t>Effective capacity </a:t>
            </a:r>
            <a:r>
              <a:rPr sz="2800" b="1" dirty="0">
                <a:latin typeface="Times New Roman"/>
                <a:cs typeface="Times New Roman"/>
              </a:rPr>
              <a:t>= 40 </a:t>
            </a:r>
            <a:r>
              <a:rPr sz="2800" b="1" spc="-10" dirty="0">
                <a:latin typeface="Times New Roman"/>
                <a:cs typeface="Times New Roman"/>
              </a:rPr>
              <a:t>trucks/day  </a:t>
            </a:r>
            <a:r>
              <a:rPr sz="2800" b="1" spc="-5" dirty="0">
                <a:latin typeface="Times New Roman"/>
                <a:cs typeface="Times New Roman"/>
              </a:rPr>
              <a:t>Actual output </a:t>
            </a:r>
            <a:r>
              <a:rPr sz="2800" b="1" dirty="0">
                <a:latin typeface="Times New Roman"/>
                <a:cs typeface="Times New Roman"/>
              </a:rPr>
              <a:t>= 36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units/day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94" name="object 194"/>
          <p:cNvGrpSpPr/>
          <p:nvPr/>
        </p:nvGrpSpPr>
        <p:grpSpPr>
          <a:xfrm>
            <a:off x="3048000" y="5046921"/>
            <a:ext cx="1901189" cy="64135"/>
            <a:chOff x="3048000" y="5046921"/>
            <a:chExt cx="1901189" cy="64135"/>
          </a:xfrm>
        </p:grpSpPr>
        <p:sp>
          <p:nvSpPr>
            <p:cNvPr id="195" name="object 195"/>
            <p:cNvSpPr/>
            <p:nvPr/>
          </p:nvSpPr>
          <p:spPr>
            <a:xfrm>
              <a:off x="3120389" y="5097780"/>
              <a:ext cx="1828800" cy="0"/>
            </a:xfrm>
            <a:custGeom>
              <a:avLst/>
              <a:gdLst/>
              <a:ahLst/>
              <a:cxnLst/>
              <a:rect l="l" t="t" r="r" b="b"/>
              <a:pathLst>
                <a:path w="1828800">
                  <a:moveTo>
                    <a:pt x="0" y="0"/>
                  </a:moveTo>
                  <a:lnTo>
                    <a:pt x="1828800" y="0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3048000" y="5059680"/>
              <a:ext cx="1828800" cy="0"/>
            </a:xfrm>
            <a:custGeom>
              <a:avLst/>
              <a:gdLst/>
              <a:ahLst/>
              <a:cxnLst/>
              <a:rect l="l" t="t" r="r" b="b"/>
              <a:pathLst>
                <a:path w="1828800">
                  <a:moveTo>
                    <a:pt x="0" y="0"/>
                  </a:moveTo>
                  <a:lnTo>
                    <a:pt x="1828800" y="0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7" name="object 197"/>
          <p:cNvGrpSpPr/>
          <p:nvPr/>
        </p:nvGrpSpPr>
        <p:grpSpPr>
          <a:xfrm>
            <a:off x="5562600" y="5046921"/>
            <a:ext cx="1901189" cy="64135"/>
            <a:chOff x="5562600" y="5046921"/>
            <a:chExt cx="1901189" cy="64135"/>
          </a:xfrm>
        </p:grpSpPr>
        <p:sp>
          <p:nvSpPr>
            <p:cNvPr id="198" name="object 198"/>
            <p:cNvSpPr/>
            <p:nvPr/>
          </p:nvSpPr>
          <p:spPr>
            <a:xfrm>
              <a:off x="5634989" y="5097780"/>
              <a:ext cx="1828800" cy="0"/>
            </a:xfrm>
            <a:custGeom>
              <a:avLst/>
              <a:gdLst/>
              <a:ahLst/>
              <a:cxnLst/>
              <a:rect l="l" t="t" r="r" b="b"/>
              <a:pathLst>
                <a:path w="1828800">
                  <a:moveTo>
                    <a:pt x="0" y="0"/>
                  </a:moveTo>
                  <a:lnTo>
                    <a:pt x="1828800" y="0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562600" y="5059680"/>
              <a:ext cx="1828800" cy="0"/>
            </a:xfrm>
            <a:custGeom>
              <a:avLst/>
              <a:gdLst/>
              <a:ahLst/>
              <a:cxnLst/>
              <a:rect l="l" t="t" r="r" b="b"/>
              <a:pathLst>
                <a:path w="1828800">
                  <a:moveTo>
                    <a:pt x="0" y="0"/>
                  </a:moveTo>
                  <a:lnTo>
                    <a:pt x="1828800" y="0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0" name="object 200"/>
          <p:cNvGrpSpPr/>
          <p:nvPr/>
        </p:nvGrpSpPr>
        <p:grpSpPr>
          <a:xfrm>
            <a:off x="376327" y="376327"/>
            <a:ext cx="1304925" cy="923925"/>
            <a:chOff x="376327" y="376327"/>
            <a:chExt cx="1304925" cy="923925"/>
          </a:xfrm>
        </p:grpSpPr>
        <p:sp>
          <p:nvSpPr>
            <p:cNvPr id="201" name="object 201"/>
            <p:cNvSpPr/>
            <p:nvPr/>
          </p:nvSpPr>
          <p:spPr>
            <a:xfrm>
              <a:off x="380999" y="380999"/>
              <a:ext cx="1295400" cy="914400"/>
            </a:xfrm>
            <a:custGeom>
              <a:avLst/>
              <a:gdLst/>
              <a:ahLst/>
              <a:cxnLst/>
              <a:rect l="l" t="t" r="r" b="b"/>
              <a:pathLst>
                <a:path w="1295400" h="914400">
                  <a:moveTo>
                    <a:pt x="647700" y="0"/>
                  </a:moveTo>
                  <a:lnTo>
                    <a:pt x="430530" y="228600"/>
                  </a:lnTo>
                  <a:lnTo>
                    <a:pt x="0" y="228600"/>
                  </a:lnTo>
                  <a:lnTo>
                    <a:pt x="214629" y="457200"/>
                  </a:lnTo>
                  <a:lnTo>
                    <a:pt x="0" y="685800"/>
                  </a:lnTo>
                  <a:lnTo>
                    <a:pt x="430530" y="685800"/>
                  </a:lnTo>
                  <a:lnTo>
                    <a:pt x="647700" y="914400"/>
                  </a:lnTo>
                  <a:lnTo>
                    <a:pt x="863600" y="685800"/>
                  </a:lnTo>
                  <a:lnTo>
                    <a:pt x="1295400" y="685800"/>
                  </a:lnTo>
                  <a:lnTo>
                    <a:pt x="1079500" y="457200"/>
                  </a:lnTo>
                  <a:lnTo>
                    <a:pt x="1295400" y="228600"/>
                  </a:lnTo>
                  <a:lnTo>
                    <a:pt x="863600" y="228600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380999" y="380999"/>
              <a:ext cx="1295400" cy="914400"/>
            </a:xfrm>
            <a:custGeom>
              <a:avLst/>
              <a:gdLst/>
              <a:ahLst/>
              <a:cxnLst/>
              <a:rect l="l" t="t" r="r" b="b"/>
              <a:pathLst>
                <a:path w="1295400" h="914400">
                  <a:moveTo>
                    <a:pt x="0" y="228600"/>
                  </a:moveTo>
                  <a:lnTo>
                    <a:pt x="430530" y="228600"/>
                  </a:lnTo>
                  <a:lnTo>
                    <a:pt x="647700" y="0"/>
                  </a:lnTo>
                  <a:lnTo>
                    <a:pt x="863600" y="228600"/>
                  </a:lnTo>
                  <a:lnTo>
                    <a:pt x="1295400" y="228600"/>
                  </a:lnTo>
                  <a:lnTo>
                    <a:pt x="1079500" y="457200"/>
                  </a:lnTo>
                  <a:lnTo>
                    <a:pt x="1295400" y="685800"/>
                  </a:lnTo>
                  <a:lnTo>
                    <a:pt x="863600" y="685800"/>
                  </a:lnTo>
                  <a:lnTo>
                    <a:pt x="647700" y="914400"/>
                  </a:lnTo>
                  <a:lnTo>
                    <a:pt x="430530" y="685800"/>
                  </a:lnTo>
                  <a:lnTo>
                    <a:pt x="0" y="685800"/>
                  </a:lnTo>
                  <a:lnTo>
                    <a:pt x="214629" y="457200"/>
                  </a:lnTo>
                  <a:lnTo>
                    <a:pt x="0" y="228600"/>
                  </a:lnTo>
                  <a:close/>
                </a:path>
                <a:path w="1295400" h="914400">
                  <a:moveTo>
                    <a:pt x="0" y="0"/>
                  </a:moveTo>
                  <a:lnTo>
                    <a:pt x="0" y="0"/>
                  </a:lnTo>
                </a:path>
                <a:path w="1295400" h="914400">
                  <a:moveTo>
                    <a:pt x="1295400" y="914400"/>
                  </a:moveTo>
                  <a:lnTo>
                    <a:pt x="1295400" y="9144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3" name="object 203"/>
          <p:cNvSpPr txBox="1"/>
          <p:nvPr/>
        </p:nvSpPr>
        <p:spPr>
          <a:xfrm>
            <a:off x="673100" y="643890"/>
            <a:ext cx="517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95" dirty="0">
                <a:latin typeface="Arial"/>
                <a:cs typeface="Arial"/>
              </a:rPr>
              <a:t>E</a:t>
            </a:r>
            <a:r>
              <a:rPr sz="2400" b="1" spc="70" dirty="0">
                <a:latin typeface="Arial"/>
                <a:cs typeface="Arial"/>
              </a:rPr>
              <a:t>x</a:t>
            </a:r>
            <a:r>
              <a:rPr sz="2400" b="1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04" name="object 204"/>
          <p:cNvGrpSpPr/>
          <p:nvPr/>
        </p:nvGrpSpPr>
        <p:grpSpPr>
          <a:xfrm>
            <a:off x="6167120" y="1145539"/>
            <a:ext cx="2298700" cy="1748789"/>
            <a:chOff x="6167120" y="1145539"/>
            <a:chExt cx="2298700" cy="1748789"/>
          </a:xfrm>
        </p:grpSpPr>
        <p:sp>
          <p:nvSpPr>
            <p:cNvPr id="205" name="object 205"/>
            <p:cNvSpPr/>
            <p:nvPr/>
          </p:nvSpPr>
          <p:spPr>
            <a:xfrm>
              <a:off x="6292850" y="1148079"/>
              <a:ext cx="2052320" cy="52069"/>
            </a:xfrm>
            <a:custGeom>
              <a:avLst/>
              <a:gdLst/>
              <a:ahLst/>
              <a:cxnLst/>
              <a:rect l="l" t="t" r="r" b="b"/>
              <a:pathLst>
                <a:path w="2052320" h="52069">
                  <a:moveTo>
                    <a:pt x="2052320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2052320" y="52070"/>
                  </a:lnTo>
                  <a:lnTo>
                    <a:pt x="2052320" y="0"/>
                  </a:lnTo>
                  <a:close/>
                </a:path>
              </a:pathLst>
            </a:custGeom>
            <a:solidFill>
              <a:srgbClr val="9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6292850" y="1148079"/>
              <a:ext cx="2052320" cy="52069"/>
            </a:xfrm>
            <a:custGeom>
              <a:avLst/>
              <a:gdLst/>
              <a:ahLst/>
              <a:cxnLst/>
              <a:rect l="l" t="t" r="r" b="b"/>
              <a:pathLst>
                <a:path w="2052320" h="52069">
                  <a:moveTo>
                    <a:pt x="0" y="0"/>
                  </a:moveTo>
                  <a:lnTo>
                    <a:pt x="2052320" y="0"/>
                  </a:lnTo>
                  <a:lnTo>
                    <a:pt x="2052320" y="52070"/>
                  </a:lnTo>
                  <a:lnTo>
                    <a:pt x="0" y="52070"/>
                  </a:lnTo>
                  <a:lnTo>
                    <a:pt x="0" y="0"/>
                  </a:lnTo>
                  <a:close/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6294120" y="1200149"/>
              <a:ext cx="2051050" cy="1173480"/>
            </a:xfrm>
            <a:custGeom>
              <a:avLst/>
              <a:gdLst/>
              <a:ahLst/>
              <a:cxnLst/>
              <a:rect l="l" t="t" r="r" b="b"/>
              <a:pathLst>
                <a:path w="2051050" h="1173480">
                  <a:moveTo>
                    <a:pt x="2051050" y="0"/>
                  </a:moveTo>
                  <a:lnTo>
                    <a:pt x="0" y="0"/>
                  </a:lnTo>
                  <a:lnTo>
                    <a:pt x="0" y="962660"/>
                  </a:lnTo>
                  <a:lnTo>
                    <a:pt x="0" y="1173480"/>
                  </a:lnTo>
                  <a:lnTo>
                    <a:pt x="2051050" y="1173480"/>
                  </a:lnTo>
                  <a:lnTo>
                    <a:pt x="2051050" y="962660"/>
                  </a:lnTo>
                  <a:lnTo>
                    <a:pt x="2051050" y="0"/>
                  </a:lnTo>
                  <a:close/>
                </a:path>
              </a:pathLst>
            </a:custGeom>
            <a:solidFill>
              <a:srgbClr val="9E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6294120" y="1200149"/>
              <a:ext cx="2051050" cy="1173480"/>
            </a:xfrm>
            <a:custGeom>
              <a:avLst/>
              <a:gdLst/>
              <a:ahLst/>
              <a:cxnLst/>
              <a:rect l="l" t="t" r="r" b="b"/>
              <a:pathLst>
                <a:path w="2051050" h="1173480">
                  <a:moveTo>
                    <a:pt x="0" y="0"/>
                  </a:moveTo>
                  <a:lnTo>
                    <a:pt x="2051050" y="0"/>
                  </a:lnTo>
                  <a:lnTo>
                    <a:pt x="2051050" y="1173479"/>
                  </a:lnTo>
                  <a:lnTo>
                    <a:pt x="0" y="1173479"/>
                  </a:lnTo>
                  <a:lnTo>
                    <a:pt x="0" y="0"/>
                  </a:lnTo>
                  <a:close/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733030" y="1503679"/>
              <a:ext cx="187960" cy="144780"/>
            </a:xfrm>
            <a:custGeom>
              <a:avLst/>
              <a:gdLst/>
              <a:ahLst/>
              <a:cxnLst/>
              <a:rect l="l" t="t" r="r" b="b"/>
              <a:pathLst>
                <a:path w="187959" h="144780">
                  <a:moveTo>
                    <a:pt x="187959" y="0"/>
                  </a:moveTo>
                  <a:lnTo>
                    <a:pt x="0" y="0"/>
                  </a:lnTo>
                  <a:lnTo>
                    <a:pt x="0" y="144779"/>
                  </a:lnTo>
                  <a:lnTo>
                    <a:pt x="187959" y="144779"/>
                  </a:lnTo>
                  <a:lnTo>
                    <a:pt x="1879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100570" y="1572259"/>
              <a:ext cx="430530" cy="723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582410" y="1617979"/>
              <a:ext cx="1469390" cy="144780"/>
            </a:xfrm>
            <a:custGeom>
              <a:avLst/>
              <a:gdLst/>
              <a:ahLst/>
              <a:cxnLst/>
              <a:rect l="l" t="t" r="r" b="b"/>
              <a:pathLst>
                <a:path w="1469390" h="144780">
                  <a:moveTo>
                    <a:pt x="1435100" y="0"/>
                  </a:moveTo>
                  <a:lnTo>
                    <a:pt x="35560" y="0"/>
                  </a:lnTo>
                  <a:lnTo>
                    <a:pt x="21967" y="1329"/>
                  </a:lnTo>
                  <a:lnTo>
                    <a:pt x="10636" y="4921"/>
                  </a:lnTo>
                  <a:lnTo>
                    <a:pt x="2877" y="10179"/>
                  </a:lnTo>
                  <a:lnTo>
                    <a:pt x="0" y="16510"/>
                  </a:lnTo>
                  <a:lnTo>
                    <a:pt x="0" y="128270"/>
                  </a:lnTo>
                  <a:lnTo>
                    <a:pt x="2877" y="135135"/>
                  </a:lnTo>
                  <a:lnTo>
                    <a:pt x="10636" y="140335"/>
                  </a:lnTo>
                  <a:lnTo>
                    <a:pt x="21967" y="143629"/>
                  </a:lnTo>
                  <a:lnTo>
                    <a:pt x="35560" y="144780"/>
                  </a:lnTo>
                  <a:lnTo>
                    <a:pt x="1435100" y="144780"/>
                  </a:lnTo>
                  <a:lnTo>
                    <a:pt x="1448494" y="143629"/>
                  </a:lnTo>
                  <a:lnTo>
                    <a:pt x="1459388" y="140335"/>
                  </a:lnTo>
                  <a:lnTo>
                    <a:pt x="1466711" y="135135"/>
                  </a:lnTo>
                  <a:lnTo>
                    <a:pt x="1469390" y="128270"/>
                  </a:lnTo>
                  <a:lnTo>
                    <a:pt x="1469390" y="16510"/>
                  </a:lnTo>
                  <a:lnTo>
                    <a:pt x="1466711" y="10179"/>
                  </a:lnTo>
                  <a:lnTo>
                    <a:pt x="1459388" y="4921"/>
                  </a:lnTo>
                  <a:lnTo>
                    <a:pt x="1448494" y="1329"/>
                  </a:lnTo>
                  <a:lnTo>
                    <a:pt x="1435100" y="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582410" y="1617979"/>
              <a:ext cx="1469390" cy="144780"/>
            </a:xfrm>
            <a:custGeom>
              <a:avLst/>
              <a:gdLst/>
              <a:ahLst/>
              <a:cxnLst/>
              <a:rect l="l" t="t" r="r" b="b"/>
              <a:pathLst>
                <a:path w="1469390" h="144780">
                  <a:moveTo>
                    <a:pt x="35560" y="0"/>
                  </a:moveTo>
                  <a:lnTo>
                    <a:pt x="1435100" y="0"/>
                  </a:lnTo>
                  <a:lnTo>
                    <a:pt x="1448494" y="1329"/>
                  </a:lnTo>
                  <a:lnTo>
                    <a:pt x="1459388" y="4921"/>
                  </a:lnTo>
                  <a:lnTo>
                    <a:pt x="1466711" y="10179"/>
                  </a:lnTo>
                  <a:lnTo>
                    <a:pt x="1469390" y="16510"/>
                  </a:lnTo>
                  <a:lnTo>
                    <a:pt x="1469390" y="128270"/>
                  </a:lnTo>
                  <a:lnTo>
                    <a:pt x="1466711" y="135135"/>
                  </a:lnTo>
                  <a:lnTo>
                    <a:pt x="1459388" y="140335"/>
                  </a:lnTo>
                  <a:lnTo>
                    <a:pt x="1448494" y="143629"/>
                  </a:lnTo>
                  <a:lnTo>
                    <a:pt x="1435100" y="144780"/>
                  </a:lnTo>
                  <a:lnTo>
                    <a:pt x="35560" y="144780"/>
                  </a:lnTo>
                  <a:lnTo>
                    <a:pt x="21967" y="143629"/>
                  </a:lnTo>
                  <a:lnTo>
                    <a:pt x="10636" y="140335"/>
                  </a:lnTo>
                  <a:lnTo>
                    <a:pt x="2877" y="135135"/>
                  </a:lnTo>
                  <a:lnTo>
                    <a:pt x="0" y="128270"/>
                  </a:lnTo>
                  <a:lnTo>
                    <a:pt x="0" y="16510"/>
                  </a:lnTo>
                  <a:lnTo>
                    <a:pt x="2877" y="10179"/>
                  </a:lnTo>
                  <a:lnTo>
                    <a:pt x="10636" y="4921"/>
                  </a:lnTo>
                  <a:lnTo>
                    <a:pt x="21967" y="1329"/>
                  </a:lnTo>
                  <a:lnTo>
                    <a:pt x="3556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433820" y="1650999"/>
              <a:ext cx="1770380" cy="864869"/>
            </a:xfrm>
            <a:custGeom>
              <a:avLst/>
              <a:gdLst/>
              <a:ahLst/>
              <a:cxnLst/>
              <a:rect l="l" t="t" r="r" b="b"/>
              <a:pathLst>
                <a:path w="1770379" h="864869">
                  <a:moveTo>
                    <a:pt x="1630679" y="0"/>
                  </a:moveTo>
                  <a:lnTo>
                    <a:pt x="139700" y="0"/>
                  </a:lnTo>
                  <a:lnTo>
                    <a:pt x="120650" y="1270"/>
                  </a:lnTo>
                  <a:lnTo>
                    <a:pt x="72389" y="16510"/>
                  </a:lnTo>
                  <a:lnTo>
                    <a:pt x="45719" y="44450"/>
                  </a:lnTo>
                  <a:lnTo>
                    <a:pt x="45719" y="443229"/>
                  </a:lnTo>
                  <a:lnTo>
                    <a:pt x="0" y="510539"/>
                  </a:lnTo>
                  <a:lnTo>
                    <a:pt x="0" y="864870"/>
                  </a:lnTo>
                  <a:lnTo>
                    <a:pt x="1770379" y="864870"/>
                  </a:lnTo>
                  <a:lnTo>
                    <a:pt x="1770379" y="510539"/>
                  </a:lnTo>
                  <a:lnTo>
                    <a:pt x="1723389" y="443229"/>
                  </a:lnTo>
                  <a:lnTo>
                    <a:pt x="1723389" y="44450"/>
                  </a:lnTo>
                  <a:lnTo>
                    <a:pt x="1691639" y="13970"/>
                  </a:lnTo>
                  <a:lnTo>
                    <a:pt x="1681479" y="8889"/>
                  </a:lnTo>
                  <a:lnTo>
                    <a:pt x="1670050" y="5079"/>
                  </a:lnTo>
                  <a:lnTo>
                    <a:pt x="1659889" y="3810"/>
                  </a:lnTo>
                  <a:lnTo>
                    <a:pt x="1645920" y="1270"/>
                  </a:lnTo>
                  <a:lnTo>
                    <a:pt x="1630679" y="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433820" y="1650999"/>
              <a:ext cx="1770380" cy="864869"/>
            </a:xfrm>
            <a:custGeom>
              <a:avLst/>
              <a:gdLst/>
              <a:ahLst/>
              <a:cxnLst/>
              <a:rect l="l" t="t" r="r" b="b"/>
              <a:pathLst>
                <a:path w="1770379" h="864869">
                  <a:moveTo>
                    <a:pt x="139700" y="0"/>
                  </a:moveTo>
                  <a:lnTo>
                    <a:pt x="1630679" y="0"/>
                  </a:lnTo>
                  <a:lnTo>
                    <a:pt x="1645920" y="1270"/>
                  </a:lnTo>
                  <a:lnTo>
                    <a:pt x="1659889" y="3810"/>
                  </a:lnTo>
                  <a:lnTo>
                    <a:pt x="1670050" y="5079"/>
                  </a:lnTo>
                  <a:lnTo>
                    <a:pt x="1681479" y="8889"/>
                  </a:lnTo>
                  <a:lnTo>
                    <a:pt x="1691639" y="13970"/>
                  </a:lnTo>
                  <a:lnTo>
                    <a:pt x="1700529" y="17779"/>
                  </a:lnTo>
                  <a:lnTo>
                    <a:pt x="1723389" y="44450"/>
                  </a:lnTo>
                  <a:lnTo>
                    <a:pt x="1723389" y="443229"/>
                  </a:lnTo>
                  <a:lnTo>
                    <a:pt x="1770379" y="510539"/>
                  </a:lnTo>
                  <a:lnTo>
                    <a:pt x="1770379" y="864870"/>
                  </a:lnTo>
                  <a:lnTo>
                    <a:pt x="0" y="864870"/>
                  </a:lnTo>
                  <a:lnTo>
                    <a:pt x="0" y="510539"/>
                  </a:lnTo>
                  <a:lnTo>
                    <a:pt x="45719" y="443229"/>
                  </a:lnTo>
                  <a:lnTo>
                    <a:pt x="45719" y="44450"/>
                  </a:lnTo>
                  <a:lnTo>
                    <a:pt x="72389" y="16510"/>
                  </a:lnTo>
                  <a:lnTo>
                    <a:pt x="120650" y="1270"/>
                  </a:lnTo>
                  <a:lnTo>
                    <a:pt x="139700" y="0"/>
                  </a:lnTo>
                  <a:close/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428740" y="2162809"/>
              <a:ext cx="1778000" cy="354330"/>
            </a:xfrm>
            <a:custGeom>
              <a:avLst/>
              <a:gdLst/>
              <a:ahLst/>
              <a:cxnLst/>
              <a:rect l="l" t="t" r="r" b="b"/>
              <a:pathLst>
                <a:path w="1778000" h="354330">
                  <a:moveTo>
                    <a:pt x="0" y="354329"/>
                  </a:moveTo>
                  <a:lnTo>
                    <a:pt x="1778000" y="354329"/>
                  </a:lnTo>
                  <a:lnTo>
                    <a:pt x="1778000" y="0"/>
                  </a:lnTo>
                  <a:lnTo>
                    <a:pt x="0" y="0"/>
                  </a:lnTo>
                  <a:lnTo>
                    <a:pt x="0" y="354329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428740" y="2162809"/>
              <a:ext cx="1778000" cy="358140"/>
            </a:xfrm>
            <a:custGeom>
              <a:avLst/>
              <a:gdLst/>
              <a:ahLst/>
              <a:cxnLst/>
              <a:rect l="l" t="t" r="r" b="b"/>
              <a:pathLst>
                <a:path w="1778000" h="358139">
                  <a:moveTo>
                    <a:pt x="0" y="0"/>
                  </a:moveTo>
                  <a:lnTo>
                    <a:pt x="1778000" y="0"/>
                  </a:lnTo>
                  <a:lnTo>
                    <a:pt x="1778000" y="358139"/>
                  </a:lnTo>
                  <a:lnTo>
                    <a:pt x="0" y="358139"/>
                  </a:lnTo>
                  <a:lnTo>
                    <a:pt x="0" y="0"/>
                  </a:lnTo>
                  <a:close/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375400" y="2299969"/>
              <a:ext cx="57150" cy="218440"/>
            </a:xfrm>
            <a:custGeom>
              <a:avLst/>
              <a:gdLst/>
              <a:ahLst/>
              <a:cxnLst/>
              <a:rect l="l" t="t" r="r" b="b"/>
              <a:pathLst>
                <a:path w="57150" h="218439">
                  <a:moveTo>
                    <a:pt x="57150" y="0"/>
                  </a:moveTo>
                  <a:lnTo>
                    <a:pt x="0" y="43179"/>
                  </a:lnTo>
                  <a:lnTo>
                    <a:pt x="0" y="218439"/>
                  </a:lnTo>
                  <a:lnTo>
                    <a:pt x="57150" y="218439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375400" y="2299969"/>
              <a:ext cx="57150" cy="218440"/>
            </a:xfrm>
            <a:custGeom>
              <a:avLst/>
              <a:gdLst/>
              <a:ahLst/>
              <a:cxnLst/>
              <a:rect l="l" t="t" r="r" b="b"/>
              <a:pathLst>
                <a:path w="57150" h="218439">
                  <a:moveTo>
                    <a:pt x="57150" y="0"/>
                  </a:moveTo>
                  <a:lnTo>
                    <a:pt x="0" y="43179"/>
                  </a:lnTo>
                  <a:lnTo>
                    <a:pt x="0" y="218439"/>
                  </a:lnTo>
                  <a:lnTo>
                    <a:pt x="57150" y="218439"/>
                  </a:lnTo>
                  <a:lnTo>
                    <a:pt x="57150" y="0"/>
                  </a:lnTo>
                  <a:close/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205470" y="2299969"/>
              <a:ext cx="57150" cy="218440"/>
            </a:xfrm>
            <a:custGeom>
              <a:avLst/>
              <a:gdLst/>
              <a:ahLst/>
              <a:cxnLst/>
              <a:rect l="l" t="t" r="r" b="b"/>
              <a:pathLst>
                <a:path w="57150" h="218439">
                  <a:moveTo>
                    <a:pt x="0" y="0"/>
                  </a:moveTo>
                  <a:lnTo>
                    <a:pt x="0" y="218439"/>
                  </a:lnTo>
                  <a:lnTo>
                    <a:pt x="57150" y="218439"/>
                  </a:lnTo>
                  <a:lnTo>
                    <a:pt x="57150" y="43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205470" y="2299969"/>
              <a:ext cx="57150" cy="218440"/>
            </a:xfrm>
            <a:custGeom>
              <a:avLst/>
              <a:gdLst/>
              <a:ahLst/>
              <a:cxnLst/>
              <a:rect l="l" t="t" r="r" b="b"/>
              <a:pathLst>
                <a:path w="57150" h="218439">
                  <a:moveTo>
                    <a:pt x="0" y="0"/>
                  </a:moveTo>
                  <a:lnTo>
                    <a:pt x="57150" y="43179"/>
                  </a:lnTo>
                  <a:lnTo>
                    <a:pt x="57150" y="218439"/>
                  </a:lnTo>
                  <a:lnTo>
                    <a:pt x="0" y="218439"/>
                  </a:lnTo>
                  <a:lnTo>
                    <a:pt x="0" y="0"/>
                  </a:lnTo>
                  <a:close/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571740" y="1549399"/>
              <a:ext cx="74930" cy="35560"/>
            </a:xfrm>
            <a:custGeom>
              <a:avLst/>
              <a:gdLst/>
              <a:ahLst/>
              <a:cxnLst/>
              <a:rect l="l" t="t" r="r" b="b"/>
              <a:pathLst>
                <a:path w="74929" h="35559">
                  <a:moveTo>
                    <a:pt x="38100" y="0"/>
                  </a:moveTo>
                  <a:lnTo>
                    <a:pt x="23038" y="1349"/>
                  </a:lnTo>
                  <a:lnTo>
                    <a:pt x="10953" y="5079"/>
                  </a:lnTo>
                  <a:lnTo>
                    <a:pt x="2917" y="10715"/>
                  </a:lnTo>
                  <a:lnTo>
                    <a:pt x="0" y="17779"/>
                  </a:lnTo>
                  <a:lnTo>
                    <a:pt x="2917" y="24844"/>
                  </a:lnTo>
                  <a:lnTo>
                    <a:pt x="10953" y="30480"/>
                  </a:lnTo>
                  <a:lnTo>
                    <a:pt x="23038" y="34210"/>
                  </a:lnTo>
                  <a:lnTo>
                    <a:pt x="38100" y="35560"/>
                  </a:lnTo>
                  <a:lnTo>
                    <a:pt x="52427" y="34210"/>
                  </a:lnTo>
                  <a:lnTo>
                    <a:pt x="64134" y="30480"/>
                  </a:lnTo>
                  <a:lnTo>
                    <a:pt x="72032" y="24844"/>
                  </a:lnTo>
                  <a:lnTo>
                    <a:pt x="74929" y="17779"/>
                  </a:lnTo>
                  <a:lnTo>
                    <a:pt x="72032" y="10715"/>
                  </a:lnTo>
                  <a:lnTo>
                    <a:pt x="64134" y="5079"/>
                  </a:lnTo>
                  <a:lnTo>
                    <a:pt x="52427" y="134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7570470" y="1549399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74929" y="16510"/>
                  </a:moveTo>
                  <a:lnTo>
                    <a:pt x="74929" y="15239"/>
                  </a:lnTo>
                  <a:lnTo>
                    <a:pt x="74929" y="13970"/>
                  </a:lnTo>
                  <a:lnTo>
                    <a:pt x="73659" y="13970"/>
                  </a:lnTo>
                  <a:lnTo>
                    <a:pt x="73659" y="12700"/>
                  </a:lnTo>
                  <a:lnTo>
                    <a:pt x="73659" y="11429"/>
                  </a:lnTo>
                  <a:lnTo>
                    <a:pt x="72389" y="11429"/>
                  </a:lnTo>
                  <a:lnTo>
                    <a:pt x="72389" y="10160"/>
                  </a:lnTo>
                  <a:lnTo>
                    <a:pt x="71120" y="8889"/>
                  </a:lnTo>
                  <a:lnTo>
                    <a:pt x="69850" y="8889"/>
                  </a:lnTo>
                  <a:lnTo>
                    <a:pt x="69850" y="7620"/>
                  </a:lnTo>
                  <a:lnTo>
                    <a:pt x="68579" y="7620"/>
                  </a:lnTo>
                  <a:lnTo>
                    <a:pt x="67309" y="6350"/>
                  </a:lnTo>
                  <a:lnTo>
                    <a:pt x="66039" y="5079"/>
                  </a:lnTo>
                  <a:lnTo>
                    <a:pt x="64770" y="5079"/>
                  </a:lnTo>
                  <a:lnTo>
                    <a:pt x="63500" y="3810"/>
                  </a:lnTo>
                  <a:lnTo>
                    <a:pt x="62229" y="3810"/>
                  </a:lnTo>
                  <a:lnTo>
                    <a:pt x="60959" y="2539"/>
                  </a:lnTo>
                  <a:lnTo>
                    <a:pt x="58420" y="2539"/>
                  </a:lnTo>
                  <a:lnTo>
                    <a:pt x="57150" y="2539"/>
                  </a:lnTo>
                  <a:lnTo>
                    <a:pt x="55879" y="1270"/>
                  </a:lnTo>
                  <a:lnTo>
                    <a:pt x="53339" y="1270"/>
                  </a:lnTo>
                  <a:lnTo>
                    <a:pt x="52070" y="1270"/>
                  </a:lnTo>
                  <a:lnTo>
                    <a:pt x="50800" y="0"/>
                  </a:lnTo>
                  <a:lnTo>
                    <a:pt x="48259" y="0"/>
                  </a:lnTo>
                  <a:lnTo>
                    <a:pt x="46989" y="0"/>
                  </a:lnTo>
                  <a:lnTo>
                    <a:pt x="24129" y="0"/>
                  </a:lnTo>
                  <a:lnTo>
                    <a:pt x="22859" y="1270"/>
                  </a:lnTo>
                  <a:lnTo>
                    <a:pt x="21589" y="1270"/>
                  </a:lnTo>
                  <a:lnTo>
                    <a:pt x="19050" y="1270"/>
                  </a:lnTo>
                  <a:lnTo>
                    <a:pt x="17779" y="2539"/>
                  </a:lnTo>
                  <a:lnTo>
                    <a:pt x="16509" y="2539"/>
                  </a:lnTo>
                  <a:lnTo>
                    <a:pt x="15239" y="2539"/>
                  </a:lnTo>
                  <a:lnTo>
                    <a:pt x="12700" y="3810"/>
                  </a:lnTo>
                  <a:lnTo>
                    <a:pt x="11429" y="3810"/>
                  </a:lnTo>
                  <a:lnTo>
                    <a:pt x="10159" y="5079"/>
                  </a:lnTo>
                  <a:lnTo>
                    <a:pt x="8889" y="5079"/>
                  </a:lnTo>
                  <a:lnTo>
                    <a:pt x="7620" y="6350"/>
                  </a:lnTo>
                  <a:lnTo>
                    <a:pt x="6350" y="7620"/>
                  </a:lnTo>
                  <a:lnTo>
                    <a:pt x="5079" y="8889"/>
                  </a:lnTo>
                  <a:lnTo>
                    <a:pt x="3809" y="8889"/>
                  </a:lnTo>
                  <a:lnTo>
                    <a:pt x="3809" y="10160"/>
                  </a:lnTo>
                  <a:lnTo>
                    <a:pt x="2539" y="11429"/>
                  </a:lnTo>
                  <a:lnTo>
                    <a:pt x="1270" y="11429"/>
                  </a:lnTo>
                  <a:lnTo>
                    <a:pt x="1270" y="12700"/>
                  </a:lnTo>
                  <a:lnTo>
                    <a:pt x="1270" y="13970"/>
                  </a:lnTo>
                  <a:lnTo>
                    <a:pt x="0" y="13970"/>
                  </a:lnTo>
                  <a:lnTo>
                    <a:pt x="0" y="15239"/>
                  </a:lnTo>
                  <a:lnTo>
                    <a:pt x="0" y="16510"/>
                  </a:lnTo>
                  <a:lnTo>
                    <a:pt x="0" y="20320"/>
                  </a:lnTo>
                  <a:lnTo>
                    <a:pt x="1270" y="20320"/>
                  </a:lnTo>
                  <a:lnTo>
                    <a:pt x="1270" y="21589"/>
                  </a:lnTo>
                  <a:lnTo>
                    <a:pt x="1270" y="22860"/>
                  </a:lnTo>
                  <a:lnTo>
                    <a:pt x="2539" y="22860"/>
                  </a:lnTo>
                  <a:lnTo>
                    <a:pt x="3809" y="24129"/>
                  </a:lnTo>
                  <a:lnTo>
                    <a:pt x="3809" y="25400"/>
                  </a:lnTo>
                  <a:lnTo>
                    <a:pt x="5079" y="25400"/>
                  </a:lnTo>
                  <a:lnTo>
                    <a:pt x="6350" y="26670"/>
                  </a:lnTo>
                  <a:lnTo>
                    <a:pt x="7620" y="27939"/>
                  </a:lnTo>
                  <a:lnTo>
                    <a:pt x="8889" y="29210"/>
                  </a:lnTo>
                  <a:lnTo>
                    <a:pt x="10159" y="29210"/>
                  </a:lnTo>
                  <a:lnTo>
                    <a:pt x="11429" y="30479"/>
                  </a:lnTo>
                  <a:lnTo>
                    <a:pt x="12700" y="30479"/>
                  </a:lnTo>
                  <a:lnTo>
                    <a:pt x="15239" y="30479"/>
                  </a:lnTo>
                  <a:lnTo>
                    <a:pt x="16509" y="31750"/>
                  </a:lnTo>
                  <a:lnTo>
                    <a:pt x="17779" y="31750"/>
                  </a:lnTo>
                  <a:lnTo>
                    <a:pt x="19050" y="33020"/>
                  </a:lnTo>
                  <a:lnTo>
                    <a:pt x="21589" y="33020"/>
                  </a:lnTo>
                  <a:lnTo>
                    <a:pt x="22859" y="33020"/>
                  </a:lnTo>
                  <a:lnTo>
                    <a:pt x="24129" y="34289"/>
                  </a:lnTo>
                  <a:lnTo>
                    <a:pt x="26670" y="34289"/>
                  </a:lnTo>
                  <a:lnTo>
                    <a:pt x="27939" y="34289"/>
                  </a:lnTo>
                  <a:lnTo>
                    <a:pt x="38100" y="34289"/>
                  </a:lnTo>
                  <a:lnTo>
                    <a:pt x="50800" y="34289"/>
                  </a:lnTo>
                  <a:lnTo>
                    <a:pt x="52070" y="33020"/>
                  </a:lnTo>
                  <a:lnTo>
                    <a:pt x="53339" y="33020"/>
                  </a:lnTo>
                  <a:lnTo>
                    <a:pt x="55879" y="33020"/>
                  </a:lnTo>
                  <a:lnTo>
                    <a:pt x="57150" y="31750"/>
                  </a:lnTo>
                  <a:lnTo>
                    <a:pt x="58420" y="31750"/>
                  </a:lnTo>
                  <a:lnTo>
                    <a:pt x="60959" y="30479"/>
                  </a:lnTo>
                  <a:lnTo>
                    <a:pt x="62229" y="30479"/>
                  </a:lnTo>
                  <a:lnTo>
                    <a:pt x="63500" y="30479"/>
                  </a:lnTo>
                  <a:lnTo>
                    <a:pt x="64770" y="29210"/>
                  </a:lnTo>
                  <a:lnTo>
                    <a:pt x="66039" y="29210"/>
                  </a:lnTo>
                  <a:lnTo>
                    <a:pt x="67309" y="27939"/>
                  </a:lnTo>
                  <a:lnTo>
                    <a:pt x="68579" y="26670"/>
                  </a:lnTo>
                  <a:lnTo>
                    <a:pt x="69850" y="26670"/>
                  </a:lnTo>
                  <a:lnTo>
                    <a:pt x="69850" y="25400"/>
                  </a:lnTo>
                  <a:lnTo>
                    <a:pt x="71120" y="25400"/>
                  </a:lnTo>
                  <a:lnTo>
                    <a:pt x="72389" y="24129"/>
                  </a:lnTo>
                  <a:lnTo>
                    <a:pt x="72389" y="22860"/>
                  </a:lnTo>
                  <a:lnTo>
                    <a:pt x="73659" y="22860"/>
                  </a:lnTo>
                  <a:lnTo>
                    <a:pt x="73659" y="21589"/>
                  </a:lnTo>
                  <a:lnTo>
                    <a:pt x="73659" y="20320"/>
                  </a:lnTo>
                  <a:lnTo>
                    <a:pt x="74929" y="20320"/>
                  </a:lnTo>
                  <a:lnTo>
                    <a:pt x="74929" y="19050"/>
                  </a:lnTo>
                  <a:lnTo>
                    <a:pt x="74929" y="17779"/>
                  </a:lnTo>
                  <a:lnTo>
                    <a:pt x="74929" y="16510"/>
                  </a:lnTo>
                  <a:close/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7636510" y="1549399"/>
              <a:ext cx="73660" cy="35560"/>
            </a:xfrm>
            <a:custGeom>
              <a:avLst/>
              <a:gdLst/>
              <a:ahLst/>
              <a:cxnLst/>
              <a:rect l="l" t="t" r="r" b="b"/>
              <a:pathLst>
                <a:path w="73659" h="35559">
                  <a:moveTo>
                    <a:pt x="36830" y="0"/>
                  </a:moveTo>
                  <a:lnTo>
                    <a:pt x="22502" y="1349"/>
                  </a:lnTo>
                  <a:lnTo>
                    <a:pt x="10795" y="5079"/>
                  </a:lnTo>
                  <a:lnTo>
                    <a:pt x="2897" y="10715"/>
                  </a:lnTo>
                  <a:lnTo>
                    <a:pt x="0" y="17779"/>
                  </a:lnTo>
                  <a:lnTo>
                    <a:pt x="2897" y="24844"/>
                  </a:lnTo>
                  <a:lnTo>
                    <a:pt x="10795" y="30480"/>
                  </a:lnTo>
                  <a:lnTo>
                    <a:pt x="22502" y="34210"/>
                  </a:lnTo>
                  <a:lnTo>
                    <a:pt x="36830" y="35560"/>
                  </a:lnTo>
                  <a:lnTo>
                    <a:pt x="51157" y="34210"/>
                  </a:lnTo>
                  <a:lnTo>
                    <a:pt x="62865" y="30480"/>
                  </a:lnTo>
                  <a:lnTo>
                    <a:pt x="70762" y="24844"/>
                  </a:lnTo>
                  <a:lnTo>
                    <a:pt x="73660" y="17779"/>
                  </a:lnTo>
                  <a:lnTo>
                    <a:pt x="70762" y="10715"/>
                  </a:lnTo>
                  <a:lnTo>
                    <a:pt x="62865" y="5079"/>
                  </a:lnTo>
                  <a:lnTo>
                    <a:pt x="51157" y="1349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7636510" y="1549399"/>
              <a:ext cx="72390" cy="34290"/>
            </a:xfrm>
            <a:custGeom>
              <a:avLst/>
              <a:gdLst/>
              <a:ahLst/>
              <a:cxnLst/>
              <a:rect l="l" t="t" r="r" b="b"/>
              <a:pathLst>
                <a:path w="72390" h="34290">
                  <a:moveTo>
                    <a:pt x="72390" y="16510"/>
                  </a:moveTo>
                  <a:lnTo>
                    <a:pt x="71120" y="15239"/>
                  </a:lnTo>
                  <a:lnTo>
                    <a:pt x="71120" y="13970"/>
                  </a:lnTo>
                  <a:lnTo>
                    <a:pt x="71120" y="12700"/>
                  </a:lnTo>
                  <a:lnTo>
                    <a:pt x="69850" y="11429"/>
                  </a:lnTo>
                  <a:lnTo>
                    <a:pt x="68580" y="10160"/>
                  </a:lnTo>
                  <a:lnTo>
                    <a:pt x="68580" y="8889"/>
                  </a:lnTo>
                  <a:lnTo>
                    <a:pt x="67310" y="8889"/>
                  </a:lnTo>
                  <a:lnTo>
                    <a:pt x="66040" y="7620"/>
                  </a:lnTo>
                  <a:lnTo>
                    <a:pt x="64770" y="6350"/>
                  </a:lnTo>
                  <a:lnTo>
                    <a:pt x="63500" y="5079"/>
                  </a:lnTo>
                  <a:lnTo>
                    <a:pt x="62230" y="5079"/>
                  </a:lnTo>
                  <a:lnTo>
                    <a:pt x="60960" y="3810"/>
                  </a:lnTo>
                  <a:lnTo>
                    <a:pt x="59690" y="3810"/>
                  </a:lnTo>
                  <a:lnTo>
                    <a:pt x="58420" y="2539"/>
                  </a:lnTo>
                  <a:lnTo>
                    <a:pt x="55880" y="2539"/>
                  </a:lnTo>
                  <a:lnTo>
                    <a:pt x="54610" y="2539"/>
                  </a:lnTo>
                  <a:lnTo>
                    <a:pt x="53340" y="1270"/>
                  </a:lnTo>
                  <a:lnTo>
                    <a:pt x="52070" y="1270"/>
                  </a:lnTo>
                  <a:lnTo>
                    <a:pt x="49530" y="1270"/>
                  </a:lnTo>
                  <a:lnTo>
                    <a:pt x="48260" y="0"/>
                  </a:lnTo>
                  <a:lnTo>
                    <a:pt x="22860" y="0"/>
                  </a:lnTo>
                  <a:lnTo>
                    <a:pt x="21590" y="1270"/>
                  </a:lnTo>
                  <a:lnTo>
                    <a:pt x="20320" y="1270"/>
                  </a:lnTo>
                  <a:lnTo>
                    <a:pt x="17780" y="1270"/>
                  </a:lnTo>
                  <a:lnTo>
                    <a:pt x="16510" y="2539"/>
                  </a:lnTo>
                  <a:lnTo>
                    <a:pt x="15240" y="2539"/>
                  </a:lnTo>
                  <a:lnTo>
                    <a:pt x="13970" y="2539"/>
                  </a:lnTo>
                  <a:lnTo>
                    <a:pt x="12700" y="3810"/>
                  </a:lnTo>
                  <a:lnTo>
                    <a:pt x="11430" y="3810"/>
                  </a:lnTo>
                  <a:lnTo>
                    <a:pt x="10160" y="5079"/>
                  </a:lnTo>
                  <a:lnTo>
                    <a:pt x="8890" y="5079"/>
                  </a:lnTo>
                  <a:lnTo>
                    <a:pt x="7620" y="6350"/>
                  </a:lnTo>
                  <a:lnTo>
                    <a:pt x="6350" y="7620"/>
                  </a:lnTo>
                  <a:lnTo>
                    <a:pt x="5080" y="7620"/>
                  </a:lnTo>
                  <a:lnTo>
                    <a:pt x="3810" y="8889"/>
                  </a:lnTo>
                  <a:lnTo>
                    <a:pt x="2540" y="10160"/>
                  </a:lnTo>
                  <a:lnTo>
                    <a:pt x="2540" y="11429"/>
                  </a:lnTo>
                  <a:lnTo>
                    <a:pt x="1270" y="11429"/>
                  </a:lnTo>
                  <a:lnTo>
                    <a:pt x="1270" y="12700"/>
                  </a:lnTo>
                  <a:lnTo>
                    <a:pt x="0" y="13970"/>
                  </a:lnTo>
                  <a:lnTo>
                    <a:pt x="0" y="15239"/>
                  </a:lnTo>
                  <a:lnTo>
                    <a:pt x="0" y="16510"/>
                  </a:lnTo>
                  <a:lnTo>
                    <a:pt x="0" y="17779"/>
                  </a:lnTo>
                  <a:lnTo>
                    <a:pt x="0" y="19050"/>
                  </a:lnTo>
                  <a:lnTo>
                    <a:pt x="0" y="20320"/>
                  </a:lnTo>
                  <a:lnTo>
                    <a:pt x="1270" y="21589"/>
                  </a:lnTo>
                  <a:lnTo>
                    <a:pt x="1270" y="22860"/>
                  </a:lnTo>
                  <a:lnTo>
                    <a:pt x="2540" y="22860"/>
                  </a:lnTo>
                  <a:lnTo>
                    <a:pt x="2540" y="24129"/>
                  </a:lnTo>
                  <a:lnTo>
                    <a:pt x="3810" y="25400"/>
                  </a:lnTo>
                  <a:lnTo>
                    <a:pt x="5080" y="26670"/>
                  </a:lnTo>
                  <a:lnTo>
                    <a:pt x="6350" y="26670"/>
                  </a:lnTo>
                  <a:lnTo>
                    <a:pt x="7620" y="27939"/>
                  </a:lnTo>
                  <a:lnTo>
                    <a:pt x="8890" y="29210"/>
                  </a:lnTo>
                  <a:lnTo>
                    <a:pt x="10160" y="29210"/>
                  </a:lnTo>
                  <a:lnTo>
                    <a:pt x="11430" y="30479"/>
                  </a:lnTo>
                  <a:lnTo>
                    <a:pt x="12700" y="30479"/>
                  </a:lnTo>
                  <a:lnTo>
                    <a:pt x="13970" y="30479"/>
                  </a:lnTo>
                  <a:lnTo>
                    <a:pt x="15240" y="31750"/>
                  </a:lnTo>
                  <a:lnTo>
                    <a:pt x="16510" y="31750"/>
                  </a:lnTo>
                  <a:lnTo>
                    <a:pt x="17780" y="33020"/>
                  </a:lnTo>
                  <a:lnTo>
                    <a:pt x="20320" y="33020"/>
                  </a:lnTo>
                  <a:lnTo>
                    <a:pt x="21590" y="33020"/>
                  </a:lnTo>
                  <a:lnTo>
                    <a:pt x="22860" y="34289"/>
                  </a:lnTo>
                  <a:lnTo>
                    <a:pt x="35560" y="34289"/>
                  </a:lnTo>
                  <a:lnTo>
                    <a:pt x="48260" y="34289"/>
                  </a:lnTo>
                  <a:lnTo>
                    <a:pt x="49530" y="33020"/>
                  </a:lnTo>
                  <a:lnTo>
                    <a:pt x="52070" y="33020"/>
                  </a:lnTo>
                  <a:lnTo>
                    <a:pt x="53340" y="33020"/>
                  </a:lnTo>
                  <a:lnTo>
                    <a:pt x="54610" y="31750"/>
                  </a:lnTo>
                  <a:lnTo>
                    <a:pt x="55880" y="31750"/>
                  </a:lnTo>
                  <a:lnTo>
                    <a:pt x="58420" y="30479"/>
                  </a:lnTo>
                  <a:lnTo>
                    <a:pt x="59690" y="30479"/>
                  </a:lnTo>
                  <a:lnTo>
                    <a:pt x="60960" y="30479"/>
                  </a:lnTo>
                  <a:lnTo>
                    <a:pt x="62230" y="29210"/>
                  </a:lnTo>
                  <a:lnTo>
                    <a:pt x="63500" y="29210"/>
                  </a:lnTo>
                  <a:lnTo>
                    <a:pt x="64770" y="27939"/>
                  </a:lnTo>
                  <a:lnTo>
                    <a:pt x="66040" y="26670"/>
                  </a:lnTo>
                  <a:lnTo>
                    <a:pt x="67310" y="25400"/>
                  </a:lnTo>
                  <a:lnTo>
                    <a:pt x="68580" y="25400"/>
                  </a:lnTo>
                  <a:lnTo>
                    <a:pt x="68580" y="24129"/>
                  </a:lnTo>
                  <a:lnTo>
                    <a:pt x="69850" y="22860"/>
                  </a:lnTo>
                  <a:lnTo>
                    <a:pt x="71120" y="21589"/>
                  </a:lnTo>
                  <a:lnTo>
                    <a:pt x="71120" y="20320"/>
                  </a:lnTo>
                  <a:lnTo>
                    <a:pt x="71120" y="19050"/>
                  </a:lnTo>
                  <a:lnTo>
                    <a:pt x="72390" y="17779"/>
                  </a:lnTo>
                  <a:lnTo>
                    <a:pt x="72390" y="16510"/>
                  </a:lnTo>
                  <a:close/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732270" y="2303779"/>
              <a:ext cx="1169670" cy="180340"/>
            </a:xfrm>
            <a:custGeom>
              <a:avLst/>
              <a:gdLst/>
              <a:ahLst/>
              <a:cxnLst/>
              <a:rect l="l" t="t" r="r" b="b"/>
              <a:pathLst>
                <a:path w="1169670" h="180339">
                  <a:moveTo>
                    <a:pt x="1169670" y="0"/>
                  </a:moveTo>
                  <a:lnTo>
                    <a:pt x="0" y="0"/>
                  </a:lnTo>
                  <a:lnTo>
                    <a:pt x="0" y="180339"/>
                  </a:lnTo>
                  <a:lnTo>
                    <a:pt x="1169670" y="180339"/>
                  </a:lnTo>
                  <a:lnTo>
                    <a:pt x="116967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6732270" y="2305050"/>
              <a:ext cx="1169670" cy="179070"/>
            </a:xfrm>
            <a:custGeom>
              <a:avLst/>
              <a:gdLst/>
              <a:ahLst/>
              <a:cxnLst/>
              <a:rect l="l" t="t" r="r" b="b"/>
              <a:pathLst>
                <a:path w="1169670" h="179069">
                  <a:moveTo>
                    <a:pt x="0" y="0"/>
                  </a:moveTo>
                  <a:lnTo>
                    <a:pt x="1169670" y="0"/>
                  </a:lnTo>
                  <a:lnTo>
                    <a:pt x="1169670" y="179070"/>
                  </a:lnTo>
                  <a:lnTo>
                    <a:pt x="0" y="179070"/>
                  </a:lnTo>
                  <a:lnTo>
                    <a:pt x="0" y="0"/>
                  </a:lnTo>
                  <a:close/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6736080" y="2326639"/>
              <a:ext cx="1159510" cy="16510"/>
            </a:xfrm>
            <a:custGeom>
              <a:avLst/>
              <a:gdLst/>
              <a:ahLst/>
              <a:cxnLst/>
              <a:rect l="l" t="t" r="r" b="b"/>
              <a:pathLst>
                <a:path w="1159509" h="16510">
                  <a:moveTo>
                    <a:pt x="115950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1159509" y="16510"/>
                  </a:lnTo>
                  <a:lnTo>
                    <a:pt x="11595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6736080" y="2326639"/>
              <a:ext cx="1159510" cy="16510"/>
            </a:xfrm>
            <a:custGeom>
              <a:avLst/>
              <a:gdLst/>
              <a:ahLst/>
              <a:cxnLst/>
              <a:rect l="l" t="t" r="r" b="b"/>
              <a:pathLst>
                <a:path w="1159509" h="16510">
                  <a:moveTo>
                    <a:pt x="0" y="0"/>
                  </a:moveTo>
                  <a:lnTo>
                    <a:pt x="1159510" y="0"/>
                  </a:lnTo>
                  <a:lnTo>
                    <a:pt x="1159510" y="16510"/>
                  </a:lnTo>
                  <a:lnTo>
                    <a:pt x="0" y="16510"/>
                  </a:lnTo>
                  <a:lnTo>
                    <a:pt x="0" y="0"/>
                  </a:lnTo>
                  <a:close/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6736080" y="2366009"/>
              <a:ext cx="1165860" cy="16510"/>
            </a:xfrm>
            <a:custGeom>
              <a:avLst/>
              <a:gdLst/>
              <a:ahLst/>
              <a:cxnLst/>
              <a:rect l="l" t="t" r="r" b="b"/>
              <a:pathLst>
                <a:path w="1165859" h="16510">
                  <a:moveTo>
                    <a:pt x="116585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1165859" y="16510"/>
                  </a:lnTo>
                  <a:lnTo>
                    <a:pt x="11658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6736080" y="2364739"/>
              <a:ext cx="1165860" cy="17780"/>
            </a:xfrm>
            <a:custGeom>
              <a:avLst/>
              <a:gdLst/>
              <a:ahLst/>
              <a:cxnLst/>
              <a:rect l="l" t="t" r="r" b="b"/>
              <a:pathLst>
                <a:path w="1165859" h="17780">
                  <a:moveTo>
                    <a:pt x="0" y="0"/>
                  </a:moveTo>
                  <a:lnTo>
                    <a:pt x="1165860" y="0"/>
                  </a:lnTo>
                  <a:lnTo>
                    <a:pt x="1165860" y="17780"/>
                  </a:lnTo>
                  <a:lnTo>
                    <a:pt x="0" y="17780"/>
                  </a:lnTo>
                  <a:lnTo>
                    <a:pt x="0" y="0"/>
                  </a:lnTo>
                  <a:close/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6736080" y="2405379"/>
              <a:ext cx="1165860" cy="16510"/>
            </a:xfrm>
            <a:custGeom>
              <a:avLst/>
              <a:gdLst/>
              <a:ahLst/>
              <a:cxnLst/>
              <a:rect l="l" t="t" r="r" b="b"/>
              <a:pathLst>
                <a:path w="1165859" h="16510">
                  <a:moveTo>
                    <a:pt x="116585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1165859" y="16510"/>
                  </a:lnTo>
                  <a:lnTo>
                    <a:pt x="11658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6736080" y="2405379"/>
              <a:ext cx="1165860" cy="16510"/>
            </a:xfrm>
            <a:custGeom>
              <a:avLst/>
              <a:gdLst/>
              <a:ahLst/>
              <a:cxnLst/>
              <a:rect l="l" t="t" r="r" b="b"/>
              <a:pathLst>
                <a:path w="1165859" h="16510">
                  <a:moveTo>
                    <a:pt x="0" y="0"/>
                  </a:moveTo>
                  <a:lnTo>
                    <a:pt x="1165860" y="0"/>
                  </a:lnTo>
                  <a:lnTo>
                    <a:pt x="1165860" y="16510"/>
                  </a:lnTo>
                  <a:lnTo>
                    <a:pt x="0" y="16510"/>
                  </a:lnTo>
                  <a:lnTo>
                    <a:pt x="0" y="0"/>
                  </a:lnTo>
                  <a:close/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6736080" y="2444750"/>
              <a:ext cx="1165860" cy="17780"/>
            </a:xfrm>
            <a:custGeom>
              <a:avLst/>
              <a:gdLst/>
              <a:ahLst/>
              <a:cxnLst/>
              <a:rect l="l" t="t" r="r" b="b"/>
              <a:pathLst>
                <a:path w="1165859" h="17780">
                  <a:moveTo>
                    <a:pt x="1165859" y="0"/>
                  </a:moveTo>
                  <a:lnTo>
                    <a:pt x="0" y="0"/>
                  </a:lnTo>
                  <a:lnTo>
                    <a:pt x="0" y="17779"/>
                  </a:lnTo>
                  <a:lnTo>
                    <a:pt x="1165859" y="17779"/>
                  </a:lnTo>
                  <a:lnTo>
                    <a:pt x="11658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6736080" y="2444750"/>
              <a:ext cx="1165860" cy="17780"/>
            </a:xfrm>
            <a:custGeom>
              <a:avLst/>
              <a:gdLst/>
              <a:ahLst/>
              <a:cxnLst/>
              <a:rect l="l" t="t" r="r" b="b"/>
              <a:pathLst>
                <a:path w="1165859" h="17780">
                  <a:moveTo>
                    <a:pt x="0" y="0"/>
                  </a:moveTo>
                  <a:lnTo>
                    <a:pt x="1165860" y="0"/>
                  </a:lnTo>
                  <a:lnTo>
                    <a:pt x="1165860" y="17779"/>
                  </a:lnTo>
                  <a:lnTo>
                    <a:pt x="0" y="17779"/>
                  </a:lnTo>
                  <a:lnTo>
                    <a:pt x="0" y="0"/>
                  </a:lnTo>
                  <a:close/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6170930" y="1762759"/>
              <a:ext cx="240029" cy="314960"/>
            </a:xfrm>
            <a:custGeom>
              <a:avLst/>
              <a:gdLst/>
              <a:ahLst/>
              <a:cxnLst/>
              <a:rect l="l" t="t" r="r" b="b"/>
              <a:pathLst>
                <a:path w="240029" h="314960">
                  <a:moveTo>
                    <a:pt x="212090" y="0"/>
                  </a:moveTo>
                  <a:lnTo>
                    <a:pt x="26670" y="0"/>
                  </a:lnTo>
                  <a:lnTo>
                    <a:pt x="16609" y="1111"/>
                  </a:lnTo>
                  <a:lnTo>
                    <a:pt x="8096" y="4127"/>
                  </a:lnTo>
                  <a:lnTo>
                    <a:pt x="2202" y="8572"/>
                  </a:lnTo>
                  <a:lnTo>
                    <a:pt x="0" y="13969"/>
                  </a:lnTo>
                  <a:lnTo>
                    <a:pt x="0" y="302260"/>
                  </a:lnTo>
                  <a:lnTo>
                    <a:pt x="2202" y="307459"/>
                  </a:lnTo>
                  <a:lnTo>
                    <a:pt x="8096" y="311467"/>
                  </a:lnTo>
                  <a:lnTo>
                    <a:pt x="16609" y="314047"/>
                  </a:lnTo>
                  <a:lnTo>
                    <a:pt x="26670" y="314960"/>
                  </a:lnTo>
                  <a:lnTo>
                    <a:pt x="212090" y="314960"/>
                  </a:lnTo>
                  <a:lnTo>
                    <a:pt x="222885" y="314047"/>
                  </a:lnTo>
                  <a:lnTo>
                    <a:pt x="231775" y="311467"/>
                  </a:lnTo>
                  <a:lnTo>
                    <a:pt x="237807" y="307459"/>
                  </a:lnTo>
                  <a:lnTo>
                    <a:pt x="240030" y="302260"/>
                  </a:lnTo>
                  <a:lnTo>
                    <a:pt x="240030" y="13969"/>
                  </a:lnTo>
                  <a:lnTo>
                    <a:pt x="237807" y="8572"/>
                  </a:lnTo>
                  <a:lnTo>
                    <a:pt x="231775" y="4127"/>
                  </a:lnTo>
                  <a:lnTo>
                    <a:pt x="222885" y="1111"/>
                  </a:lnTo>
                  <a:lnTo>
                    <a:pt x="21209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6170930" y="1762759"/>
              <a:ext cx="240029" cy="314960"/>
            </a:xfrm>
            <a:custGeom>
              <a:avLst/>
              <a:gdLst/>
              <a:ahLst/>
              <a:cxnLst/>
              <a:rect l="l" t="t" r="r" b="b"/>
              <a:pathLst>
                <a:path w="240029" h="314960">
                  <a:moveTo>
                    <a:pt x="26670" y="0"/>
                  </a:moveTo>
                  <a:lnTo>
                    <a:pt x="212090" y="0"/>
                  </a:lnTo>
                  <a:lnTo>
                    <a:pt x="222885" y="1111"/>
                  </a:lnTo>
                  <a:lnTo>
                    <a:pt x="231775" y="4127"/>
                  </a:lnTo>
                  <a:lnTo>
                    <a:pt x="237807" y="8572"/>
                  </a:lnTo>
                  <a:lnTo>
                    <a:pt x="240030" y="13969"/>
                  </a:lnTo>
                  <a:lnTo>
                    <a:pt x="240030" y="302260"/>
                  </a:lnTo>
                  <a:lnTo>
                    <a:pt x="237807" y="307459"/>
                  </a:lnTo>
                  <a:lnTo>
                    <a:pt x="231775" y="311467"/>
                  </a:lnTo>
                  <a:lnTo>
                    <a:pt x="222885" y="314047"/>
                  </a:lnTo>
                  <a:lnTo>
                    <a:pt x="212090" y="314960"/>
                  </a:lnTo>
                  <a:lnTo>
                    <a:pt x="26670" y="314960"/>
                  </a:lnTo>
                  <a:lnTo>
                    <a:pt x="16609" y="314047"/>
                  </a:lnTo>
                  <a:lnTo>
                    <a:pt x="8096" y="311467"/>
                  </a:lnTo>
                  <a:lnTo>
                    <a:pt x="2202" y="307459"/>
                  </a:lnTo>
                  <a:lnTo>
                    <a:pt x="0" y="302260"/>
                  </a:lnTo>
                  <a:lnTo>
                    <a:pt x="0" y="13969"/>
                  </a:lnTo>
                  <a:lnTo>
                    <a:pt x="2202" y="8572"/>
                  </a:lnTo>
                  <a:lnTo>
                    <a:pt x="8096" y="4127"/>
                  </a:lnTo>
                  <a:lnTo>
                    <a:pt x="16609" y="1111"/>
                  </a:lnTo>
                  <a:lnTo>
                    <a:pt x="2667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6167120" y="2071369"/>
              <a:ext cx="245109" cy="1181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6334760" y="1811019"/>
              <a:ext cx="147320" cy="26670"/>
            </a:xfrm>
            <a:custGeom>
              <a:avLst/>
              <a:gdLst/>
              <a:ahLst/>
              <a:cxnLst/>
              <a:rect l="l" t="t" r="r" b="b"/>
              <a:pathLst>
                <a:path w="147320" h="26669">
                  <a:moveTo>
                    <a:pt x="147320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47320" y="26670"/>
                  </a:lnTo>
                  <a:lnTo>
                    <a:pt x="147320" y="0"/>
                  </a:lnTo>
                  <a:close/>
                </a:path>
              </a:pathLst>
            </a:custGeom>
            <a:solidFill>
              <a:srgbClr val="9E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6334760" y="1811019"/>
              <a:ext cx="146050" cy="26670"/>
            </a:xfrm>
            <a:custGeom>
              <a:avLst/>
              <a:gdLst/>
              <a:ahLst/>
              <a:cxnLst/>
              <a:rect l="l" t="t" r="r" b="b"/>
              <a:pathLst>
                <a:path w="146050" h="26669">
                  <a:moveTo>
                    <a:pt x="0" y="0"/>
                  </a:moveTo>
                  <a:lnTo>
                    <a:pt x="146050" y="0"/>
                  </a:lnTo>
                  <a:lnTo>
                    <a:pt x="146050" y="26669"/>
                  </a:lnTo>
                  <a:lnTo>
                    <a:pt x="0" y="26669"/>
                  </a:lnTo>
                  <a:lnTo>
                    <a:pt x="0" y="0"/>
                  </a:lnTo>
                  <a:close/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6334760" y="2011679"/>
              <a:ext cx="147320" cy="25400"/>
            </a:xfrm>
            <a:custGeom>
              <a:avLst/>
              <a:gdLst/>
              <a:ahLst/>
              <a:cxnLst/>
              <a:rect l="l" t="t" r="r" b="b"/>
              <a:pathLst>
                <a:path w="147320" h="25400">
                  <a:moveTo>
                    <a:pt x="14732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147320" y="25400"/>
                  </a:lnTo>
                  <a:lnTo>
                    <a:pt x="147320" y="0"/>
                  </a:lnTo>
                  <a:close/>
                </a:path>
              </a:pathLst>
            </a:custGeom>
            <a:solidFill>
              <a:srgbClr val="9E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6334760" y="2011679"/>
              <a:ext cx="146050" cy="25400"/>
            </a:xfrm>
            <a:custGeom>
              <a:avLst/>
              <a:gdLst/>
              <a:ahLst/>
              <a:cxnLst/>
              <a:rect l="l" t="t" r="r" b="b"/>
              <a:pathLst>
                <a:path w="146050" h="25400">
                  <a:moveTo>
                    <a:pt x="0" y="0"/>
                  </a:moveTo>
                  <a:lnTo>
                    <a:pt x="146050" y="0"/>
                  </a:lnTo>
                  <a:lnTo>
                    <a:pt x="146050" y="25400"/>
                  </a:lnTo>
                  <a:lnTo>
                    <a:pt x="0" y="25400"/>
                  </a:lnTo>
                  <a:lnTo>
                    <a:pt x="0" y="0"/>
                  </a:lnTo>
                  <a:close/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221980" y="1757679"/>
              <a:ext cx="242570" cy="313690"/>
            </a:xfrm>
            <a:custGeom>
              <a:avLst/>
              <a:gdLst/>
              <a:ahLst/>
              <a:cxnLst/>
              <a:rect l="l" t="t" r="r" b="b"/>
              <a:pathLst>
                <a:path w="242570" h="313689">
                  <a:moveTo>
                    <a:pt x="0" y="313689"/>
                  </a:moveTo>
                  <a:lnTo>
                    <a:pt x="242570" y="313689"/>
                  </a:lnTo>
                  <a:lnTo>
                    <a:pt x="242570" y="0"/>
                  </a:lnTo>
                  <a:lnTo>
                    <a:pt x="0" y="0"/>
                  </a:lnTo>
                  <a:lnTo>
                    <a:pt x="0" y="31368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221980" y="1758949"/>
              <a:ext cx="242570" cy="312420"/>
            </a:xfrm>
            <a:custGeom>
              <a:avLst/>
              <a:gdLst/>
              <a:ahLst/>
              <a:cxnLst/>
              <a:rect l="l" t="t" r="r" b="b"/>
              <a:pathLst>
                <a:path w="242570" h="312419">
                  <a:moveTo>
                    <a:pt x="0" y="0"/>
                  </a:moveTo>
                  <a:lnTo>
                    <a:pt x="242570" y="0"/>
                  </a:lnTo>
                  <a:lnTo>
                    <a:pt x="242570" y="312420"/>
                  </a:lnTo>
                  <a:lnTo>
                    <a:pt x="0" y="3124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221980" y="1758949"/>
              <a:ext cx="242570" cy="312420"/>
            </a:xfrm>
            <a:custGeom>
              <a:avLst/>
              <a:gdLst/>
              <a:ahLst/>
              <a:cxnLst/>
              <a:rect l="l" t="t" r="r" b="b"/>
              <a:pathLst>
                <a:path w="242570" h="312419">
                  <a:moveTo>
                    <a:pt x="0" y="0"/>
                  </a:moveTo>
                  <a:lnTo>
                    <a:pt x="242570" y="0"/>
                  </a:lnTo>
                  <a:lnTo>
                    <a:pt x="242570" y="312420"/>
                  </a:lnTo>
                  <a:lnTo>
                    <a:pt x="0" y="31242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218170" y="2066289"/>
              <a:ext cx="247650" cy="11811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152130" y="1805939"/>
              <a:ext cx="147320" cy="26670"/>
            </a:xfrm>
            <a:custGeom>
              <a:avLst/>
              <a:gdLst/>
              <a:ahLst/>
              <a:cxnLst/>
              <a:rect l="l" t="t" r="r" b="b"/>
              <a:pathLst>
                <a:path w="147320" h="26669">
                  <a:moveTo>
                    <a:pt x="147320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47320" y="26670"/>
                  </a:lnTo>
                  <a:lnTo>
                    <a:pt x="147320" y="0"/>
                  </a:lnTo>
                  <a:close/>
                </a:path>
              </a:pathLst>
            </a:custGeom>
            <a:solidFill>
              <a:srgbClr val="9E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152130" y="1805939"/>
              <a:ext cx="147320" cy="26670"/>
            </a:xfrm>
            <a:custGeom>
              <a:avLst/>
              <a:gdLst/>
              <a:ahLst/>
              <a:cxnLst/>
              <a:rect l="l" t="t" r="r" b="b"/>
              <a:pathLst>
                <a:path w="147320" h="26669">
                  <a:moveTo>
                    <a:pt x="0" y="0"/>
                  </a:moveTo>
                  <a:lnTo>
                    <a:pt x="147320" y="0"/>
                  </a:lnTo>
                  <a:lnTo>
                    <a:pt x="147320" y="26670"/>
                  </a:lnTo>
                  <a:lnTo>
                    <a:pt x="0" y="26670"/>
                  </a:lnTo>
                  <a:lnTo>
                    <a:pt x="0" y="0"/>
                  </a:lnTo>
                  <a:close/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152130" y="2006600"/>
              <a:ext cx="147320" cy="25400"/>
            </a:xfrm>
            <a:custGeom>
              <a:avLst/>
              <a:gdLst/>
              <a:ahLst/>
              <a:cxnLst/>
              <a:rect l="l" t="t" r="r" b="b"/>
              <a:pathLst>
                <a:path w="147320" h="25400">
                  <a:moveTo>
                    <a:pt x="14732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147320" y="25400"/>
                  </a:lnTo>
                  <a:lnTo>
                    <a:pt x="147320" y="0"/>
                  </a:lnTo>
                  <a:close/>
                </a:path>
              </a:pathLst>
            </a:custGeom>
            <a:solidFill>
              <a:srgbClr val="9E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152130" y="2005329"/>
              <a:ext cx="147320" cy="26670"/>
            </a:xfrm>
            <a:custGeom>
              <a:avLst/>
              <a:gdLst/>
              <a:ahLst/>
              <a:cxnLst/>
              <a:rect l="l" t="t" r="r" b="b"/>
              <a:pathLst>
                <a:path w="147320" h="26669">
                  <a:moveTo>
                    <a:pt x="0" y="0"/>
                  </a:moveTo>
                  <a:lnTo>
                    <a:pt x="147320" y="0"/>
                  </a:lnTo>
                  <a:lnTo>
                    <a:pt x="147320" y="26670"/>
                  </a:lnTo>
                  <a:lnTo>
                    <a:pt x="0" y="26670"/>
                  </a:lnTo>
                  <a:lnTo>
                    <a:pt x="0" y="0"/>
                  </a:lnTo>
                  <a:close/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6479540" y="2303779"/>
              <a:ext cx="190500" cy="18287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7962900" y="2303779"/>
              <a:ext cx="191770" cy="1828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6522720" y="2659379"/>
              <a:ext cx="1590040" cy="234950"/>
            </a:xfrm>
            <a:custGeom>
              <a:avLst/>
              <a:gdLst/>
              <a:ahLst/>
              <a:cxnLst/>
              <a:rect l="l" t="t" r="r" b="b"/>
              <a:pathLst>
                <a:path w="1590040" h="234950">
                  <a:moveTo>
                    <a:pt x="1590040" y="16510"/>
                  </a:moveTo>
                  <a:lnTo>
                    <a:pt x="945667" y="16510"/>
                  </a:lnTo>
                  <a:lnTo>
                    <a:pt x="924204" y="10972"/>
                  </a:lnTo>
                  <a:lnTo>
                    <a:pt x="863549" y="2895"/>
                  </a:lnTo>
                  <a:lnTo>
                    <a:pt x="793750" y="0"/>
                  </a:lnTo>
                  <a:lnTo>
                    <a:pt x="724560" y="2895"/>
                  </a:lnTo>
                  <a:lnTo>
                    <a:pt x="664286" y="10972"/>
                  </a:lnTo>
                  <a:lnTo>
                    <a:pt x="642899" y="16510"/>
                  </a:lnTo>
                  <a:lnTo>
                    <a:pt x="0" y="16510"/>
                  </a:lnTo>
                  <a:lnTo>
                    <a:pt x="0" y="71120"/>
                  </a:lnTo>
                  <a:lnTo>
                    <a:pt x="3810" y="71120"/>
                  </a:lnTo>
                  <a:lnTo>
                    <a:pt x="3810" y="184404"/>
                  </a:lnTo>
                  <a:lnTo>
                    <a:pt x="2527" y="186690"/>
                  </a:lnTo>
                  <a:lnTo>
                    <a:pt x="3810" y="188899"/>
                  </a:lnTo>
                  <a:lnTo>
                    <a:pt x="3810" y="189230"/>
                  </a:lnTo>
                  <a:lnTo>
                    <a:pt x="4000" y="189230"/>
                  </a:lnTo>
                  <a:lnTo>
                    <a:pt x="13449" y="205486"/>
                  </a:lnTo>
                  <a:lnTo>
                    <a:pt x="43180" y="220827"/>
                  </a:lnTo>
                  <a:lnTo>
                    <a:pt x="87185" y="231165"/>
                  </a:lnTo>
                  <a:lnTo>
                    <a:pt x="140970" y="234950"/>
                  </a:lnTo>
                  <a:lnTo>
                    <a:pt x="195478" y="231165"/>
                  </a:lnTo>
                  <a:lnTo>
                    <a:pt x="239864" y="220827"/>
                  </a:lnTo>
                  <a:lnTo>
                    <a:pt x="269735" y="205486"/>
                  </a:lnTo>
                  <a:lnTo>
                    <a:pt x="279184" y="189230"/>
                  </a:lnTo>
                  <a:lnTo>
                    <a:pt x="279400" y="189230"/>
                  </a:lnTo>
                  <a:lnTo>
                    <a:pt x="279400" y="188874"/>
                  </a:lnTo>
                  <a:lnTo>
                    <a:pt x="280670" y="186690"/>
                  </a:lnTo>
                  <a:lnTo>
                    <a:pt x="279400" y="184429"/>
                  </a:lnTo>
                  <a:lnTo>
                    <a:pt x="279400" y="71120"/>
                  </a:lnTo>
                  <a:lnTo>
                    <a:pt x="583018" y="71120"/>
                  </a:lnTo>
                  <a:lnTo>
                    <a:pt x="585304" y="74676"/>
                  </a:lnTo>
                  <a:lnTo>
                    <a:pt x="616623" y="89992"/>
                  </a:lnTo>
                  <a:lnTo>
                    <a:pt x="664286" y="102146"/>
                  </a:lnTo>
                  <a:lnTo>
                    <a:pt x="724560" y="110147"/>
                  </a:lnTo>
                  <a:lnTo>
                    <a:pt x="793750" y="113030"/>
                  </a:lnTo>
                  <a:lnTo>
                    <a:pt x="863549" y="110147"/>
                  </a:lnTo>
                  <a:lnTo>
                    <a:pt x="924204" y="102146"/>
                  </a:lnTo>
                  <a:lnTo>
                    <a:pt x="972058" y="89992"/>
                  </a:lnTo>
                  <a:lnTo>
                    <a:pt x="1003452" y="74676"/>
                  </a:lnTo>
                  <a:lnTo>
                    <a:pt x="1005738" y="71120"/>
                  </a:lnTo>
                  <a:lnTo>
                    <a:pt x="1309370" y="71120"/>
                  </a:lnTo>
                  <a:lnTo>
                    <a:pt x="1309370" y="184429"/>
                  </a:lnTo>
                  <a:lnTo>
                    <a:pt x="1308100" y="186690"/>
                  </a:lnTo>
                  <a:lnTo>
                    <a:pt x="1309370" y="188887"/>
                  </a:lnTo>
                  <a:lnTo>
                    <a:pt x="1309370" y="189230"/>
                  </a:lnTo>
                  <a:lnTo>
                    <a:pt x="1309573" y="189230"/>
                  </a:lnTo>
                  <a:lnTo>
                    <a:pt x="1319009" y="205486"/>
                  </a:lnTo>
                  <a:lnTo>
                    <a:pt x="1348740" y="220827"/>
                  </a:lnTo>
                  <a:lnTo>
                    <a:pt x="1392745" y="231165"/>
                  </a:lnTo>
                  <a:lnTo>
                    <a:pt x="1446530" y="234950"/>
                  </a:lnTo>
                  <a:lnTo>
                    <a:pt x="1501038" y="231165"/>
                  </a:lnTo>
                  <a:lnTo>
                    <a:pt x="1545424" y="220827"/>
                  </a:lnTo>
                  <a:lnTo>
                    <a:pt x="1575295" y="205486"/>
                  </a:lnTo>
                  <a:lnTo>
                    <a:pt x="1584744" y="189230"/>
                  </a:lnTo>
                  <a:lnTo>
                    <a:pt x="1584960" y="189230"/>
                  </a:lnTo>
                  <a:lnTo>
                    <a:pt x="1584960" y="188874"/>
                  </a:lnTo>
                  <a:lnTo>
                    <a:pt x="1586230" y="186690"/>
                  </a:lnTo>
                  <a:lnTo>
                    <a:pt x="1584960" y="184429"/>
                  </a:lnTo>
                  <a:lnTo>
                    <a:pt x="1584960" y="71120"/>
                  </a:lnTo>
                  <a:lnTo>
                    <a:pt x="1590040" y="71120"/>
                  </a:lnTo>
                  <a:lnTo>
                    <a:pt x="1590040" y="1651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6365240" y="2517139"/>
              <a:ext cx="1903730" cy="158750"/>
            </a:xfrm>
            <a:custGeom>
              <a:avLst/>
              <a:gdLst/>
              <a:ahLst/>
              <a:cxnLst/>
              <a:rect l="l" t="t" r="r" b="b"/>
              <a:pathLst>
                <a:path w="1903729" h="158750">
                  <a:moveTo>
                    <a:pt x="1903730" y="0"/>
                  </a:moveTo>
                  <a:lnTo>
                    <a:pt x="0" y="0"/>
                  </a:lnTo>
                  <a:lnTo>
                    <a:pt x="0" y="158750"/>
                  </a:lnTo>
                  <a:lnTo>
                    <a:pt x="1903730" y="158750"/>
                  </a:lnTo>
                  <a:lnTo>
                    <a:pt x="190373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6365240" y="2517139"/>
              <a:ext cx="1903730" cy="158750"/>
            </a:xfrm>
            <a:custGeom>
              <a:avLst/>
              <a:gdLst/>
              <a:ahLst/>
              <a:cxnLst/>
              <a:rect l="l" t="t" r="r" b="b"/>
              <a:pathLst>
                <a:path w="1903729" h="158750">
                  <a:moveTo>
                    <a:pt x="0" y="0"/>
                  </a:moveTo>
                  <a:lnTo>
                    <a:pt x="1903730" y="0"/>
                  </a:lnTo>
                  <a:lnTo>
                    <a:pt x="1903730" y="158750"/>
                  </a:lnTo>
                  <a:lnTo>
                    <a:pt x="0" y="158750"/>
                  </a:lnTo>
                  <a:lnTo>
                    <a:pt x="0" y="0"/>
                  </a:lnTo>
                  <a:close/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6483350" y="2543809"/>
              <a:ext cx="1678939" cy="91440"/>
            </a:xfrm>
            <a:custGeom>
              <a:avLst/>
              <a:gdLst/>
              <a:ahLst/>
              <a:cxnLst/>
              <a:rect l="l" t="t" r="r" b="b"/>
              <a:pathLst>
                <a:path w="1678940" h="91439">
                  <a:moveTo>
                    <a:pt x="233680" y="24130"/>
                  </a:moveTo>
                  <a:lnTo>
                    <a:pt x="0" y="24130"/>
                  </a:lnTo>
                  <a:lnTo>
                    <a:pt x="0" y="68580"/>
                  </a:lnTo>
                  <a:lnTo>
                    <a:pt x="233680" y="68580"/>
                  </a:lnTo>
                  <a:lnTo>
                    <a:pt x="233680" y="24130"/>
                  </a:lnTo>
                  <a:close/>
                </a:path>
                <a:path w="1678940" h="91439">
                  <a:moveTo>
                    <a:pt x="740410" y="48260"/>
                  </a:moveTo>
                  <a:lnTo>
                    <a:pt x="415290" y="48260"/>
                  </a:lnTo>
                  <a:lnTo>
                    <a:pt x="415290" y="91440"/>
                  </a:lnTo>
                  <a:lnTo>
                    <a:pt x="740410" y="91440"/>
                  </a:lnTo>
                  <a:lnTo>
                    <a:pt x="740410" y="48260"/>
                  </a:lnTo>
                  <a:close/>
                </a:path>
                <a:path w="1678940" h="91439">
                  <a:moveTo>
                    <a:pt x="1252220" y="0"/>
                  </a:moveTo>
                  <a:lnTo>
                    <a:pt x="416560" y="0"/>
                  </a:lnTo>
                  <a:lnTo>
                    <a:pt x="416560" y="20320"/>
                  </a:lnTo>
                  <a:lnTo>
                    <a:pt x="1252220" y="20320"/>
                  </a:lnTo>
                  <a:lnTo>
                    <a:pt x="1252220" y="0"/>
                  </a:lnTo>
                  <a:close/>
                </a:path>
                <a:path w="1678940" h="91439">
                  <a:moveTo>
                    <a:pt x="1258570" y="48260"/>
                  </a:moveTo>
                  <a:lnTo>
                    <a:pt x="933450" y="48260"/>
                  </a:lnTo>
                  <a:lnTo>
                    <a:pt x="933450" y="91440"/>
                  </a:lnTo>
                  <a:lnTo>
                    <a:pt x="1258570" y="91440"/>
                  </a:lnTo>
                  <a:lnTo>
                    <a:pt x="1258570" y="48260"/>
                  </a:lnTo>
                  <a:close/>
                </a:path>
                <a:path w="1678940" h="91439">
                  <a:moveTo>
                    <a:pt x="1678927" y="24130"/>
                  </a:moveTo>
                  <a:lnTo>
                    <a:pt x="1446530" y="24130"/>
                  </a:lnTo>
                  <a:lnTo>
                    <a:pt x="1446530" y="68580"/>
                  </a:lnTo>
                  <a:lnTo>
                    <a:pt x="1678927" y="68580"/>
                  </a:lnTo>
                  <a:lnTo>
                    <a:pt x="1678927" y="24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7386320" y="1686559"/>
              <a:ext cx="679450" cy="401320"/>
            </a:xfrm>
            <a:custGeom>
              <a:avLst/>
              <a:gdLst/>
              <a:ahLst/>
              <a:cxnLst/>
              <a:rect l="l" t="t" r="r" b="b"/>
              <a:pathLst>
                <a:path w="679450" h="401319">
                  <a:moveTo>
                    <a:pt x="584200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3809" y="347979"/>
                  </a:lnTo>
                  <a:lnTo>
                    <a:pt x="6350" y="351789"/>
                  </a:lnTo>
                  <a:lnTo>
                    <a:pt x="10159" y="356869"/>
                  </a:lnTo>
                  <a:lnTo>
                    <a:pt x="16509" y="361950"/>
                  </a:lnTo>
                  <a:lnTo>
                    <a:pt x="20320" y="367029"/>
                  </a:lnTo>
                  <a:lnTo>
                    <a:pt x="26670" y="370839"/>
                  </a:lnTo>
                  <a:lnTo>
                    <a:pt x="36829" y="375919"/>
                  </a:lnTo>
                  <a:lnTo>
                    <a:pt x="46989" y="379729"/>
                  </a:lnTo>
                  <a:lnTo>
                    <a:pt x="55879" y="384810"/>
                  </a:lnTo>
                  <a:lnTo>
                    <a:pt x="66039" y="387350"/>
                  </a:lnTo>
                  <a:lnTo>
                    <a:pt x="76200" y="391160"/>
                  </a:lnTo>
                  <a:lnTo>
                    <a:pt x="87629" y="393700"/>
                  </a:lnTo>
                  <a:lnTo>
                    <a:pt x="100329" y="396239"/>
                  </a:lnTo>
                  <a:lnTo>
                    <a:pt x="115570" y="398779"/>
                  </a:lnTo>
                  <a:lnTo>
                    <a:pt x="128270" y="400050"/>
                  </a:lnTo>
                  <a:lnTo>
                    <a:pt x="142239" y="400050"/>
                  </a:lnTo>
                  <a:lnTo>
                    <a:pt x="157479" y="401319"/>
                  </a:lnTo>
                  <a:lnTo>
                    <a:pt x="598170" y="401319"/>
                  </a:lnTo>
                  <a:lnTo>
                    <a:pt x="627379" y="397510"/>
                  </a:lnTo>
                  <a:lnTo>
                    <a:pt x="635000" y="393700"/>
                  </a:lnTo>
                  <a:lnTo>
                    <a:pt x="643889" y="392429"/>
                  </a:lnTo>
                  <a:lnTo>
                    <a:pt x="650239" y="389889"/>
                  </a:lnTo>
                  <a:lnTo>
                    <a:pt x="654050" y="387350"/>
                  </a:lnTo>
                  <a:lnTo>
                    <a:pt x="660400" y="384810"/>
                  </a:lnTo>
                  <a:lnTo>
                    <a:pt x="670559" y="377189"/>
                  </a:lnTo>
                  <a:lnTo>
                    <a:pt x="674370" y="372110"/>
                  </a:lnTo>
                  <a:lnTo>
                    <a:pt x="675639" y="368300"/>
                  </a:lnTo>
                  <a:lnTo>
                    <a:pt x="678179" y="364489"/>
                  </a:lnTo>
                  <a:lnTo>
                    <a:pt x="679450" y="360679"/>
                  </a:lnTo>
                  <a:lnTo>
                    <a:pt x="679450" y="43179"/>
                  </a:lnTo>
                  <a:lnTo>
                    <a:pt x="676909" y="35560"/>
                  </a:lnTo>
                  <a:lnTo>
                    <a:pt x="674370" y="31750"/>
                  </a:lnTo>
                  <a:lnTo>
                    <a:pt x="664209" y="21589"/>
                  </a:lnTo>
                  <a:lnTo>
                    <a:pt x="655320" y="17779"/>
                  </a:lnTo>
                  <a:lnTo>
                    <a:pt x="647700" y="12700"/>
                  </a:lnTo>
                  <a:lnTo>
                    <a:pt x="638809" y="10160"/>
                  </a:lnTo>
                  <a:lnTo>
                    <a:pt x="628650" y="6350"/>
                  </a:lnTo>
                  <a:lnTo>
                    <a:pt x="619759" y="3810"/>
                  </a:lnTo>
                  <a:lnTo>
                    <a:pt x="598170" y="1269"/>
                  </a:lnTo>
                  <a:lnTo>
                    <a:pt x="584200" y="0"/>
                  </a:lnTo>
                  <a:close/>
                </a:path>
              </a:pathLst>
            </a:custGeom>
            <a:solidFill>
              <a:srgbClr val="9EB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7386320" y="1686559"/>
              <a:ext cx="679450" cy="401320"/>
            </a:xfrm>
            <a:custGeom>
              <a:avLst/>
              <a:gdLst/>
              <a:ahLst/>
              <a:cxnLst/>
              <a:rect l="l" t="t" r="r" b="b"/>
              <a:pathLst>
                <a:path w="679450" h="401319">
                  <a:moveTo>
                    <a:pt x="0" y="0"/>
                  </a:moveTo>
                  <a:lnTo>
                    <a:pt x="584200" y="0"/>
                  </a:lnTo>
                  <a:lnTo>
                    <a:pt x="598170" y="1269"/>
                  </a:lnTo>
                  <a:lnTo>
                    <a:pt x="608329" y="2539"/>
                  </a:lnTo>
                  <a:lnTo>
                    <a:pt x="619759" y="3810"/>
                  </a:lnTo>
                  <a:lnTo>
                    <a:pt x="628650" y="6350"/>
                  </a:lnTo>
                  <a:lnTo>
                    <a:pt x="638809" y="10160"/>
                  </a:lnTo>
                  <a:lnTo>
                    <a:pt x="647700" y="12700"/>
                  </a:lnTo>
                  <a:lnTo>
                    <a:pt x="655320" y="17779"/>
                  </a:lnTo>
                  <a:lnTo>
                    <a:pt x="664209" y="21589"/>
                  </a:lnTo>
                  <a:lnTo>
                    <a:pt x="670559" y="27939"/>
                  </a:lnTo>
                  <a:lnTo>
                    <a:pt x="674370" y="31750"/>
                  </a:lnTo>
                  <a:lnTo>
                    <a:pt x="676909" y="35560"/>
                  </a:lnTo>
                  <a:lnTo>
                    <a:pt x="679450" y="43179"/>
                  </a:lnTo>
                  <a:lnTo>
                    <a:pt x="679450" y="360679"/>
                  </a:lnTo>
                  <a:lnTo>
                    <a:pt x="678179" y="364489"/>
                  </a:lnTo>
                  <a:lnTo>
                    <a:pt x="675639" y="368300"/>
                  </a:lnTo>
                  <a:lnTo>
                    <a:pt x="674370" y="372110"/>
                  </a:lnTo>
                  <a:lnTo>
                    <a:pt x="670559" y="377189"/>
                  </a:lnTo>
                  <a:lnTo>
                    <a:pt x="665479" y="381000"/>
                  </a:lnTo>
                  <a:lnTo>
                    <a:pt x="660400" y="384810"/>
                  </a:lnTo>
                  <a:lnTo>
                    <a:pt x="654050" y="387350"/>
                  </a:lnTo>
                  <a:lnTo>
                    <a:pt x="650239" y="389889"/>
                  </a:lnTo>
                  <a:lnTo>
                    <a:pt x="643889" y="392429"/>
                  </a:lnTo>
                  <a:lnTo>
                    <a:pt x="635000" y="393700"/>
                  </a:lnTo>
                  <a:lnTo>
                    <a:pt x="627379" y="397510"/>
                  </a:lnTo>
                  <a:lnTo>
                    <a:pt x="618489" y="398779"/>
                  </a:lnTo>
                  <a:lnTo>
                    <a:pt x="608329" y="400050"/>
                  </a:lnTo>
                  <a:lnTo>
                    <a:pt x="598170" y="401319"/>
                  </a:lnTo>
                  <a:lnTo>
                    <a:pt x="582929" y="401319"/>
                  </a:lnTo>
                  <a:lnTo>
                    <a:pt x="157479" y="401319"/>
                  </a:lnTo>
                  <a:lnTo>
                    <a:pt x="142239" y="400050"/>
                  </a:lnTo>
                  <a:lnTo>
                    <a:pt x="128270" y="400050"/>
                  </a:lnTo>
                  <a:lnTo>
                    <a:pt x="115570" y="398779"/>
                  </a:lnTo>
                  <a:lnTo>
                    <a:pt x="100329" y="396239"/>
                  </a:lnTo>
                  <a:lnTo>
                    <a:pt x="87629" y="393700"/>
                  </a:lnTo>
                  <a:lnTo>
                    <a:pt x="76200" y="391160"/>
                  </a:lnTo>
                  <a:lnTo>
                    <a:pt x="66039" y="387350"/>
                  </a:lnTo>
                  <a:lnTo>
                    <a:pt x="55879" y="384810"/>
                  </a:lnTo>
                  <a:lnTo>
                    <a:pt x="46989" y="379729"/>
                  </a:lnTo>
                  <a:lnTo>
                    <a:pt x="36829" y="375919"/>
                  </a:lnTo>
                  <a:lnTo>
                    <a:pt x="26670" y="370839"/>
                  </a:lnTo>
                  <a:lnTo>
                    <a:pt x="20320" y="367029"/>
                  </a:lnTo>
                  <a:lnTo>
                    <a:pt x="16509" y="361950"/>
                  </a:lnTo>
                  <a:lnTo>
                    <a:pt x="10159" y="356869"/>
                  </a:lnTo>
                  <a:lnTo>
                    <a:pt x="6350" y="351789"/>
                  </a:lnTo>
                  <a:lnTo>
                    <a:pt x="3809" y="347979"/>
                  </a:lnTo>
                  <a:lnTo>
                    <a:pt x="0" y="342900"/>
                  </a:lnTo>
                  <a:lnTo>
                    <a:pt x="0" y="339089"/>
                  </a:lnTo>
                  <a:lnTo>
                    <a:pt x="0" y="0"/>
                  </a:lnTo>
                  <a:close/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6574790" y="1686559"/>
              <a:ext cx="680720" cy="401320"/>
            </a:xfrm>
            <a:custGeom>
              <a:avLst/>
              <a:gdLst/>
              <a:ahLst/>
              <a:cxnLst/>
              <a:rect l="l" t="t" r="r" b="b"/>
              <a:pathLst>
                <a:path w="680720" h="401319">
                  <a:moveTo>
                    <a:pt x="680719" y="0"/>
                  </a:moveTo>
                  <a:lnTo>
                    <a:pt x="93979" y="0"/>
                  </a:lnTo>
                  <a:lnTo>
                    <a:pt x="72389" y="2539"/>
                  </a:lnTo>
                  <a:lnTo>
                    <a:pt x="59689" y="3810"/>
                  </a:lnTo>
                  <a:lnTo>
                    <a:pt x="52069" y="6350"/>
                  </a:lnTo>
                  <a:lnTo>
                    <a:pt x="41909" y="10160"/>
                  </a:lnTo>
                  <a:lnTo>
                    <a:pt x="33019" y="12700"/>
                  </a:lnTo>
                  <a:lnTo>
                    <a:pt x="25400" y="17779"/>
                  </a:lnTo>
                  <a:lnTo>
                    <a:pt x="16509" y="21589"/>
                  </a:lnTo>
                  <a:lnTo>
                    <a:pt x="8889" y="27939"/>
                  </a:lnTo>
                  <a:lnTo>
                    <a:pt x="5079" y="31750"/>
                  </a:lnTo>
                  <a:lnTo>
                    <a:pt x="2539" y="35560"/>
                  </a:lnTo>
                  <a:lnTo>
                    <a:pt x="0" y="43179"/>
                  </a:lnTo>
                  <a:lnTo>
                    <a:pt x="0" y="360679"/>
                  </a:lnTo>
                  <a:lnTo>
                    <a:pt x="1269" y="364489"/>
                  </a:lnTo>
                  <a:lnTo>
                    <a:pt x="3809" y="368300"/>
                  </a:lnTo>
                  <a:lnTo>
                    <a:pt x="5079" y="372110"/>
                  </a:lnTo>
                  <a:lnTo>
                    <a:pt x="8889" y="377189"/>
                  </a:lnTo>
                  <a:lnTo>
                    <a:pt x="15239" y="381000"/>
                  </a:lnTo>
                  <a:lnTo>
                    <a:pt x="20319" y="384810"/>
                  </a:lnTo>
                  <a:lnTo>
                    <a:pt x="26669" y="387350"/>
                  </a:lnTo>
                  <a:lnTo>
                    <a:pt x="30479" y="389889"/>
                  </a:lnTo>
                  <a:lnTo>
                    <a:pt x="36829" y="392429"/>
                  </a:lnTo>
                  <a:lnTo>
                    <a:pt x="44450" y="393700"/>
                  </a:lnTo>
                  <a:lnTo>
                    <a:pt x="53339" y="397510"/>
                  </a:lnTo>
                  <a:lnTo>
                    <a:pt x="82550" y="401319"/>
                  </a:lnTo>
                  <a:lnTo>
                    <a:pt x="524509" y="401319"/>
                  </a:lnTo>
                  <a:lnTo>
                    <a:pt x="538479" y="400050"/>
                  </a:lnTo>
                  <a:lnTo>
                    <a:pt x="551179" y="400050"/>
                  </a:lnTo>
                  <a:lnTo>
                    <a:pt x="563879" y="398779"/>
                  </a:lnTo>
                  <a:lnTo>
                    <a:pt x="593089" y="393700"/>
                  </a:lnTo>
                  <a:lnTo>
                    <a:pt x="604519" y="391160"/>
                  </a:lnTo>
                  <a:lnTo>
                    <a:pt x="614679" y="387350"/>
                  </a:lnTo>
                  <a:lnTo>
                    <a:pt x="624839" y="384810"/>
                  </a:lnTo>
                  <a:lnTo>
                    <a:pt x="633729" y="379729"/>
                  </a:lnTo>
                  <a:lnTo>
                    <a:pt x="642619" y="375919"/>
                  </a:lnTo>
                  <a:lnTo>
                    <a:pt x="660400" y="367029"/>
                  </a:lnTo>
                  <a:lnTo>
                    <a:pt x="664209" y="361950"/>
                  </a:lnTo>
                  <a:lnTo>
                    <a:pt x="670559" y="356869"/>
                  </a:lnTo>
                  <a:lnTo>
                    <a:pt x="674369" y="351789"/>
                  </a:lnTo>
                  <a:lnTo>
                    <a:pt x="676909" y="347979"/>
                  </a:lnTo>
                  <a:lnTo>
                    <a:pt x="679450" y="342900"/>
                  </a:lnTo>
                  <a:lnTo>
                    <a:pt x="680719" y="339089"/>
                  </a:lnTo>
                  <a:lnTo>
                    <a:pt x="680719" y="0"/>
                  </a:lnTo>
                  <a:close/>
                </a:path>
              </a:pathLst>
            </a:custGeom>
            <a:solidFill>
              <a:srgbClr val="9EB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6574790" y="1686559"/>
              <a:ext cx="680720" cy="401320"/>
            </a:xfrm>
            <a:custGeom>
              <a:avLst/>
              <a:gdLst/>
              <a:ahLst/>
              <a:cxnLst/>
              <a:rect l="l" t="t" r="r" b="b"/>
              <a:pathLst>
                <a:path w="680720" h="401319">
                  <a:moveTo>
                    <a:pt x="680719" y="0"/>
                  </a:moveTo>
                  <a:lnTo>
                    <a:pt x="93979" y="0"/>
                  </a:lnTo>
                  <a:lnTo>
                    <a:pt x="82550" y="1269"/>
                  </a:lnTo>
                  <a:lnTo>
                    <a:pt x="72389" y="2539"/>
                  </a:lnTo>
                  <a:lnTo>
                    <a:pt x="59689" y="3810"/>
                  </a:lnTo>
                  <a:lnTo>
                    <a:pt x="52069" y="6350"/>
                  </a:lnTo>
                  <a:lnTo>
                    <a:pt x="41909" y="10160"/>
                  </a:lnTo>
                  <a:lnTo>
                    <a:pt x="33019" y="12700"/>
                  </a:lnTo>
                  <a:lnTo>
                    <a:pt x="25400" y="17779"/>
                  </a:lnTo>
                  <a:lnTo>
                    <a:pt x="16509" y="21589"/>
                  </a:lnTo>
                  <a:lnTo>
                    <a:pt x="8889" y="27939"/>
                  </a:lnTo>
                  <a:lnTo>
                    <a:pt x="5079" y="31750"/>
                  </a:lnTo>
                  <a:lnTo>
                    <a:pt x="2539" y="35560"/>
                  </a:lnTo>
                  <a:lnTo>
                    <a:pt x="0" y="43179"/>
                  </a:lnTo>
                  <a:lnTo>
                    <a:pt x="0" y="360679"/>
                  </a:lnTo>
                  <a:lnTo>
                    <a:pt x="1269" y="364489"/>
                  </a:lnTo>
                  <a:lnTo>
                    <a:pt x="3809" y="368300"/>
                  </a:lnTo>
                  <a:lnTo>
                    <a:pt x="5079" y="372110"/>
                  </a:lnTo>
                  <a:lnTo>
                    <a:pt x="8889" y="377189"/>
                  </a:lnTo>
                  <a:lnTo>
                    <a:pt x="15239" y="381000"/>
                  </a:lnTo>
                  <a:lnTo>
                    <a:pt x="20319" y="384810"/>
                  </a:lnTo>
                  <a:lnTo>
                    <a:pt x="26669" y="387350"/>
                  </a:lnTo>
                  <a:lnTo>
                    <a:pt x="30479" y="389889"/>
                  </a:lnTo>
                  <a:lnTo>
                    <a:pt x="36829" y="392429"/>
                  </a:lnTo>
                  <a:lnTo>
                    <a:pt x="44450" y="393700"/>
                  </a:lnTo>
                  <a:lnTo>
                    <a:pt x="53339" y="397510"/>
                  </a:lnTo>
                  <a:lnTo>
                    <a:pt x="62229" y="398779"/>
                  </a:lnTo>
                  <a:lnTo>
                    <a:pt x="72389" y="400050"/>
                  </a:lnTo>
                  <a:lnTo>
                    <a:pt x="82550" y="401319"/>
                  </a:lnTo>
                  <a:lnTo>
                    <a:pt x="96519" y="401319"/>
                  </a:lnTo>
                  <a:lnTo>
                    <a:pt x="524509" y="401319"/>
                  </a:lnTo>
                  <a:lnTo>
                    <a:pt x="538479" y="400050"/>
                  </a:lnTo>
                  <a:lnTo>
                    <a:pt x="551179" y="400050"/>
                  </a:lnTo>
                  <a:lnTo>
                    <a:pt x="563879" y="398779"/>
                  </a:lnTo>
                  <a:lnTo>
                    <a:pt x="579119" y="396239"/>
                  </a:lnTo>
                  <a:lnTo>
                    <a:pt x="593089" y="393700"/>
                  </a:lnTo>
                  <a:lnTo>
                    <a:pt x="604519" y="391160"/>
                  </a:lnTo>
                  <a:lnTo>
                    <a:pt x="614679" y="387350"/>
                  </a:lnTo>
                  <a:lnTo>
                    <a:pt x="624839" y="384810"/>
                  </a:lnTo>
                  <a:lnTo>
                    <a:pt x="633729" y="379729"/>
                  </a:lnTo>
                  <a:lnTo>
                    <a:pt x="642619" y="375919"/>
                  </a:lnTo>
                  <a:lnTo>
                    <a:pt x="652779" y="370839"/>
                  </a:lnTo>
                  <a:lnTo>
                    <a:pt x="660400" y="367029"/>
                  </a:lnTo>
                  <a:lnTo>
                    <a:pt x="664209" y="361950"/>
                  </a:lnTo>
                  <a:lnTo>
                    <a:pt x="670559" y="356869"/>
                  </a:lnTo>
                  <a:lnTo>
                    <a:pt x="674369" y="351789"/>
                  </a:lnTo>
                  <a:lnTo>
                    <a:pt x="676909" y="347979"/>
                  </a:lnTo>
                  <a:lnTo>
                    <a:pt x="679450" y="342900"/>
                  </a:lnTo>
                  <a:lnTo>
                    <a:pt x="680719" y="339089"/>
                  </a:lnTo>
                  <a:lnTo>
                    <a:pt x="680719" y="0"/>
                  </a:lnTo>
                  <a:close/>
                </a:path>
              </a:pathLst>
            </a:custGeom>
            <a:ln w="5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6696710" y="1789442"/>
              <a:ext cx="466090" cy="353060"/>
            </a:xfrm>
            <a:custGeom>
              <a:avLst/>
              <a:gdLst/>
              <a:ahLst/>
              <a:cxnLst/>
              <a:rect l="l" t="t" r="r" b="b"/>
              <a:pathLst>
                <a:path w="466090" h="353060">
                  <a:moveTo>
                    <a:pt x="19050" y="0"/>
                  </a:moveTo>
                  <a:lnTo>
                    <a:pt x="0" y="0"/>
                  </a:lnTo>
                  <a:lnTo>
                    <a:pt x="0" y="227317"/>
                  </a:lnTo>
                  <a:lnTo>
                    <a:pt x="19050" y="227317"/>
                  </a:lnTo>
                  <a:lnTo>
                    <a:pt x="19050" y="0"/>
                  </a:lnTo>
                  <a:close/>
                </a:path>
                <a:path w="466090" h="353060">
                  <a:moveTo>
                    <a:pt x="466090" y="333997"/>
                  </a:moveTo>
                  <a:lnTo>
                    <a:pt x="20320" y="161277"/>
                  </a:lnTo>
                  <a:lnTo>
                    <a:pt x="20320" y="168897"/>
                  </a:lnTo>
                  <a:lnTo>
                    <a:pt x="134620" y="214617"/>
                  </a:lnTo>
                  <a:lnTo>
                    <a:pt x="134620" y="227317"/>
                  </a:lnTo>
                  <a:lnTo>
                    <a:pt x="466090" y="353047"/>
                  </a:lnTo>
                  <a:lnTo>
                    <a:pt x="466090" y="333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7664710" y="1760219"/>
              <a:ext cx="242570" cy="129539"/>
            </a:xfrm>
            <a:custGeom>
              <a:avLst/>
              <a:gdLst/>
              <a:ahLst/>
              <a:cxnLst/>
              <a:rect l="l" t="t" r="r" b="b"/>
              <a:pathLst>
                <a:path w="242570" h="129539">
                  <a:moveTo>
                    <a:pt x="0" y="0"/>
                  </a:moveTo>
                  <a:lnTo>
                    <a:pt x="242309" y="129434"/>
                  </a:lnTo>
                </a:path>
              </a:pathLst>
            </a:custGeom>
            <a:ln w="50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7679153" y="1748789"/>
              <a:ext cx="243204" cy="130810"/>
            </a:xfrm>
            <a:custGeom>
              <a:avLst/>
              <a:gdLst/>
              <a:ahLst/>
              <a:cxnLst/>
              <a:rect l="l" t="t" r="r" b="b"/>
              <a:pathLst>
                <a:path w="243204" h="130810">
                  <a:moveTo>
                    <a:pt x="0" y="0"/>
                  </a:moveTo>
                  <a:lnTo>
                    <a:pt x="243106" y="130298"/>
                  </a:lnTo>
                </a:path>
              </a:pathLst>
            </a:custGeom>
            <a:ln w="50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7711329" y="1728469"/>
              <a:ext cx="243204" cy="130175"/>
            </a:xfrm>
            <a:custGeom>
              <a:avLst/>
              <a:gdLst/>
              <a:ahLst/>
              <a:cxnLst/>
              <a:rect l="l" t="t" r="r" b="b"/>
              <a:pathLst>
                <a:path w="243204" h="130175">
                  <a:moveTo>
                    <a:pt x="0" y="0"/>
                  </a:moveTo>
                  <a:lnTo>
                    <a:pt x="242680" y="129836"/>
                  </a:lnTo>
                </a:path>
              </a:pathLst>
            </a:custGeom>
            <a:ln w="50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7726062" y="1717039"/>
              <a:ext cx="240665" cy="130810"/>
            </a:xfrm>
            <a:custGeom>
              <a:avLst/>
              <a:gdLst/>
              <a:ahLst/>
              <a:cxnLst/>
              <a:rect l="l" t="t" r="r" b="b"/>
              <a:pathLst>
                <a:path w="240665" h="130810">
                  <a:moveTo>
                    <a:pt x="0" y="0"/>
                  </a:moveTo>
                  <a:lnTo>
                    <a:pt x="240648" y="130314"/>
                  </a:lnTo>
                </a:path>
              </a:pathLst>
            </a:custGeom>
            <a:ln w="50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7237730" y="1786902"/>
              <a:ext cx="728980" cy="353060"/>
            </a:xfrm>
            <a:custGeom>
              <a:avLst/>
              <a:gdLst/>
              <a:ahLst/>
              <a:cxnLst/>
              <a:rect l="l" t="t" r="r" b="b"/>
              <a:pathLst>
                <a:path w="728979" h="353060">
                  <a:moveTo>
                    <a:pt x="160020" y="292087"/>
                  </a:moveTo>
                  <a:lnTo>
                    <a:pt x="0" y="292087"/>
                  </a:lnTo>
                  <a:lnTo>
                    <a:pt x="0" y="304787"/>
                  </a:lnTo>
                  <a:lnTo>
                    <a:pt x="160020" y="304787"/>
                  </a:lnTo>
                  <a:lnTo>
                    <a:pt x="160020" y="292087"/>
                  </a:lnTo>
                  <a:close/>
                </a:path>
                <a:path w="728979" h="353060">
                  <a:moveTo>
                    <a:pt x="280670" y="0"/>
                  </a:moveTo>
                  <a:lnTo>
                    <a:pt x="264160" y="0"/>
                  </a:lnTo>
                  <a:lnTo>
                    <a:pt x="264160" y="227317"/>
                  </a:lnTo>
                  <a:lnTo>
                    <a:pt x="280670" y="227317"/>
                  </a:lnTo>
                  <a:lnTo>
                    <a:pt x="280670" y="0"/>
                  </a:lnTo>
                  <a:close/>
                </a:path>
                <a:path w="728979" h="353060">
                  <a:moveTo>
                    <a:pt x="728980" y="335267"/>
                  </a:moveTo>
                  <a:lnTo>
                    <a:pt x="281940" y="161277"/>
                  </a:lnTo>
                  <a:lnTo>
                    <a:pt x="281940" y="170167"/>
                  </a:lnTo>
                  <a:lnTo>
                    <a:pt x="398780" y="215887"/>
                  </a:lnTo>
                  <a:lnTo>
                    <a:pt x="398780" y="227317"/>
                  </a:lnTo>
                  <a:lnTo>
                    <a:pt x="728980" y="353047"/>
                  </a:lnTo>
                  <a:lnTo>
                    <a:pt x="728980" y="3352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6870118" y="1760219"/>
              <a:ext cx="241935" cy="129539"/>
            </a:xfrm>
            <a:custGeom>
              <a:avLst/>
              <a:gdLst/>
              <a:ahLst/>
              <a:cxnLst/>
              <a:rect l="l" t="t" r="r" b="b"/>
              <a:pathLst>
                <a:path w="241934" h="129539">
                  <a:moveTo>
                    <a:pt x="0" y="0"/>
                  </a:moveTo>
                  <a:lnTo>
                    <a:pt x="241881" y="128974"/>
                  </a:lnTo>
                </a:path>
              </a:pathLst>
            </a:custGeom>
            <a:ln w="50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6883297" y="1748789"/>
              <a:ext cx="244475" cy="130175"/>
            </a:xfrm>
            <a:custGeom>
              <a:avLst/>
              <a:gdLst/>
              <a:ahLst/>
              <a:cxnLst/>
              <a:rect l="l" t="t" r="r" b="b"/>
              <a:pathLst>
                <a:path w="244475" h="130175">
                  <a:moveTo>
                    <a:pt x="0" y="0"/>
                  </a:moveTo>
                  <a:lnTo>
                    <a:pt x="243942" y="129812"/>
                  </a:lnTo>
                </a:path>
              </a:pathLst>
            </a:custGeom>
            <a:ln w="50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6915039" y="1728469"/>
              <a:ext cx="244475" cy="130810"/>
            </a:xfrm>
            <a:custGeom>
              <a:avLst/>
              <a:gdLst/>
              <a:ahLst/>
              <a:cxnLst/>
              <a:rect l="l" t="t" r="r" b="b"/>
              <a:pathLst>
                <a:path w="244475" h="130810">
                  <a:moveTo>
                    <a:pt x="0" y="0"/>
                  </a:moveTo>
                  <a:lnTo>
                    <a:pt x="243950" y="130515"/>
                  </a:lnTo>
                </a:path>
              </a:pathLst>
            </a:custGeom>
            <a:ln w="50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6931897" y="1717039"/>
              <a:ext cx="242570" cy="130810"/>
            </a:xfrm>
            <a:custGeom>
              <a:avLst/>
              <a:gdLst/>
              <a:ahLst/>
              <a:cxnLst/>
              <a:rect l="l" t="t" r="r" b="b"/>
              <a:pathLst>
                <a:path w="242570" h="130810">
                  <a:moveTo>
                    <a:pt x="0" y="0"/>
                  </a:moveTo>
                  <a:lnTo>
                    <a:pt x="242332" y="130755"/>
                  </a:lnTo>
                </a:path>
              </a:pathLst>
            </a:custGeom>
            <a:ln w="50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850900"/>
            <a:chOff x="0" y="0"/>
            <a:chExt cx="9144000" cy="8509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304800" y="1291589"/>
            <a:ext cx="8534400" cy="5337810"/>
          </a:xfrm>
          <a:custGeom>
            <a:avLst/>
            <a:gdLst/>
            <a:ahLst/>
            <a:cxnLst/>
            <a:rect l="l" t="t" r="r" b="b"/>
            <a:pathLst>
              <a:path w="8534400" h="5337809">
                <a:moveTo>
                  <a:pt x="8534400" y="0"/>
                </a:moveTo>
                <a:lnTo>
                  <a:pt x="0" y="0"/>
                </a:lnTo>
                <a:lnTo>
                  <a:pt x="0" y="5337810"/>
                </a:lnTo>
                <a:lnTo>
                  <a:pt x="8534400" y="533781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6870" y="1259840"/>
            <a:ext cx="8419465" cy="505333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0"/>
              </a:spcBef>
            </a:pPr>
            <a:r>
              <a:rPr sz="3975" spc="-7" baseline="6289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800" b="1" spc="-5" dirty="0">
                <a:solidFill>
                  <a:srgbClr val="BF0000"/>
                </a:solidFill>
                <a:latin typeface="Arial"/>
                <a:cs typeface="Arial"/>
              </a:rPr>
              <a:t>Facilities</a:t>
            </a:r>
            <a:r>
              <a:rPr sz="2800" b="1" spc="-4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</a:t>
            </a:r>
            <a:r>
              <a:rPr sz="2000" b="1" spc="-5" dirty="0">
                <a:latin typeface="Arial"/>
                <a:cs typeface="Arial"/>
              </a:rPr>
              <a:t>size, </a:t>
            </a:r>
            <a:r>
              <a:rPr sz="2000" b="1" spc="15" dirty="0">
                <a:latin typeface="Arial"/>
                <a:cs typeface="Arial"/>
              </a:rPr>
              <a:t>location, </a:t>
            </a:r>
            <a:r>
              <a:rPr sz="2000" b="1" spc="10" dirty="0">
                <a:latin typeface="Arial"/>
                <a:cs typeface="Arial"/>
              </a:rPr>
              <a:t>layout, heating, </a:t>
            </a:r>
            <a:r>
              <a:rPr sz="2000" b="1" spc="25" dirty="0">
                <a:latin typeface="Arial"/>
                <a:cs typeface="Arial"/>
              </a:rPr>
              <a:t>lighting, ventilations)</a:t>
            </a:r>
            <a:endParaRPr sz="20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00"/>
              </a:spcBef>
            </a:pPr>
            <a:r>
              <a:rPr sz="3975" baseline="733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800" b="1" dirty="0">
                <a:solidFill>
                  <a:srgbClr val="BF0000"/>
                </a:solidFill>
                <a:latin typeface="Arial"/>
                <a:cs typeface="Arial"/>
              </a:rPr>
              <a:t>Product </a:t>
            </a:r>
            <a:r>
              <a:rPr sz="2800" b="1" spc="10" dirty="0">
                <a:solidFill>
                  <a:srgbClr val="BF0000"/>
                </a:solidFill>
                <a:latin typeface="Arial"/>
                <a:cs typeface="Arial"/>
              </a:rPr>
              <a:t>and</a:t>
            </a:r>
            <a:r>
              <a:rPr sz="2800" b="1" spc="-5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b="1" spc="-65" dirty="0">
                <a:solidFill>
                  <a:srgbClr val="BF0000"/>
                </a:solidFill>
                <a:latin typeface="Arial"/>
                <a:cs typeface="Arial"/>
              </a:rPr>
              <a:t>service </a:t>
            </a:r>
            <a:r>
              <a:rPr sz="2800" b="1" spc="-40" dirty="0">
                <a:solidFill>
                  <a:srgbClr val="BF0000"/>
                </a:solidFill>
                <a:latin typeface="Arial"/>
                <a:cs typeface="Arial"/>
              </a:rPr>
              <a:t>factors </a:t>
            </a:r>
            <a:r>
              <a:rPr sz="2000" b="1" spc="40" dirty="0">
                <a:latin typeface="Arial"/>
                <a:cs typeface="Arial"/>
              </a:rPr>
              <a:t>(similarity </a:t>
            </a:r>
            <a:r>
              <a:rPr sz="2000" b="1" spc="5" dirty="0">
                <a:latin typeface="Arial"/>
                <a:cs typeface="Arial"/>
              </a:rPr>
              <a:t>of </a:t>
            </a:r>
            <a:r>
              <a:rPr sz="2000" b="1" spc="-5" dirty="0">
                <a:latin typeface="Arial"/>
                <a:cs typeface="Arial"/>
              </a:rPr>
              <a:t>products)</a:t>
            </a:r>
            <a:endParaRPr sz="20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00"/>
              </a:spcBef>
            </a:pPr>
            <a:r>
              <a:rPr sz="3975" spc="-157" baseline="733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800" b="1" spc="-105" dirty="0">
                <a:solidFill>
                  <a:srgbClr val="BF0000"/>
                </a:solidFill>
                <a:latin typeface="Arial"/>
                <a:cs typeface="Arial"/>
              </a:rPr>
              <a:t>Process </a:t>
            </a:r>
            <a:r>
              <a:rPr sz="2800" b="1" spc="-40" dirty="0">
                <a:solidFill>
                  <a:srgbClr val="BF0000"/>
                </a:solidFill>
                <a:latin typeface="Arial"/>
                <a:cs typeface="Arial"/>
              </a:rPr>
              <a:t>factors </a:t>
            </a:r>
            <a:r>
              <a:rPr sz="2000" b="1" spc="20" dirty="0">
                <a:latin typeface="Arial"/>
                <a:cs typeface="Arial"/>
              </a:rPr>
              <a:t>(productivity,</a:t>
            </a:r>
            <a:r>
              <a:rPr sz="2000" b="1" spc="-150" dirty="0">
                <a:latin typeface="Arial"/>
                <a:cs typeface="Arial"/>
              </a:rPr>
              <a:t> </a:t>
            </a:r>
            <a:r>
              <a:rPr sz="2000" b="1" spc="35" dirty="0">
                <a:latin typeface="Arial"/>
                <a:cs typeface="Arial"/>
              </a:rPr>
              <a:t>quality)</a:t>
            </a:r>
            <a:endParaRPr sz="2000">
              <a:latin typeface="Arial"/>
              <a:cs typeface="Arial"/>
            </a:endParaRPr>
          </a:p>
          <a:p>
            <a:pPr marL="311150" marR="986790" indent="-273050">
              <a:lnSpc>
                <a:spcPct val="99600"/>
              </a:lnSpc>
              <a:spcBef>
                <a:spcPts val="459"/>
              </a:spcBef>
            </a:pPr>
            <a:r>
              <a:rPr sz="3975" spc="120" baseline="733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800" b="1" spc="80" dirty="0">
                <a:solidFill>
                  <a:srgbClr val="BF0000"/>
                </a:solidFill>
                <a:latin typeface="Arial"/>
                <a:cs typeface="Arial"/>
              </a:rPr>
              <a:t>Human </a:t>
            </a:r>
            <a:r>
              <a:rPr sz="2800" b="1" spc="-40" dirty="0">
                <a:solidFill>
                  <a:srgbClr val="BF0000"/>
                </a:solidFill>
                <a:latin typeface="Arial"/>
                <a:cs typeface="Arial"/>
              </a:rPr>
              <a:t>factors</a:t>
            </a:r>
            <a:r>
              <a:rPr sz="2800" b="1" spc="-49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40" dirty="0">
                <a:latin typeface="Arial"/>
                <a:cs typeface="Arial"/>
              </a:rPr>
              <a:t>(training, </a:t>
            </a:r>
            <a:r>
              <a:rPr sz="1800" b="1" spc="-5" dirty="0">
                <a:latin typeface="Arial"/>
                <a:cs typeface="Arial"/>
              </a:rPr>
              <a:t>skills, </a:t>
            </a:r>
            <a:r>
              <a:rPr sz="1800" b="1" spc="-10" dirty="0">
                <a:latin typeface="Arial"/>
                <a:cs typeface="Arial"/>
              </a:rPr>
              <a:t>experience, </a:t>
            </a:r>
            <a:r>
              <a:rPr sz="1800" b="1" spc="10" dirty="0">
                <a:latin typeface="Arial"/>
                <a:cs typeface="Arial"/>
              </a:rPr>
              <a:t>motivations,  </a:t>
            </a:r>
            <a:r>
              <a:rPr sz="1800" b="1" spc="5" dirty="0">
                <a:latin typeface="Arial"/>
                <a:cs typeface="Arial"/>
              </a:rPr>
              <a:t>absentation,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30" dirty="0">
                <a:latin typeface="Arial"/>
                <a:cs typeface="Arial"/>
              </a:rPr>
              <a:t>turnover)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00"/>
              </a:spcBef>
            </a:pPr>
            <a:r>
              <a:rPr sz="3975" spc="-37" baseline="6289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800" b="1" spc="-25" dirty="0">
                <a:solidFill>
                  <a:srgbClr val="BF0000"/>
                </a:solidFill>
                <a:latin typeface="Arial"/>
                <a:cs typeface="Arial"/>
              </a:rPr>
              <a:t>Policy </a:t>
            </a:r>
            <a:r>
              <a:rPr sz="2800" b="1" spc="-40" dirty="0">
                <a:solidFill>
                  <a:srgbClr val="BF0000"/>
                </a:solidFill>
                <a:latin typeface="Arial"/>
                <a:cs typeface="Arial"/>
              </a:rPr>
              <a:t>factors</a:t>
            </a:r>
            <a:r>
              <a:rPr sz="2800" b="1" spc="-5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30" dirty="0">
                <a:latin typeface="Arial"/>
                <a:cs typeface="Arial"/>
              </a:rPr>
              <a:t>(overtime </a:t>
            </a:r>
            <a:r>
              <a:rPr sz="2000" b="1" spc="-45" dirty="0">
                <a:latin typeface="Arial"/>
                <a:cs typeface="Arial"/>
              </a:rPr>
              <a:t>system, </a:t>
            </a:r>
            <a:r>
              <a:rPr sz="2000" b="1" spc="15" dirty="0">
                <a:latin typeface="Arial"/>
                <a:cs typeface="Arial"/>
              </a:rPr>
              <a:t>no. </a:t>
            </a:r>
            <a:r>
              <a:rPr sz="2000" b="1" spc="5" dirty="0">
                <a:latin typeface="Arial"/>
                <a:cs typeface="Arial"/>
              </a:rPr>
              <a:t>of </a:t>
            </a:r>
            <a:r>
              <a:rPr sz="2000" b="1" dirty="0">
                <a:latin typeface="Arial"/>
                <a:cs typeface="Arial"/>
              </a:rPr>
              <a:t>shifts)</a:t>
            </a:r>
            <a:endParaRPr sz="2000">
              <a:latin typeface="Arial"/>
              <a:cs typeface="Arial"/>
            </a:endParaRPr>
          </a:p>
          <a:p>
            <a:pPr marL="311150" marR="553085" indent="-273050">
              <a:lnSpc>
                <a:spcPct val="100000"/>
              </a:lnSpc>
              <a:spcBef>
                <a:spcPts val="500"/>
              </a:spcBef>
            </a:pPr>
            <a:r>
              <a:rPr sz="3975" spc="67" baseline="6289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800" b="1" spc="45" dirty="0">
                <a:solidFill>
                  <a:srgbClr val="BF0000"/>
                </a:solidFill>
                <a:latin typeface="Arial"/>
                <a:cs typeface="Arial"/>
              </a:rPr>
              <a:t>Operational </a:t>
            </a:r>
            <a:r>
              <a:rPr sz="2800" b="1" spc="-40" dirty="0">
                <a:solidFill>
                  <a:srgbClr val="BF0000"/>
                </a:solidFill>
                <a:latin typeface="Arial"/>
                <a:cs typeface="Arial"/>
              </a:rPr>
              <a:t>factors </a:t>
            </a:r>
            <a:r>
              <a:rPr sz="2000" b="1" spc="-5" dirty="0">
                <a:latin typeface="Arial"/>
                <a:cs typeface="Arial"/>
              </a:rPr>
              <a:t>(scheduling </a:t>
            </a:r>
            <a:r>
              <a:rPr sz="2000" b="1" dirty="0">
                <a:latin typeface="Arial"/>
                <a:cs typeface="Arial"/>
              </a:rPr>
              <a:t>problems,</a:t>
            </a:r>
            <a:r>
              <a:rPr sz="2000" b="1" spc="-38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purchasing  </a:t>
            </a:r>
            <a:r>
              <a:rPr sz="2000" b="1" spc="15" dirty="0">
                <a:latin typeface="Arial"/>
                <a:cs typeface="Arial"/>
              </a:rPr>
              <a:t>requirements, </a:t>
            </a:r>
            <a:r>
              <a:rPr sz="2000" b="1" spc="20" dirty="0">
                <a:latin typeface="Arial"/>
                <a:cs typeface="Arial"/>
              </a:rPr>
              <a:t>inventory</a:t>
            </a:r>
            <a:r>
              <a:rPr sz="2000" b="1" spc="-170" dirty="0">
                <a:latin typeface="Arial"/>
                <a:cs typeface="Arial"/>
              </a:rPr>
              <a:t> </a:t>
            </a:r>
            <a:r>
              <a:rPr sz="2000" b="1" spc="-35" dirty="0">
                <a:latin typeface="Arial"/>
                <a:cs typeface="Arial"/>
              </a:rPr>
              <a:t>shortages)</a:t>
            </a:r>
            <a:endParaRPr sz="2000">
              <a:latin typeface="Arial"/>
              <a:cs typeface="Arial"/>
            </a:endParaRPr>
          </a:p>
          <a:p>
            <a:pPr marL="311150" marR="1290320" indent="-273050">
              <a:lnSpc>
                <a:spcPct val="100000"/>
              </a:lnSpc>
              <a:spcBef>
                <a:spcPts val="450"/>
              </a:spcBef>
            </a:pPr>
            <a:r>
              <a:rPr sz="3975" spc="-75" baseline="733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800" b="1" spc="-50" dirty="0">
                <a:solidFill>
                  <a:srgbClr val="BF0000"/>
                </a:solidFill>
                <a:latin typeface="Arial"/>
                <a:cs typeface="Arial"/>
              </a:rPr>
              <a:t>Supply </a:t>
            </a:r>
            <a:r>
              <a:rPr sz="2800" b="1" spc="5" dirty="0">
                <a:solidFill>
                  <a:srgbClr val="BF0000"/>
                </a:solidFill>
                <a:latin typeface="Arial"/>
                <a:cs typeface="Arial"/>
              </a:rPr>
              <a:t>chain </a:t>
            </a:r>
            <a:r>
              <a:rPr sz="2800" b="1" spc="-40" dirty="0">
                <a:solidFill>
                  <a:srgbClr val="BF0000"/>
                </a:solidFill>
                <a:latin typeface="Arial"/>
                <a:cs typeface="Arial"/>
              </a:rPr>
              <a:t>factors </a:t>
            </a:r>
            <a:r>
              <a:rPr sz="1800" b="1" spc="-5" dirty="0">
                <a:latin typeface="Arial"/>
                <a:cs typeface="Arial"/>
              </a:rPr>
              <a:t>(warehousing,</a:t>
            </a:r>
            <a:r>
              <a:rPr sz="1800" b="1" spc="-355" dirty="0">
                <a:latin typeface="Arial"/>
                <a:cs typeface="Arial"/>
              </a:rPr>
              <a:t> </a:t>
            </a:r>
            <a:r>
              <a:rPr sz="1800" b="1" spc="20" dirty="0">
                <a:latin typeface="Arial"/>
                <a:cs typeface="Arial"/>
              </a:rPr>
              <a:t>transportation,  </a:t>
            </a:r>
            <a:r>
              <a:rPr sz="1800" b="1" spc="35" dirty="0">
                <a:latin typeface="Arial"/>
                <a:cs typeface="Arial"/>
              </a:rPr>
              <a:t>distribution)</a:t>
            </a:r>
            <a:endParaRPr sz="1800">
              <a:latin typeface="Arial"/>
              <a:cs typeface="Arial"/>
            </a:endParaRPr>
          </a:p>
          <a:p>
            <a:pPr marL="311150" marR="760095" indent="-273050">
              <a:lnSpc>
                <a:spcPct val="100000"/>
              </a:lnSpc>
              <a:spcBef>
                <a:spcPts val="450"/>
              </a:spcBef>
            </a:pPr>
            <a:r>
              <a:rPr sz="3975" spc="15" baseline="733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800" b="1" spc="10" dirty="0">
                <a:solidFill>
                  <a:srgbClr val="BF0000"/>
                </a:solidFill>
                <a:latin typeface="Arial"/>
                <a:cs typeface="Arial"/>
              </a:rPr>
              <a:t>External</a:t>
            </a:r>
            <a:r>
              <a:rPr sz="2800" b="1" spc="-1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b="1" spc="-40" dirty="0">
                <a:solidFill>
                  <a:srgbClr val="BF0000"/>
                </a:solidFill>
                <a:latin typeface="Arial"/>
                <a:cs typeface="Arial"/>
              </a:rPr>
              <a:t>factors</a:t>
            </a:r>
            <a:r>
              <a:rPr sz="2800" b="1" spc="-3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latin typeface="Arial"/>
                <a:cs typeface="Arial"/>
              </a:rPr>
              <a:t>(product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standards,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government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45" dirty="0">
                <a:latin typeface="Arial"/>
                <a:cs typeface="Arial"/>
              </a:rPr>
              <a:t>agencies,  </a:t>
            </a:r>
            <a:r>
              <a:rPr sz="1800" b="1" spc="40" dirty="0">
                <a:latin typeface="Arial"/>
                <a:cs typeface="Arial"/>
              </a:rPr>
              <a:t>pollution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standard)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81127" y="376327"/>
            <a:ext cx="7781925" cy="771525"/>
            <a:chOff x="681127" y="376327"/>
            <a:chExt cx="7781925" cy="771525"/>
          </a:xfrm>
        </p:grpSpPr>
        <p:sp>
          <p:nvSpPr>
            <p:cNvPr id="10" name="object 10"/>
            <p:cNvSpPr/>
            <p:nvPr/>
          </p:nvSpPr>
          <p:spPr>
            <a:xfrm>
              <a:off x="685799" y="380999"/>
              <a:ext cx="7772400" cy="762000"/>
            </a:xfrm>
            <a:custGeom>
              <a:avLst/>
              <a:gdLst/>
              <a:ahLst/>
              <a:cxnLst/>
              <a:rect l="l" t="t" r="r" b="b"/>
              <a:pathLst>
                <a:path w="7772400" h="762000">
                  <a:moveTo>
                    <a:pt x="7645400" y="0"/>
                  </a:moveTo>
                  <a:lnTo>
                    <a:pt x="127000" y="0"/>
                  </a:lnTo>
                  <a:lnTo>
                    <a:pt x="80367" y="10914"/>
                  </a:lnTo>
                  <a:lnTo>
                    <a:pt x="39687" y="39687"/>
                  </a:lnTo>
                  <a:lnTo>
                    <a:pt x="10914" y="80367"/>
                  </a:lnTo>
                  <a:lnTo>
                    <a:pt x="0" y="127000"/>
                  </a:lnTo>
                  <a:lnTo>
                    <a:pt x="0" y="635000"/>
                  </a:lnTo>
                  <a:lnTo>
                    <a:pt x="10914" y="681632"/>
                  </a:lnTo>
                  <a:lnTo>
                    <a:pt x="39687" y="722312"/>
                  </a:lnTo>
                  <a:lnTo>
                    <a:pt x="80367" y="751085"/>
                  </a:lnTo>
                  <a:lnTo>
                    <a:pt x="127000" y="762000"/>
                  </a:lnTo>
                  <a:lnTo>
                    <a:pt x="7645400" y="762000"/>
                  </a:lnTo>
                  <a:lnTo>
                    <a:pt x="7692032" y="751085"/>
                  </a:lnTo>
                  <a:lnTo>
                    <a:pt x="7732712" y="722312"/>
                  </a:lnTo>
                  <a:lnTo>
                    <a:pt x="7761485" y="681632"/>
                  </a:lnTo>
                  <a:lnTo>
                    <a:pt x="7772400" y="635000"/>
                  </a:lnTo>
                  <a:lnTo>
                    <a:pt x="7772400" y="127000"/>
                  </a:lnTo>
                  <a:lnTo>
                    <a:pt x="7761485" y="80367"/>
                  </a:lnTo>
                  <a:lnTo>
                    <a:pt x="7732712" y="39687"/>
                  </a:lnTo>
                  <a:lnTo>
                    <a:pt x="7692032" y="10914"/>
                  </a:lnTo>
                  <a:lnTo>
                    <a:pt x="7645400" y="0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5799" y="380999"/>
              <a:ext cx="7772400" cy="762000"/>
            </a:xfrm>
            <a:custGeom>
              <a:avLst/>
              <a:gdLst/>
              <a:ahLst/>
              <a:cxnLst/>
              <a:rect l="l" t="t" r="r" b="b"/>
              <a:pathLst>
                <a:path w="7772400" h="762000">
                  <a:moveTo>
                    <a:pt x="127000" y="0"/>
                  </a:moveTo>
                  <a:lnTo>
                    <a:pt x="80367" y="10914"/>
                  </a:lnTo>
                  <a:lnTo>
                    <a:pt x="39687" y="39687"/>
                  </a:lnTo>
                  <a:lnTo>
                    <a:pt x="10914" y="80367"/>
                  </a:lnTo>
                  <a:lnTo>
                    <a:pt x="0" y="127000"/>
                  </a:lnTo>
                  <a:lnTo>
                    <a:pt x="0" y="635000"/>
                  </a:lnTo>
                  <a:lnTo>
                    <a:pt x="10914" y="681632"/>
                  </a:lnTo>
                  <a:lnTo>
                    <a:pt x="39687" y="722312"/>
                  </a:lnTo>
                  <a:lnTo>
                    <a:pt x="80367" y="751085"/>
                  </a:lnTo>
                  <a:lnTo>
                    <a:pt x="127000" y="762000"/>
                  </a:lnTo>
                  <a:lnTo>
                    <a:pt x="7645400" y="762000"/>
                  </a:lnTo>
                  <a:lnTo>
                    <a:pt x="7692032" y="751085"/>
                  </a:lnTo>
                  <a:lnTo>
                    <a:pt x="7732712" y="722312"/>
                  </a:lnTo>
                  <a:lnTo>
                    <a:pt x="7761485" y="681632"/>
                  </a:lnTo>
                  <a:lnTo>
                    <a:pt x="7772400" y="635000"/>
                  </a:lnTo>
                  <a:lnTo>
                    <a:pt x="7772400" y="127000"/>
                  </a:lnTo>
                  <a:lnTo>
                    <a:pt x="7761485" y="80367"/>
                  </a:lnTo>
                  <a:lnTo>
                    <a:pt x="7732712" y="39687"/>
                  </a:lnTo>
                  <a:lnTo>
                    <a:pt x="7692032" y="10914"/>
                  </a:lnTo>
                  <a:lnTo>
                    <a:pt x="7645400" y="0"/>
                  </a:lnTo>
                  <a:lnTo>
                    <a:pt x="127000" y="0"/>
                  </a:lnTo>
                  <a:close/>
                </a:path>
                <a:path w="7772400" h="762000">
                  <a:moveTo>
                    <a:pt x="0" y="0"/>
                  </a:moveTo>
                  <a:lnTo>
                    <a:pt x="0" y="0"/>
                  </a:lnTo>
                </a:path>
                <a:path w="7772400" h="762000">
                  <a:moveTo>
                    <a:pt x="7772400" y="762000"/>
                  </a:moveTo>
                  <a:lnTo>
                    <a:pt x="7772400" y="7620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64869" y="452120"/>
            <a:ext cx="736663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9420" algn="l"/>
                <a:tab pos="3530600" algn="l"/>
                <a:tab pos="5536565" algn="l"/>
              </a:tabLst>
            </a:pPr>
            <a:r>
              <a:rPr sz="3200" spc="120" dirty="0">
                <a:solidFill>
                  <a:srgbClr val="000000"/>
                </a:solidFill>
                <a:latin typeface="Arial"/>
                <a:cs typeface="Arial"/>
              </a:rPr>
              <a:t>Determinants	</a:t>
            </a:r>
            <a:r>
              <a:rPr sz="3200" spc="-45" dirty="0">
                <a:solidFill>
                  <a:srgbClr val="000000"/>
                </a:solidFill>
                <a:latin typeface="Arial"/>
                <a:cs typeface="Arial"/>
              </a:rPr>
              <a:t>of	</a:t>
            </a:r>
            <a:r>
              <a:rPr sz="3200" spc="110" dirty="0">
                <a:solidFill>
                  <a:srgbClr val="000000"/>
                </a:solidFill>
                <a:latin typeface="Arial"/>
                <a:cs typeface="Arial"/>
              </a:rPr>
              <a:t>Effective	</a:t>
            </a:r>
            <a:r>
              <a:rPr sz="3200" spc="114" dirty="0">
                <a:solidFill>
                  <a:srgbClr val="000000"/>
                </a:solidFill>
                <a:latin typeface="Arial"/>
                <a:cs typeface="Arial"/>
              </a:rPr>
              <a:t>Capacity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4762" y="1290637"/>
            <a:ext cx="9153525" cy="5572125"/>
            <a:chOff x="-4762" y="1290637"/>
            <a:chExt cx="9153525" cy="5572125"/>
          </a:xfrm>
        </p:grpSpPr>
        <p:sp>
          <p:nvSpPr>
            <p:cNvPr id="4" name="object 4"/>
            <p:cNvSpPr/>
            <p:nvPr/>
          </p:nvSpPr>
          <p:spPr>
            <a:xfrm>
              <a:off x="0" y="1295400"/>
              <a:ext cx="9144000" cy="5562600"/>
            </a:xfrm>
            <a:custGeom>
              <a:avLst/>
              <a:gdLst/>
              <a:ahLst/>
              <a:cxnLst/>
              <a:rect l="l" t="t" r="r" b="b"/>
              <a:pathLst>
                <a:path w="9144000" h="5562600">
                  <a:moveTo>
                    <a:pt x="8216900" y="0"/>
                  </a:moveTo>
                  <a:lnTo>
                    <a:pt x="927100" y="0"/>
                  </a:lnTo>
                  <a:lnTo>
                    <a:pt x="882255" y="1431"/>
                  </a:lnTo>
                  <a:lnTo>
                    <a:pt x="837505" y="5663"/>
                  </a:lnTo>
                  <a:lnTo>
                    <a:pt x="792941" y="12603"/>
                  </a:lnTo>
                  <a:lnTo>
                    <a:pt x="748657" y="22157"/>
                  </a:lnTo>
                  <a:lnTo>
                    <a:pt x="704746" y="34232"/>
                  </a:lnTo>
                  <a:lnTo>
                    <a:pt x="661302" y="48734"/>
                  </a:lnTo>
                  <a:lnTo>
                    <a:pt x="618419" y="65570"/>
                  </a:lnTo>
                  <a:lnTo>
                    <a:pt x="576189" y="84646"/>
                  </a:lnTo>
                  <a:lnTo>
                    <a:pt x="534706" y="105870"/>
                  </a:lnTo>
                  <a:lnTo>
                    <a:pt x="494063" y="129148"/>
                  </a:lnTo>
                  <a:lnTo>
                    <a:pt x="454353" y="154386"/>
                  </a:lnTo>
                  <a:lnTo>
                    <a:pt x="415671" y="181492"/>
                  </a:lnTo>
                  <a:lnTo>
                    <a:pt x="378109" y="210372"/>
                  </a:lnTo>
                  <a:lnTo>
                    <a:pt x="341761" y="240932"/>
                  </a:lnTo>
                  <a:lnTo>
                    <a:pt x="306720" y="273079"/>
                  </a:lnTo>
                  <a:lnTo>
                    <a:pt x="273079" y="306720"/>
                  </a:lnTo>
                  <a:lnTo>
                    <a:pt x="240932" y="341761"/>
                  </a:lnTo>
                  <a:lnTo>
                    <a:pt x="210372" y="378109"/>
                  </a:lnTo>
                  <a:lnTo>
                    <a:pt x="181492" y="415671"/>
                  </a:lnTo>
                  <a:lnTo>
                    <a:pt x="154386" y="454353"/>
                  </a:lnTo>
                  <a:lnTo>
                    <a:pt x="129148" y="494063"/>
                  </a:lnTo>
                  <a:lnTo>
                    <a:pt x="105870" y="534706"/>
                  </a:lnTo>
                  <a:lnTo>
                    <a:pt x="84646" y="576189"/>
                  </a:lnTo>
                  <a:lnTo>
                    <a:pt x="65570" y="618419"/>
                  </a:lnTo>
                  <a:lnTo>
                    <a:pt x="48734" y="661302"/>
                  </a:lnTo>
                  <a:lnTo>
                    <a:pt x="34232" y="704746"/>
                  </a:lnTo>
                  <a:lnTo>
                    <a:pt x="22157" y="748657"/>
                  </a:lnTo>
                  <a:lnTo>
                    <a:pt x="12603" y="792941"/>
                  </a:lnTo>
                  <a:lnTo>
                    <a:pt x="5663" y="837505"/>
                  </a:lnTo>
                  <a:lnTo>
                    <a:pt x="1431" y="882255"/>
                  </a:lnTo>
                  <a:lnTo>
                    <a:pt x="0" y="927100"/>
                  </a:lnTo>
                  <a:lnTo>
                    <a:pt x="0" y="4635500"/>
                  </a:lnTo>
                  <a:lnTo>
                    <a:pt x="1431" y="4680344"/>
                  </a:lnTo>
                  <a:lnTo>
                    <a:pt x="5663" y="4725094"/>
                  </a:lnTo>
                  <a:lnTo>
                    <a:pt x="12603" y="4769658"/>
                  </a:lnTo>
                  <a:lnTo>
                    <a:pt x="22157" y="4813942"/>
                  </a:lnTo>
                  <a:lnTo>
                    <a:pt x="34232" y="4857853"/>
                  </a:lnTo>
                  <a:lnTo>
                    <a:pt x="48734" y="4901297"/>
                  </a:lnTo>
                  <a:lnTo>
                    <a:pt x="65570" y="4944180"/>
                  </a:lnTo>
                  <a:lnTo>
                    <a:pt x="84646" y="4986410"/>
                  </a:lnTo>
                  <a:lnTo>
                    <a:pt x="105870" y="5027893"/>
                  </a:lnTo>
                  <a:lnTo>
                    <a:pt x="129148" y="5068536"/>
                  </a:lnTo>
                  <a:lnTo>
                    <a:pt x="154386" y="5108246"/>
                  </a:lnTo>
                  <a:lnTo>
                    <a:pt x="181492" y="5146928"/>
                  </a:lnTo>
                  <a:lnTo>
                    <a:pt x="210372" y="5184490"/>
                  </a:lnTo>
                  <a:lnTo>
                    <a:pt x="240932" y="5220838"/>
                  </a:lnTo>
                  <a:lnTo>
                    <a:pt x="273079" y="5255879"/>
                  </a:lnTo>
                  <a:lnTo>
                    <a:pt x="306720" y="5289520"/>
                  </a:lnTo>
                  <a:lnTo>
                    <a:pt x="341761" y="5321667"/>
                  </a:lnTo>
                  <a:lnTo>
                    <a:pt x="378109" y="5352227"/>
                  </a:lnTo>
                  <a:lnTo>
                    <a:pt x="415671" y="5381107"/>
                  </a:lnTo>
                  <a:lnTo>
                    <a:pt x="454353" y="5408213"/>
                  </a:lnTo>
                  <a:lnTo>
                    <a:pt x="494063" y="5433451"/>
                  </a:lnTo>
                  <a:lnTo>
                    <a:pt x="534706" y="5456729"/>
                  </a:lnTo>
                  <a:lnTo>
                    <a:pt x="576189" y="5477953"/>
                  </a:lnTo>
                  <a:lnTo>
                    <a:pt x="618419" y="5497029"/>
                  </a:lnTo>
                  <a:lnTo>
                    <a:pt x="661302" y="5513865"/>
                  </a:lnTo>
                  <a:lnTo>
                    <a:pt x="704746" y="5528367"/>
                  </a:lnTo>
                  <a:lnTo>
                    <a:pt x="748657" y="5540442"/>
                  </a:lnTo>
                  <a:lnTo>
                    <a:pt x="792941" y="5549996"/>
                  </a:lnTo>
                  <a:lnTo>
                    <a:pt x="837505" y="5556936"/>
                  </a:lnTo>
                  <a:lnTo>
                    <a:pt x="882255" y="5561168"/>
                  </a:lnTo>
                  <a:lnTo>
                    <a:pt x="927100" y="5562600"/>
                  </a:lnTo>
                  <a:lnTo>
                    <a:pt x="8216900" y="5562600"/>
                  </a:lnTo>
                  <a:lnTo>
                    <a:pt x="8261744" y="5561168"/>
                  </a:lnTo>
                  <a:lnTo>
                    <a:pt x="8306494" y="5556936"/>
                  </a:lnTo>
                  <a:lnTo>
                    <a:pt x="8351058" y="5549996"/>
                  </a:lnTo>
                  <a:lnTo>
                    <a:pt x="8395342" y="5540442"/>
                  </a:lnTo>
                  <a:lnTo>
                    <a:pt x="8439253" y="5528367"/>
                  </a:lnTo>
                  <a:lnTo>
                    <a:pt x="8482697" y="5513865"/>
                  </a:lnTo>
                  <a:lnTo>
                    <a:pt x="8525580" y="5497029"/>
                  </a:lnTo>
                  <a:lnTo>
                    <a:pt x="8567810" y="5477953"/>
                  </a:lnTo>
                  <a:lnTo>
                    <a:pt x="8609293" y="5456729"/>
                  </a:lnTo>
                  <a:lnTo>
                    <a:pt x="8649936" y="5433451"/>
                  </a:lnTo>
                  <a:lnTo>
                    <a:pt x="8689646" y="5408213"/>
                  </a:lnTo>
                  <a:lnTo>
                    <a:pt x="8728328" y="5381107"/>
                  </a:lnTo>
                  <a:lnTo>
                    <a:pt x="8765890" y="5352227"/>
                  </a:lnTo>
                  <a:lnTo>
                    <a:pt x="8802238" y="5321667"/>
                  </a:lnTo>
                  <a:lnTo>
                    <a:pt x="8837279" y="5289520"/>
                  </a:lnTo>
                  <a:lnTo>
                    <a:pt x="8870920" y="5255879"/>
                  </a:lnTo>
                  <a:lnTo>
                    <a:pt x="8903067" y="5220838"/>
                  </a:lnTo>
                  <a:lnTo>
                    <a:pt x="8933627" y="5184490"/>
                  </a:lnTo>
                  <a:lnTo>
                    <a:pt x="8962507" y="5146928"/>
                  </a:lnTo>
                  <a:lnTo>
                    <a:pt x="8989613" y="5108246"/>
                  </a:lnTo>
                  <a:lnTo>
                    <a:pt x="9014851" y="5068536"/>
                  </a:lnTo>
                  <a:lnTo>
                    <a:pt x="9038129" y="5027893"/>
                  </a:lnTo>
                  <a:lnTo>
                    <a:pt x="9059353" y="4986410"/>
                  </a:lnTo>
                  <a:lnTo>
                    <a:pt x="9078429" y="4944180"/>
                  </a:lnTo>
                  <a:lnTo>
                    <a:pt x="9095265" y="4901297"/>
                  </a:lnTo>
                  <a:lnTo>
                    <a:pt x="9109767" y="4857853"/>
                  </a:lnTo>
                  <a:lnTo>
                    <a:pt x="9121842" y="4813942"/>
                  </a:lnTo>
                  <a:lnTo>
                    <a:pt x="9131396" y="4769658"/>
                  </a:lnTo>
                  <a:lnTo>
                    <a:pt x="9138336" y="4725094"/>
                  </a:lnTo>
                  <a:lnTo>
                    <a:pt x="9142568" y="4680344"/>
                  </a:lnTo>
                  <a:lnTo>
                    <a:pt x="9144000" y="4635500"/>
                  </a:lnTo>
                  <a:lnTo>
                    <a:pt x="9144000" y="927100"/>
                  </a:lnTo>
                  <a:lnTo>
                    <a:pt x="9142568" y="882255"/>
                  </a:lnTo>
                  <a:lnTo>
                    <a:pt x="9138336" y="837505"/>
                  </a:lnTo>
                  <a:lnTo>
                    <a:pt x="9131396" y="792941"/>
                  </a:lnTo>
                  <a:lnTo>
                    <a:pt x="9121842" y="748657"/>
                  </a:lnTo>
                  <a:lnTo>
                    <a:pt x="9109767" y="704746"/>
                  </a:lnTo>
                  <a:lnTo>
                    <a:pt x="9095265" y="661302"/>
                  </a:lnTo>
                  <a:lnTo>
                    <a:pt x="9078429" y="618419"/>
                  </a:lnTo>
                  <a:lnTo>
                    <a:pt x="9059353" y="576189"/>
                  </a:lnTo>
                  <a:lnTo>
                    <a:pt x="9038129" y="534706"/>
                  </a:lnTo>
                  <a:lnTo>
                    <a:pt x="9014851" y="494063"/>
                  </a:lnTo>
                  <a:lnTo>
                    <a:pt x="8989613" y="454353"/>
                  </a:lnTo>
                  <a:lnTo>
                    <a:pt x="8962507" y="415671"/>
                  </a:lnTo>
                  <a:lnTo>
                    <a:pt x="8933627" y="378109"/>
                  </a:lnTo>
                  <a:lnTo>
                    <a:pt x="8903067" y="341761"/>
                  </a:lnTo>
                  <a:lnTo>
                    <a:pt x="8870920" y="306720"/>
                  </a:lnTo>
                  <a:lnTo>
                    <a:pt x="8837279" y="273079"/>
                  </a:lnTo>
                  <a:lnTo>
                    <a:pt x="8802238" y="240932"/>
                  </a:lnTo>
                  <a:lnTo>
                    <a:pt x="8765890" y="210372"/>
                  </a:lnTo>
                  <a:lnTo>
                    <a:pt x="8728328" y="181492"/>
                  </a:lnTo>
                  <a:lnTo>
                    <a:pt x="8689646" y="154386"/>
                  </a:lnTo>
                  <a:lnTo>
                    <a:pt x="8649936" y="129148"/>
                  </a:lnTo>
                  <a:lnTo>
                    <a:pt x="8609293" y="105870"/>
                  </a:lnTo>
                  <a:lnTo>
                    <a:pt x="8567810" y="84646"/>
                  </a:lnTo>
                  <a:lnTo>
                    <a:pt x="8525580" y="65570"/>
                  </a:lnTo>
                  <a:lnTo>
                    <a:pt x="8482697" y="48734"/>
                  </a:lnTo>
                  <a:lnTo>
                    <a:pt x="8439253" y="34232"/>
                  </a:lnTo>
                  <a:lnTo>
                    <a:pt x="8395342" y="22157"/>
                  </a:lnTo>
                  <a:lnTo>
                    <a:pt x="8351058" y="12603"/>
                  </a:lnTo>
                  <a:lnTo>
                    <a:pt x="8306494" y="5663"/>
                  </a:lnTo>
                  <a:lnTo>
                    <a:pt x="8261744" y="1431"/>
                  </a:lnTo>
                  <a:lnTo>
                    <a:pt x="82169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95400"/>
              <a:ext cx="9144000" cy="5562600"/>
            </a:xfrm>
            <a:custGeom>
              <a:avLst/>
              <a:gdLst/>
              <a:ahLst/>
              <a:cxnLst/>
              <a:rect l="l" t="t" r="r" b="b"/>
              <a:pathLst>
                <a:path w="9144000" h="5562600">
                  <a:moveTo>
                    <a:pt x="927100" y="0"/>
                  </a:moveTo>
                  <a:lnTo>
                    <a:pt x="882255" y="1431"/>
                  </a:lnTo>
                  <a:lnTo>
                    <a:pt x="837505" y="5663"/>
                  </a:lnTo>
                  <a:lnTo>
                    <a:pt x="792941" y="12603"/>
                  </a:lnTo>
                  <a:lnTo>
                    <a:pt x="748657" y="22157"/>
                  </a:lnTo>
                  <a:lnTo>
                    <a:pt x="704746" y="34232"/>
                  </a:lnTo>
                  <a:lnTo>
                    <a:pt x="661302" y="48734"/>
                  </a:lnTo>
                  <a:lnTo>
                    <a:pt x="618419" y="65570"/>
                  </a:lnTo>
                  <a:lnTo>
                    <a:pt x="576189" y="84646"/>
                  </a:lnTo>
                  <a:lnTo>
                    <a:pt x="534706" y="105870"/>
                  </a:lnTo>
                  <a:lnTo>
                    <a:pt x="494063" y="129148"/>
                  </a:lnTo>
                  <a:lnTo>
                    <a:pt x="454353" y="154386"/>
                  </a:lnTo>
                  <a:lnTo>
                    <a:pt x="415671" y="181492"/>
                  </a:lnTo>
                  <a:lnTo>
                    <a:pt x="378109" y="210372"/>
                  </a:lnTo>
                  <a:lnTo>
                    <a:pt x="341761" y="240932"/>
                  </a:lnTo>
                  <a:lnTo>
                    <a:pt x="306720" y="273079"/>
                  </a:lnTo>
                  <a:lnTo>
                    <a:pt x="273079" y="306720"/>
                  </a:lnTo>
                  <a:lnTo>
                    <a:pt x="240932" y="341761"/>
                  </a:lnTo>
                  <a:lnTo>
                    <a:pt x="210372" y="378109"/>
                  </a:lnTo>
                  <a:lnTo>
                    <a:pt x="181492" y="415671"/>
                  </a:lnTo>
                  <a:lnTo>
                    <a:pt x="154386" y="454353"/>
                  </a:lnTo>
                  <a:lnTo>
                    <a:pt x="129148" y="494063"/>
                  </a:lnTo>
                  <a:lnTo>
                    <a:pt x="105870" y="534706"/>
                  </a:lnTo>
                  <a:lnTo>
                    <a:pt x="84646" y="576189"/>
                  </a:lnTo>
                  <a:lnTo>
                    <a:pt x="65570" y="618419"/>
                  </a:lnTo>
                  <a:lnTo>
                    <a:pt x="48734" y="661302"/>
                  </a:lnTo>
                  <a:lnTo>
                    <a:pt x="34232" y="704746"/>
                  </a:lnTo>
                  <a:lnTo>
                    <a:pt x="22157" y="748657"/>
                  </a:lnTo>
                  <a:lnTo>
                    <a:pt x="12603" y="792941"/>
                  </a:lnTo>
                  <a:lnTo>
                    <a:pt x="5663" y="837505"/>
                  </a:lnTo>
                  <a:lnTo>
                    <a:pt x="1431" y="882255"/>
                  </a:lnTo>
                  <a:lnTo>
                    <a:pt x="0" y="927100"/>
                  </a:lnTo>
                  <a:lnTo>
                    <a:pt x="0" y="4635500"/>
                  </a:lnTo>
                  <a:lnTo>
                    <a:pt x="1431" y="4680344"/>
                  </a:lnTo>
                  <a:lnTo>
                    <a:pt x="5663" y="4725094"/>
                  </a:lnTo>
                  <a:lnTo>
                    <a:pt x="12603" y="4769658"/>
                  </a:lnTo>
                  <a:lnTo>
                    <a:pt x="22157" y="4813942"/>
                  </a:lnTo>
                  <a:lnTo>
                    <a:pt x="34232" y="4857853"/>
                  </a:lnTo>
                  <a:lnTo>
                    <a:pt x="48734" y="4901297"/>
                  </a:lnTo>
                  <a:lnTo>
                    <a:pt x="65570" y="4944180"/>
                  </a:lnTo>
                  <a:lnTo>
                    <a:pt x="84646" y="4986410"/>
                  </a:lnTo>
                  <a:lnTo>
                    <a:pt x="105870" y="5027893"/>
                  </a:lnTo>
                  <a:lnTo>
                    <a:pt x="129148" y="5068536"/>
                  </a:lnTo>
                  <a:lnTo>
                    <a:pt x="154386" y="5108246"/>
                  </a:lnTo>
                  <a:lnTo>
                    <a:pt x="181492" y="5146928"/>
                  </a:lnTo>
                  <a:lnTo>
                    <a:pt x="210372" y="5184490"/>
                  </a:lnTo>
                  <a:lnTo>
                    <a:pt x="240932" y="5220838"/>
                  </a:lnTo>
                  <a:lnTo>
                    <a:pt x="273079" y="5255879"/>
                  </a:lnTo>
                  <a:lnTo>
                    <a:pt x="306720" y="5289520"/>
                  </a:lnTo>
                  <a:lnTo>
                    <a:pt x="341761" y="5321667"/>
                  </a:lnTo>
                  <a:lnTo>
                    <a:pt x="378109" y="5352227"/>
                  </a:lnTo>
                  <a:lnTo>
                    <a:pt x="415671" y="5381107"/>
                  </a:lnTo>
                  <a:lnTo>
                    <a:pt x="454353" y="5408213"/>
                  </a:lnTo>
                  <a:lnTo>
                    <a:pt x="494063" y="5433451"/>
                  </a:lnTo>
                  <a:lnTo>
                    <a:pt x="534706" y="5456729"/>
                  </a:lnTo>
                  <a:lnTo>
                    <a:pt x="576189" y="5477953"/>
                  </a:lnTo>
                  <a:lnTo>
                    <a:pt x="618419" y="5497029"/>
                  </a:lnTo>
                  <a:lnTo>
                    <a:pt x="661302" y="5513865"/>
                  </a:lnTo>
                  <a:lnTo>
                    <a:pt x="704746" y="5528367"/>
                  </a:lnTo>
                  <a:lnTo>
                    <a:pt x="748657" y="5540442"/>
                  </a:lnTo>
                  <a:lnTo>
                    <a:pt x="792941" y="5549996"/>
                  </a:lnTo>
                  <a:lnTo>
                    <a:pt x="837505" y="5556936"/>
                  </a:lnTo>
                  <a:lnTo>
                    <a:pt x="882255" y="5561168"/>
                  </a:lnTo>
                  <a:lnTo>
                    <a:pt x="927100" y="5562600"/>
                  </a:lnTo>
                  <a:lnTo>
                    <a:pt x="8216900" y="5562600"/>
                  </a:lnTo>
                  <a:lnTo>
                    <a:pt x="8261744" y="5561168"/>
                  </a:lnTo>
                  <a:lnTo>
                    <a:pt x="8306494" y="5556936"/>
                  </a:lnTo>
                  <a:lnTo>
                    <a:pt x="8351058" y="5549996"/>
                  </a:lnTo>
                  <a:lnTo>
                    <a:pt x="8395342" y="5540442"/>
                  </a:lnTo>
                  <a:lnTo>
                    <a:pt x="8439253" y="5528367"/>
                  </a:lnTo>
                  <a:lnTo>
                    <a:pt x="8482697" y="5513865"/>
                  </a:lnTo>
                  <a:lnTo>
                    <a:pt x="8525580" y="5497029"/>
                  </a:lnTo>
                  <a:lnTo>
                    <a:pt x="8567810" y="5477953"/>
                  </a:lnTo>
                  <a:lnTo>
                    <a:pt x="8609293" y="5456729"/>
                  </a:lnTo>
                  <a:lnTo>
                    <a:pt x="8649936" y="5433451"/>
                  </a:lnTo>
                  <a:lnTo>
                    <a:pt x="8689646" y="5408213"/>
                  </a:lnTo>
                  <a:lnTo>
                    <a:pt x="8728328" y="5381107"/>
                  </a:lnTo>
                  <a:lnTo>
                    <a:pt x="8765890" y="5352227"/>
                  </a:lnTo>
                  <a:lnTo>
                    <a:pt x="8802238" y="5321667"/>
                  </a:lnTo>
                  <a:lnTo>
                    <a:pt x="8837279" y="5289520"/>
                  </a:lnTo>
                  <a:lnTo>
                    <a:pt x="8870920" y="5255879"/>
                  </a:lnTo>
                  <a:lnTo>
                    <a:pt x="8903067" y="5220838"/>
                  </a:lnTo>
                  <a:lnTo>
                    <a:pt x="8933627" y="5184490"/>
                  </a:lnTo>
                  <a:lnTo>
                    <a:pt x="8962507" y="5146928"/>
                  </a:lnTo>
                  <a:lnTo>
                    <a:pt x="8989613" y="5108246"/>
                  </a:lnTo>
                  <a:lnTo>
                    <a:pt x="9014851" y="5068536"/>
                  </a:lnTo>
                  <a:lnTo>
                    <a:pt x="9038129" y="5027893"/>
                  </a:lnTo>
                  <a:lnTo>
                    <a:pt x="9059353" y="4986410"/>
                  </a:lnTo>
                  <a:lnTo>
                    <a:pt x="9078429" y="4944180"/>
                  </a:lnTo>
                  <a:lnTo>
                    <a:pt x="9095265" y="4901297"/>
                  </a:lnTo>
                  <a:lnTo>
                    <a:pt x="9109767" y="4857853"/>
                  </a:lnTo>
                  <a:lnTo>
                    <a:pt x="9121842" y="4813942"/>
                  </a:lnTo>
                  <a:lnTo>
                    <a:pt x="9131396" y="4769658"/>
                  </a:lnTo>
                  <a:lnTo>
                    <a:pt x="9138336" y="4725094"/>
                  </a:lnTo>
                  <a:lnTo>
                    <a:pt x="9142568" y="4680344"/>
                  </a:lnTo>
                  <a:lnTo>
                    <a:pt x="9144000" y="4635500"/>
                  </a:lnTo>
                  <a:lnTo>
                    <a:pt x="9144000" y="927100"/>
                  </a:lnTo>
                  <a:lnTo>
                    <a:pt x="9142568" y="882255"/>
                  </a:lnTo>
                  <a:lnTo>
                    <a:pt x="9138336" y="837505"/>
                  </a:lnTo>
                  <a:lnTo>
                    <a:pt x="9131396" y="792941"/>
                  </a:lnTo>
                  <a:lnTo>
                    <a:pt x="9121842" y="748657"/>
                  </a:lnTo>
                  <a:lnTo>
                    <a:pt x="9109767" y="704746"/>
                  </a:lnTo>
                  <a:lnTo>
                    <a:pt x="9095265" y="661302"/>
                  </a:lnTo>
                  <a:lnTo>
                    <a:pt x="9078429" y="618419"/>
                  </a:lnTo>
                  <a:lnTo>
                    <a:pt x="9059353" y="576189"/>
                  </a:lnTo>
                  <a:lnTo>
                    <a:pt x="9038129" y="534706"/>
                  </a:lnTo>
                  <a:lnTo>
                    <a:pt x="9014851" y="494063"/>
                  </a:lnTo>
                  <a:lnTo>
                    <a:pt x="8989613" y="454353"/>
                  </a:lnTo>
                  <a:lnTo>
                    <a:pt x="8962507" y="415671"/>
                  </a:lnTo>
                  <a:lnTo>
                    <a:pt x="8933627" y="378109"/>
                  </a:lnTo>
                  <a:lnTo>
                    <a:pt x="8903067" y="341761"/>
                  </a:lnTo>
                  <a:lnTo>
                    <a:pt x="8870920" y="306720"/>
                  </a:lnTo>
                  <a:lnTo>
                    <a:pt x="8837279" y="273079"/>
                  </a:lnTo>
                  <a:lnTo>
                    <a:pt x="8802238" y="240932"/>
                  </a:lnTo>
                  <a:lnTo>
                    <a:pt x="8765890" y="210372"/>
                  </a:lnTo>
                  <a:lnTo>
                    <a:pt x="8728328" y="181492"/>
                  </a:lnTo>
                  <a:lnTo>
                    <a:pt x="8689646" y="154386"/>
                  </a:lnTo>
                  <a:lnTo>
                    <a:pt x="8649936" y="129148"/>
                  </a:lnTo>
                  <a:lnTo>
                    <a:pt x="8609293" y="105870"/>
                  </a:lnTo>
                  <a:lnTo>
                    <a:pt x="8567810" y="84646"/>
                  </a:lnTo>
                  <a:lnTo>
                    <a:pt x="8525580" y="65570"/>
                  </a:lnTo>
                  <a:lnTo>
                    <a:pt x="8482697" y="48734"/>
                  </a:lnTo>
                  <a:lnTo>
                    <a:pt x="8439253" y="34232"/>
                  </a:lnTo>
                  <a:lnTo>
                    <a:pt x="8395342" y="22157"/>
                  </a:lnTo>
                  <a:lnTo>
                    <a:pt x="8351058" y="12603"/>
                  </a:lnTo>
                  <a:lnTo>
                    <a:pt x="8306494" y="5663"/>
                  </a:lnTo>
                  <a:lnTo>
                    <a:pt x="8261744" y="1431"/>
                  </a:lnTo>
                  <a:lnTo>
                    <a:pt x="8216900" y="0"/>
                  </a:lnTo>
                  <a:lnTo>
                    <a:pt x="927100" y="0"/>
                  </a:lnTo>
                  <a:close/>
                </a:path>
                <a:path w="9144000" h="5562600">
                  <a:moveTo>
                    <a:pt x="0" y="0"/>
                  </a:moveTo>
                  <a:lnTo>
                    <a:pt x="0" y="0"/>
                  </a:lnTo>
                </a:path>
                <a:path w="9144000" h="5562600">
                  <a:moveTo>
                    <a:pt x="9144000" y="5562600"/>
                  </a:moveTo>
                  <a:lnTo>
                    <a:pt x="9144000" y="55626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27110" y="1898710"/>
          <a:ext cx="8390873" cy="35439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115"/>
                <a:gridCol w="121284"/>
                <a:gridCol w="159384"/>
                <a:gridCol w="183515"/>
                <a:gridCol w="128269"/>
                <a:gridCol w="151130"/>
                <a:gridCol w="241300"/>
                <a:gridCol w="570230"/>
                <a:gridCol w="172085"/>
                <a:gridCol w="208914"/>
                <a:gridCol w="184150"/>
                <a:gridCol w="135255"/>
                <a:gridCol w="581660"/>
                <a:gridCol w="215264"/>
                <a:gridCol w="100329"/>
                <a:gridCol w="146050"/>
                <a:gridCol w="175895"/>
                <a:gridCol w="297179"/>
                <a:gridCol w="102870"/>
                <a:gridCol w="241935"/>
                <a:gridCol w="640079"/>
                <a:gridCol w="429260"/>
                <a:gridCol w="382904"/>
                <a:gridCol w="97789"/>
                <a:gridCol w="144779"/>
                <a:gridCol w="290194"/>
                <a:gridCol w="417829"/>
                <a:gridCol w="299720"/>
                <a:gridCol w="152400"/>
                <a:gridCol w="217804"/>
                <a:gridCol w="105409"/>
                <a:gridCol w="241934"/>
                <a:gridCol w="441959"/>
              </a:tblGrid>
              <a:tr h="882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67970">
                        <a:lnSpc>
                          <a:spcPct val="100000"/>
                        </a:lnSpc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P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r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3495">
                        <a:lnSpc>
                          <a:spcPct val="100000"/>
                        </a:lnSpc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o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d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ct val="100000"/>
                        </a:lnSpc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u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c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t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368935" marR="3175" indent="96520">
                        <a:lnSpc>
                          <a:spcPts val="2070"/>
                        </a:lnSpc>
                        <a:spcBef>
                          <a:spcPts val="5"/>
                        </a:spcBef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A  </a:t>
                      </a:r>
                      <a:r>
                        <a:rPr sz="1750" spc="-470" dirty="0">
                          <a:latin typeface="Arial"/>
                          <a:cs typeface="Arial"/>
                        </a:rPr>
                        <a:t>D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ts val="2085"/>
                        </a:lnSpc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n</a:t>
                      </a:r>
                      <a:endParaRPr sz="1750">
                        <a:latin typeface="Arial"/>
                        <a:cs typeface="Arial"/>
                      </a:endParaRPr>
                    </a:p>
                    <a:p>
                      <a:pPr marL="10795">
                        <a:lnSpc>
                          <a:spcPts val="2085"/>
                        </a:lnSpc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e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3175" marR="41275" indent="78105">
                        <a:lnSpc>
                          <a:spcPts val="2070"/>
                        </a:lnSpc>
                        <a:spcBef>
                          <a:spcPts val="5"/>
                        </a:spcBef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n  </a:t>
                      </a:r>
                      <a:r>
                        <a:rPr sz="1750" spc="-540" dirty="0">
                          <a:latin typeface="Arial"/>
                          <a:cs typeface="Arial"/>
                        </a:rPr>
                        <a:t>m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33020" marR="61594" indent="3175">
                        <a:lnSpc>
                          <a:spcPts val="2070"/>
                        </a:lnSpc>
                        <a:spcBef>
                          <a:spcPts val="5"/>
                        </a:spcBef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u  a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2700" marR="33020" indent="3175">
                        <a:lnSpc>
                          <a:spcPts val="2070"/>
                        </a:lnSpc>
                        <a:spcBef>
                          <a:spcPts val="5"/>
                        </a:spcBef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a  n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0640" marR="454659" indent="3175">
                        <a:lnSpc>
                          <a:spcPts val="2070"/>
                        </a:lnSpc>
                        <a:spcBef>
                          <a:spcPts val="5"/>
                        </a:spcBef>
                      </a:pPr>
                      <a:r>
                        <a:rPr sz="1750" spc="-145" dirty="0">
                          <a:latin typeface="Arial"/>
                          <a:cs typeface="Arial"/>
                        </a:rPr>
                        <a:t>l  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d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p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r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0795" marR="21590" indent="26670">
                        <a:lnSpc>
                          <a:spcPts val="2070"/>
                        </a:lnSpc>
                        <a:spcBef>
                          <a:spcPts val="5"/>
                        </a:spcBef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o  </a:t>
                      </a:r>
                      <a:r>
                        <a:rPr sz="1750" spc="-365" dirty="0">
                          <a:latin typeface="Arial"/>
                          <a:cs typeface="Arial"/>
                        </a:rPr>
                        <a:t>p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2085"/>
                        </a:lnSpc>
                        <a:spcBef>
                          <a:spcPts val="50"/>
                        </a:spcBef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S</a:t>
                      </a:r>
                      <a:endParaRPr sz="1750">
                        <a:latin typeface="Arial"/>
                        <a:cs typeface="Arial"/>
                      </a:endParaRPr>
                    </a:p>
                    <a:p>
                      <a:pPr marL="29209" marR="41275" indent="26670">
                        <a:lnSpc>
                          <a:spcPts val="2070"/>
                        </a:lnSpc>
                        <a:spcBef>
                          <a:spcPts val="80"/>
                        </a:spcBef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c  </a:t>
                      </a:r>
                      <a:r>
                        <a:rPr sz="1750" spc="-365" dirty="0">
                          <a:latin typeface="Arial"/>
                          <a:cs typeface="Arial"/>
                        </a:rPr>
                        <a:t>e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2085"/>
                        </a:lnSpc>
                        <a:spcBef>
                          <a:spcPts val="50"/>
                        </a:spcBef>
                      </a:pPr>
                      <a:r>
                        <a:rPr sz="1750" spc="-18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750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50" spc="-365" dirty="0">
                          <a:latin typeface="Arial"/>
                          <a:cs typeface="Arial"/>
                        </a:rPr>
                        <a:t>a</a:t>
                      </a:r>
                      <a:endParaRPr sz="1750">
                        <a:latin typeface="Arial"/>
                        <a:cs typeface="Arial"/>
                      </a:endParaRPr>
                    </a:p>
                    <a:p>
                      <a:pPr marL="27940">
                        <a:lnSpc>
                          <a:spcPts val="2070"/>
                        </a:lnSpc>
                      </a:pPr>
                      <a:r>
                        <a:rPr sz="1750" spc="-365" dirty="0">
                          <a:latin typeface="Arial"/>
                          <a:cs typeface="Arial"/>
                        </a:rPr>
                        <a:t>e   </a:t>
                      </a:r>
                      <a:r>
                        <a:rPr sz="1750" spc="-2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50" spc="-325" dirty="0">
                          <a:latin typeface="Arial"/>
                          <a:cs typeface="Arial"/>
                        </a:rPr>
                        <a:t>s</a:t>
                      </a:r>
                      <a:endParaRPr sz="1750">
                        <a:latin typeface="Arial"/>
                        <a:cs typeface="Arial"/>
                      </a:endParaRPr>
                    </a:p>
                    <a:p>
                      <a:pPr marL="16510">
                        <a:lnSpc>
                          <a:spcPts val="2085"/>
                        </a:lnSpc>
                        <a:tabLst>
                          <a:tab pos="191770" algn="l"/>
                        </a:tabLst>
                      </a:pPr>
                      <a:r>
                        <a:rPr sz="1750" spc="-220" dirty="0">
                          <a:latin typeface="Arial"/>
                          <a:cs typeface="Arial"/>
                        </a:rPr>
                        <a:t>r	</a:t>
                      </a:r>
                      <a:r>
                        <a:rPr sz="1750" spc="-365" dirty="0">
                          <a:latin typeface="Arial"/>
                          <a:cs typeface="Arial"/>
                        </a:rPr>
                        <a:t>u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480">
                        <a:lnSpc>
                          <a:spcPts val="2085"/>
                        </a:lnSpc>
                        <a:spcBef>
                          <a:spcPts val="50"/>
                        </a:spcBef>
                      </a:pPr>
                      <a:r>
                        <a:rPr sz="1750" spc="-36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750" spc="-3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50" spc="-365" dirty="0">
                          <a:latin typeface="Arial"/>
                          <a:cs typeface="Arial"/>
                        </a:rPr>
                        <a:t>d</a:t>
                      </a:r>
                      <a:endParaRPr sz="1750">
                        <a:latin typeface="Arial"/>
                        <a:cs typeface="Arial"/>
                      </a:endParaRPr>
                    </a:p>
                    <a:p>
                      <a:pPr marL="41275">
                        <a:lnSpc>
                          <a:spcPts val="2070"/>
                        </a:lnSpc>
                      </a:pPr>
                      <a:r>
                        <a:rPr sz="1750" spc="-325" dirty="0">
                          <a:latin typeface="Arial"/>
                          <a:cs typeface="Arial"/>
                        </a:rPr>
                        <a:t>s    </a:t>
                      </a:r>
                      <a:r>
                        <a:rPr sz="1750" spc="-14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750" spc="-3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50" spc="-365" dirty="0">
                          <a:latin typeface="Arial"/>
                          <a:cs typeface="Arial"/>
                        </a:rPr>
                        <a:t>n</a:t>
                      </a:r>
                      <a:endParaRPr sz="1750">
                        <a:latin typeface="Arial"/>
                        <a:cs typeface="Arial"/>
                      </a:endParaRPr>
                    </a:p>
                    <a:p>
                      <a:pPr marL="58419">
                        <a:lnSpc>
                          <a:spcPts val="2085"/>
                        </a:lnSpc>
                      </a:pPr>
                      <a:r>
                        <a:rPr sz="1750" spc="-365" dirty="0">
                          <a:latin typeface="Arial"/>
                          <a:cs typeface="Arial"/>
                        </a:rPr>
                        <a:t>n     </a:t>
                      </a:r>
                      <a:r>
                        <a:rPr sz="1750" spc="-14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750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50" spc="-180" dirty="0">
                          <a:latin typeface="Arial"/>
                          <a:cs typeface="Arial"/>
                        </a:rPr>
                        <a:t>t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2085"/>
                        </a:lnSpc>
                        <a:spcBef>
                          <a:spcPts val="50"/>
                        </a:spcBef>
                      </a:pPr>
                      <a:r>
                        <a:rPr sz="1750" spc="-36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750" spc="-22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75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50" spc="-365" dirty="0">
                          <a:latin typeface="Arial"/>
                          <a:cs typeface="Arial"/>
                        </a:rPr>
                        <a:t>d</a:t>
                      </a:r>
                      <a:endParaRPr sz="1750">
                        <a:latin typeface="Arial"/>
                        <a:cs typeface="Arial"/>
                      </a:endParaRPr>
                    </a:p>
                    <a:p>
                      <a:pPr marL="99060" marR="50800" indent="-26670">
                        <a:lnSpc>
                          <a:spcPts val="2070"/>
                        </a:lnSpc>
                        <a:spcBef>
                          <a:spcPts val="80"/>
                        </a:spcBef>
                        <a:tabLst>
                          <a:tab pos="314325" algn="l"/>
                        </a:tabLst>
                      </a:pPr>
                      <a:r>
                        <a:rPr sz="1750" spc="-365" dirty="0">
                          <a:latin typeface="Arial"/>
                          <a:cs typeface="Arial"/>
                        </a:rPr>
                        <a:t>g	</a:t>
                      </a:r>
                      <a:r>
                        <a:rPr sz="1750" spc="-180" dirty="0">
                          <a:latin typeface="Arial"/>
                          <a:cs typeface="Arial"/>
                        </a:rPr>
                        <a:t>t </a:t>
                      </a:r>
                      <a:r>
                        <a:rPr sz="1750" spc="-14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750" spc="-3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50" spc="-540" dirty="0">
                          <a:latin typeface="Arial"/>
                          <a:cs typeface="Arial"/>
                        </a:rPr>
                        <a:t>m </a:t>
                      </a:r>
                      <a:r>
                        <a:rPr sz="1750" spc="-4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50" spc="-220" dirty="0">
                          <a:latin typeface="Arial"/>
                          <a:cs typeface="Arial"/>
                        </a:rPr>
                        <a:t>( </a:t>
                      </a:r>
                      <a:r>
                        <a:rPr sz="1750" spc="-365" dirty="0">
                          <a:latin typeface="Arial"/>
                          <a:cs typeface="Arial"/>
                        </a:rPr>
                        <a:t>h </a:t>
                      </a:r>
                      <a:r>
                        <a:rPr sz="1750" spc="-220" dirty="0">
                          <a:latin typeface="Arial"/>
                          <a:cs typeface="Arial"/>
                        </a:rPr>
                        <a:t>r </a:t>
                      </a:r>
                      <a:r>
                        <a:rPr sz="1750" spc="-18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50" spc="-220" dirty="0">
                          <a:latin typeface="Arial"/>
                          <a:cs typeface="Arial"/>
                        </a:rPr>
                        <a:t>)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e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38760">
                        <a:lnSpc>
                          <a:spcPct val="100000"/>
                        </a:lnSpc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P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r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R="10795" indent="47625">
                        <a:lnSpc>
                          <a:spcPts val="2070"/>
                        </a:lnSpc>
                        <a:spcBef>
                          <a:spcPts val="5"/>
                        </a:spcBef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o  </a:t>
                      </a:r>
                      <a:r>
                        <a:rPr sz="1750" spc="-365" dirty="0">
                          <a:latin typeface="Arial"/>
                          <a:cs typeface="Arial"/>
                        </a:rPr>
                        <a:t>n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350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8415" marR="146050" indent="47625">
                        <a:lnSpc>
                          <a:spcPts val="2070"/>
                        </a:lnSpc>
                        <a:spcBef>
                          <a:spcPts val="5"/>
                        </a:spcBef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c  </a:t>
                      </a:r>
                      <a:r>
                        <a:rPr sz="1750" spc="-365" dirty="0">
                          <a:latin typeface="Arial"/>
                          <a:cs typeface="Arial"/>
                        </a:rPr>
                        <a:t>e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46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2384" marR="94615">
                        <a:lnSpc>
                          <a:spcPts val="2085"/>
                        </a:lnSpc>
                      </a:pPr>
                      <a:r>
                        <a:rPr sz="1750" spc="-365" dirty="0">
                          <a:latin typeface="Arial"/>
                          <a:cs typeface="Arial"/>
                        </a:rPr>
                        <a:t>e   </a:t>
                      </a:r>
                      <a:r>
                        <a:rPr sz="1750" spc="-2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50" spc="-325" dirty="0">
                          <a:latin typeface="Arial"/>
                          <a:cs typeface="Arial"/>
                        </a:rPr>
                        <a:t>s</a:t>
                      </a:r>
                      <a:endParaRPr sz="1750">
                        <a:latin typeface="Arial"/>
                        <a:cs typeface="Arial"/>
                      </a:endParaRPr>
                    </a:p>
                    <a:p>
                      <a:pPr marL="1270" marR="94615">
                        <a:lnSpc>
                          <a:spcPts val="2085"/>
                        </a:lnSpc>
                      </a:pPr>
                      <a:r>
                        <a:rPr sz="1750" spc="-365" dirty="0">
                          <a:latin typeface="Arial"/>
                          <a:cs typeface="Arial"/>
                        </a:rPr>
                        <a:t>e   </a:t>
                      </a:r>
                      <a:r>
                        <a:rPr sz="1750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50" spc="-365" dirty="0">
                          <a:latin typeface="Arial"/>
                          <a:cs typeface="Arial"/>
                        </a:rPr>
                        <a:t>d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6034">
                        <a:lnSpc>
                          <a:spcPts val="2085"/>
                        </a:lnSpc>
                      </a:pPr>
                      <a:r>
                        <a:rPr sz="1750" spc="-325" dirty="0">
                          <a:latin typeface="Arial"/>
                          <a:cs typeface="Arial"/>
                        </a:rPr>
                        <a:t>s </a:t>
                      </a:r>
                      <a:r>
                        <a:rPr sz="1750" spc="-14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75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50" spc="-365" dirty="0">
                          <a:latin typeface="Arial"/>
                          <a:cs typeface="Arial"/>
                        </a:rPr>
                        <a:t>n</a:t>
                      </a:r>
                      <a:endParaRPr sz="1750">
                        <a:latin typeface="Arial"/>
                        <a:cs typeface="Arial"/>
                      </a:endParaRPr>
                    </a:p>
                    <a:p>
                      <a:pPr marL="11430">
                        <a:lnSpc>
                          <a:spcPts val="2085"/>
                        </a:lnSpc>
                      </a:pPr>
                      <a:r>
                        <a:rPr sz="1750" spc="-36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750" spc="-3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50" spc="-365" dirty="0">
                          <a:latin typeface="Arial"/>
                          <a:cs typeface="Arial"/>
                        </a:rPr>
                        <a:t>d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540">
                        <a:lnSpc>
                          <a:spcPts val="2085"/>
                        </a:lnSpc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g</a:t>
                      </a:r>
                      <a:endParaRPr sz="1750">
                        <a:latin typeface="Arial"/>
                        <a:cs typeface="Arial"/>
                      </a:endParaRPr>
                    </a:p>
                    <a:p>
                      <a:pPr marL="18415">
                        <a:lnSpc>
                          <a:spcPts val="2085"/>
                        </a:lnSpc>
                      </a:pPr>
                      <a:r>
                        <a:rPr sz="1750" spc="-22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75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50" spc="-365" dirty="0">
                          <a:latin typeface="Arial"/>
                          <a:cs typeface="Arial"/>
                        </a:rPr>
                        <a:t>h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58419" indent="-32384">
                        <a:lnSpc>
                          <a:spcPts val="2070"/>
                        </a:lnSpc>
                        <a:spcBef>
                          <a:spcPts val="5"/>
                        </a:spcBef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t r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>
                        <a:lnSpc>
                          <a:spcPts val="2085"/>
                        </a:lnSpc>
                      </a:pPr>
                      <a:r>
                        <a:rPr sz="1750" spc="-14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750" spc="-3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50" spc="-540" dirty="0">
                          <a:latin typeface="Arial"/>
                          <a:cs typeface="Arial"/>
                        </a:rPr>
                        <a:t>m</a:t>
                      </a:r>
                      <a:endParaRPr sz="1750">
                        <a:latin typeface="Arial"/>
                        <a:cs typeface="Arial"/>
                      </a:endParaRPr>
                    </a:p>
                    <a:p>
                      <a:pPr marL="49530">
                        <a:lnSpc>
                          <a:spcPts val="2085"/>
                        </a:lnSpc>
                      </a:pPr>
                      <a:r>
                        <a:rPr sz="1750" spc="-18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750" spc="-2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50" spc="-220" dirty="0">
                          <a:latin typeface="Arial"/>
                          <a:cs typeface="Arial"/>
                        </a:rPr>
                        <a:t>)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e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4277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R="20955" algn="r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#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1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R="19050" algn="r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4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43815" algn="ctr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R="71120" algn="r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5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26670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.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26670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R="1035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R="103505" algn="r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2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04775" marR="94615">
                        <a:lnSpc>
                          <a:spcPct val="100000"/>
                        </a:lnSpc>
                      </a:pPr>
                      <a:r>
                        <a:rPr sz="2200" spc="-229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200" spc="-2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455" dirty="0">
                          <a:latin typeface="Arial"/>
                          <a:cs typeface="Arial"/>
                        </a:rPr>
                        <a:t>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889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94615" marR="48895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52779">
                <a:tc gridSpan="3"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#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2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4478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19050" algn="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3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44780" marB="0"/>
                </a:tc>
                <a:tc gridSpan="3"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4478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8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.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44780" marB="0"/>
                </a:tc>
                <a:tc gridSpan="3"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4478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2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775" marR="9461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200" spc="-229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200" spc="-2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455" dirty="0">
                          <a:latin typeface="Arial"/>
                          <a:cs typeface="Arial"/>
                        </a:rPr>
                        <a:t>4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44780" marB="0"/>
                </a:tc>
                <a:tc>
                  <a:txBody>
                    <a:bodyPr/>
                    <a:lstStyle/>
                    <a:p>
                      <a:pPr marL="94615" marR="4889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44780" marB="0"/>
                </a:tc>
                <a:tc gridSpan="5"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4478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90219">
                <a:tc gridSpan="3">
                  <a:txBody>
                    <a:bodyPr/>
                    <a:lstStyle/>
                    <a:p>
                      <a:pPr marR="20955" algn="r">
                        <a:lnSpc>
                          <a:spcPts val="2620"/>
                        </a:lnSpc>
                        <a:spcBef>
                          <a:spcPts val="114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#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77470">
                        <a:lnSpc>
                          <a:spcPts val="2620"/>
                        </a:lnSpc>
                        <a:spcBef>
                          <a:spcPts val="114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3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4478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19050" algn="r">
                        <a:lnSpc>
                          <a:spcPts val="2620"/>
                        </a:lnSpc>
                        <a:spcBef>
                          <a:spcPts val="114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7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ts val="2620"/>
                        </a:lnSpc>
                        <a:spcBef>
                          <a:spcPts val="114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44780" marB="0"/>
                </a:tc>
                <a:tc gridSpan="3">
                  <a:txBody>
                    <a:bodyPr/>
                    <a:lstStyle/>
                    <a:p>
                      <a:pPr marL="73025">
                        <a:lnSpc>
                          <a:spcPts val="2620"/>
                        </a:lnSpc>
                        <a:spcBef>
                          <a:spcPts val="114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4478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R="71120" algn="r">
                        <a:lnSpc>
                          <a:spcPts val="2620"/>
                        </a:lnSpc>
                        <a:spcBef>
                          <a:spcPts val="114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2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2620"/>
                        </a:lnSpc>
                        <a:spcBef>
                          <a:spcPts val="114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.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44780" marB="0"/>
                </a:tc>
                <a:tc gridSpan="3">
                  <a:txBody>
                    <a:bodyPr/>
                    <a:lstStyle/>
                    <a:p>
                      <a:pPr marL="26670">
                        <a:lnSpc>
                          <a:spcPts val="2620"/>
                        </a:lnSpc>
                        <a:spcBef>
                          <a:spcPts val="1140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4478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ts val="2620"/>
                        </a:lnSpc>
                        <a:spcBef>
                          <a:spcPts val="1140"/>
                        </a:spcBef>
                      </a:pPr>
                      <a:r>
                        <a:rPr sz="2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1</a:t>
                      </a:r>
                      <a:r>
                        <a:rPr sz="2200" u="sng" spc="2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2620"/>
                        </a:lnSpc>
                        <a:spcBef>
                          <a:spcPts val="1140"/>
                        </a:spcBef>
                      </a:pPr>
                      <a:r>
                        <a:rPr sz="2200" u="sng" spc="-229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,</a:t>
                      </a:r>
                      <a:r>
                        <a:rPr sz="2200" u="sng" spc="-2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2200" u="sng" spc="-45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4</a:t>
                      </a:r>
                      <a:r>
                        <a:rPr sz="2200" u="sng" spc="2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44780" marB="0"/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620"/>
                        </a:lnSpc>
                        <a:spcBef>
                          <a:spcPts val="1140"/>
                        </a:spcBef>
                      </a:pPr>
                      <a:r>
                        <a:rPr sz="2200" u="sng" spc="-45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0</a:t>
                      </a:r>
                      <a:r>
                        <a:rPr sz="2200" u="sng" spc="2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44780" marB="0"/>
                </a:tc>
                <a:tc gridSpan="5">
                  <a:txBody>
                    <a:bodyPr/>
                    <a:lstStyle/>
                    <a:p>
                      <a:pPr marL="52069">
                        <a:lnSpc>
                          <a:spcPts val="2620"/>
                        </a:lnSpc>
                        <a:spcBef>
                          <a:spcPts val="1140"/>
                        </a:spcBef>
                      </a:pPr>
                      <a:r>
                        <a:rPr sz="2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14478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83822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R="103505" algn="r">
                        <a:lnSpc>
                          <a:spcPts val="25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5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775" marR="94615">
                        <a:lnSpc>
                          <a:spcPts val="2500"/>
                        </a:lnSpc>
                      </a:pPr>
                      <a:r>
                        <a:rPr sz="2200" spc="-229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200" spc="-2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455" dirty="0">
                          <a:latin typeface="Arial"/>
                          <a:cs typeface="Arial"/>
                        </a:rPr>
                        <a:t>8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 marR="48895">
                        <a:lnSpc>
                          <a:spcPts val="25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52069">
                        <a:lnSpc>
                          <a:spcPts val="2500"/>
                        </a:lnSpc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0" y="152400"/>
            <a:ext cx="9144000" cy="1176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01650" y="309879"/>
            <a:ext cx="8135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Calculating </a:t>
            </a:r>
            <a:r>
              <a:rPr sz="3600" spc="-100" dirty="0">
                <a:solidFill>
                  <a:srgbClr val="FFFFFF"/>
                </a:solidFill>
                <a:latin typeface="Arial"/>
                <a:cs typeface="Arial"/>
              </a:rPr>
              <a:t>Processing</a:t>
            </a:r>
            <a:r>
              <a:rPr sz="3600" spc="-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15" dirty="0">
                <a:solidFill>
                  <a:srgbClr val="FFFFFF"/>
                </a:solidFill>
                <a:latin typeface="Arial"/>
                <a:cs typeface="Arial"/>
              </a:rPr>
              <a:t>Requirements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5669" y="1482090"/>
            <a:ext cx="65951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1155" algn="l"/>
                <a:tab pos="1269365" algn="l"/>
                <a:tab pos="2303780" algn="l"/>
                <a:tab pos="3450590" algn="l"/>
                <a:tab pos="4359275" algn="l"/>
                <a:tab pos="5054600" algn="l"/>
              </a:tabLst>
            </a:pPr>
            <a:r>
              <a:rPr sz="2400" b="1" spc="-135" dirty="0">
                <a:latin typeface="Arial"/>
                <a:cs typeface="Arial"/>
              </a:rPr>
              <a:t>A	</a:t>
            </a:r>
            <a:r>
              <a:rPr sz="2400" b="1" spc="80" dirty="0">
                <a:latin typeface="Arial"/>
                <a:cs typeface="Arial"/>
              </a:rPr>
              <a:t>dept.	</a:t>
            </a:r>
            <a:r>
              <a:rPr sz="2400" b="1" spc="20" dirty="0">
                <a:latin typeface="Arial"/>
                <a:cs typeface="Arial"/>
              </a:rPr>
              <a:t>works	</a:t>
            </a:r>
            <a:r>
              <a:rPr sz="2400" b="1" spc="95" dirty="0">
                <a:latin typeface="Arial"/>
                <a:cs typeface="Arial"/>
              </a:rPr>
              <a:t>8-</a:t>
            </a:r>
            <a:r>
              <a:rPr sz="2400" b="1" spc="-459" dirty="0">
                <a:latin typeface="Arial"/>
                <a:cs typeface="Arial"/>
              </a:rPr>
              <a:t> </a:t>
            </a:r>
            <a:r>
              <a:rPr sz="2400" b="1" spc="15" dirty="0">
                <a:latin typeface="Arial"/>
                <a:cs typeface="Arial"/>
              </a:rPr>
              <a:t>hour	</a:t>
            </a:r>
            <a:r>
              <a:rPr sz="2400" b="1" spc="55" dirty="0">
                <a:latin typeface="Arial"/>
                <a:cs typeface="Arial"/>
              </a:rPr>
              <a:t>shift,	</a:t>
            </a:r>
            <a:r>
              <a:rPr sz="2400" b="1" spc="130" dirty="0">
                <a:latin typeface="Arial"/>
                <a:cs typeface="Arial"/>
              </a:rPr>
              <a:t>250	</a:t>
            </a:r>
            <a:r>
              <a:rPr sz="2400" b="1" spc="100" dirty="0">
                <a:latin typeface="Arial"/>
                <a:cs typeface="Arial"/>
              </a:rPr>
              <a:t>days/year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00127" y="5557927"/>
            <a:ext cx="8467725" cy="1304925"/>
            <a:chOff x="300127" y="5557927"/>
            <a:chExt cx="8467725" cy="1304925"/>
          </a:xfrm>
        </p:grpSpPr>
        <p:sp>
          <p:nvSpPr>
            <p:cNvPr id="11" name="object 11"/>
            <p:cNvSpPr/>
            <p:nvPr/>
          </p:nvSpPr>
          <p:spPr>
            <a:xfrm>
              <a:off x="304799" y="5562600"/>
              <a:ext cx="8458200" cy="1295400"/>
            </a:xfrm>
            <a:custGeom>
              <a:avLst/>
              <a:gdLst/>
              <a:ahLst/>
              <a:cxnLst/>
              <a:rect l="l" t="t" r="r" b="b"/>
              <a:pathLst>
                <a:path w="8458200" h="1295400">
                  <a:moveTo>
                    <a:pt x="8242300" y="0"/>
                  </a:moveTo>
                  <a:lnTo>
                    <a:pt x="215900" y="0"/>
                  </a:lnTo>
                  <a:lnTo>
                    <a:pt x="169950" y="6294"/>
                  </a:lnTo>
                  <a:lnTo>
                    <a:pt x="125889" y="23918"/>
                  </a:lnTo>
                  <a:lnTo>
                    <a:pt x="85604" y="50985"/>
                  </a:lnTo>
                  <a:lnTo>
                    <a:pt x="50985" y="85604"/>
                  </a:lnTo>
                  <a:lnTo>
                    <a:pt x="23918" y="125889"/>
                  </a:lnTo>
                  <a:lnTo>
                    <a:pt x="6294" y="169950"/>
                  </a:lnTo>
                  <a:lnTo>
                    <a:pt x="0" y="215900"/>
                  </a:lnTo>
                  <a:lnTo>
                    <a:pt x="0" y="1079500"/>
                  </a:lnTo>
                  <a:lnTo>
                    <a:pt x="6294" y="1125449"/>
                  </a:lnTo>
                  <a:lnTo>
                    <a:pt x="23918" y="1169510"/>
                  </a:lnTo>
                  <a:lnTo>
                    <a:pt x="50985" y="1209795"/>
                  </a:lnTo>
                  <a:lnTo>
                    <a:pt x="85604" y="1244414"/>
                  </a:lnTo>
                  <a:lnTo>
                    <a:pt x="125889" y="1271481"/>
                  </a:lnTo>
                  <a:lnTo>
                    <a:pt x="169950" y="1289105"/>
                  </a:lnTo>
                  <a:lnTo>
                    <a:pt x="215900" y="1295400"/>
                  </a:lnTo>
                  <a:lnTo>
                    <a:pt x="8242300" y="1295400"/>
                  </a:lnTo>
                  <a:lnTo>
                    <a:pt x="8288249" y="1289105"/>
                  </a:lnTo>
                  <a:lnTo>
                    <a:pt x="8332310" y="1271481"/>
                  </a:lnTo>
                  <a:lnTo>
                    <a:pt x="8372595" y="1244414"/>
                  </a:lnTo>
                  <a:lnTo>
                    <a:pt x="8407214" y="1209795"/>
                  </a:lnTo>
                  <a:lnTo>
                    <a:pt x="8434281" y="1169510"/>
                  </a:lnTo>
                  <a:lnTo>
                    <a:pt x="8451905" y="1125449"/>
                  </a:lnTo>
                  <a:lnTo>
                    <a:pt x="8458200" y="1079500"/>
                  </a:lnTo>
                  <a:lnTo>
                    <a:pt x="8458200" y="215900"/>
                  </a:lnTo>
                  <a:lnTo>
                    <a:pt x="8451905" y="169950"/>
                  </a:lnTo>
                  <a:lnTo>
                    <a:pt x="8434281" y="125889"/>
                  </a:lnTo>
                  <a:lnTo>
                    <a:pt x="8407214" y="85604"/>
                  </a:lnTo>
                  <a:lnTo>
                    <a:pt x="8372595" y="50985"/>
                  </a:lnTo>
                  <a:lnTo>
                    <a:pt x="8332310" y="23918"/>
                  </a:lnTo>
                  <a:lnTo>
                    <a:pt x="8288249" y="6294"/>
                  </a:lnTo>
                  <a:lnTo>
                    <a:pt x="82423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4799" y="5562600"/>
              <a:ext cx="8458200" cy="1295400"/>
            </a:xfrm>
            <a:custGeom>
              <a:avLst/>
              <a:gdLst/>
              <a:ahLst/>
              <a:cxnLst/>
              <a:rect l="l" t="t" r="r" b="b"/>
              <a:pathLst>
                <a:path w="8458200" h="1295400">
                  <a:moveTo>
                    <a:pt x="215900" y="0"/>
                  </a:moveTo>
                  <a:lnTo>
                    <a:pt x="169950" y="6294"/>
                  </a:lnTo>
                  <a:lnTo>
                    <a:pt x="125889" y="23918"/>
                  </a:lnTo>
                  <a:lnTo>
                    <a:pt x="85604" y="50985"/>
                  </a:lnTo>
                  <a:lnTo>
                    <a:pt x="50985" y="85604"/>
                  </a:lnTo>
                  <a:lnTo>
                    <a:pt x="23918" y="125889"/>
                  </a:lnTo>
                  <a:lnTo>
                    <a:pt x="6294" y="169950"/>
                  </a:lnTo>
                  <a:lnTo>
                    <a:pt x="0" y="215900"/>
                  </a:lnTo>
                  <a:lnTo>
                    <a:pt x="0" y="1079500"/>
                  </a:lnTo>
                  <a:lnTo>
                    <a:pt x="6294" y="1125449"/>
                  </a:lnTo>
                  <a:lnTo>
                    <a:pt x="23918" y="1169510"/>
                  </a:lnTo>
                  <a:lnTo>
                    <a:pt x="50985" y="1209795"/>
                  </a:lnTo>
                  <a:lnTo>
                    <a:pt x="85604" y="1244414"/>
                  </a:lnTo>
                  <a:lnTo>
                    <a:pt x="125889" y="1271481"/>
                  </a:lnTo>
                  <a:lnTo>
                    <a:pt x="169950" y="1289105"/>
                  </a:lnTo>
                  <a:lnTo>
                    <a:pt x="215900" y="1295400"/>
                  </a:lnTo>
                  <a:lnTo>
                    <a:pt x="8242300" y="1295400"/>
                  </a:lnTo>
                  <a:lnTo>
                    <a:pt x="8288249" y="1289105"/>
                  </a:lnTo>
                  <a:lnTo>
                    <a:pt x="8332310" y="1271481"/>
                  </a:lnTo>
                  <a:lnTo>
                    <a:pt x="8372595" y="1244414"/>
                  </a:lnTo>
                  <a:lnTo>
                    <a:pt x="8407214" y="1209795"/>
                  </a:lnTo>
                  <a:lnTo>
                    <a:pt x="8434281" y="1169510"/>
                  </a:lnTo>
                  <a:lnTo>
                    <a:pt x="8451905" y="1125449"/>
                  </a:lnTo>
                  <a:lnTo>
                    <a:pt x="8458200" y="1079500"/>
                  </a:lnTo>
                  <a:lnTo>
                    <a:pt x="8458200" y="215900"/>
                  </a:lnTo>
                  <a:lnTo>
                    <a:pt x="8451905" y="169950"/>
                  </a:lnTo>
                  <a:lnTo>
                    <a:pt x="8434281" y="125889"/>
                  </a:lnTo>
                  <a:lnTo>
                    <a:pt x="8407214" y="85604"/>
                  </a:lnTo>
                  <a:lnTo>
                    <a:pt x="8372595" y="50985"/>
                  </a:lnTo>
                  <a:lnTo>
                    <a:pt x="8332310" y="23918"/>
                  </a:lnTo>
                  <a:lnTo>
                    <a:pt x="8288249" y="6294"/>
                  </a:lnTo>
                  <a:lnTo>
                    <a:pt x="8242300" y="0"/>
                  </a:lnTo>
                  <a:lnTo>
                    <a:pt x="215900" y="0"/>
                  </a:lnTo>
                  <a:close/>
                </a:path>
                <a:path w="8458200" h="1295400">
                  <a:moveTo>
                    <a:pt x="0" y="0"/>
                  </a:moveTo>
                  <a:lnTo>
                    <a:pt x="0" y="0"/>
                  </a:lnTo>
                </a:path>
                <a:path w="8458200" h="1295400">
                  <a:moveTo>
                    <a:pt x="8458200" y="1295400"/>
                  </a:moveTo>
                  <a:lnTo>
                    <a:pt x="8458200" y="12954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44500" y="5660390"/>
            <a:ext cx="76720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5" dirty="0">
                <a:latin typeface="Arial"/>
                <a:cs typeface="Arial"/>
              </a:rPr>
              <a:t>annual </a:t>
            </a:r>
            <a:r>
              <a:rPr sz="1800" b="1" spc="50" dirty="0">
                <a:latin typeface="Arial"/>
                <a:cs typeface="Arial"/>
              </a:rPr>
              <a:t>capacity </a:t>
            </a:r>
            <a:r>
              <a:rPr sz="1800" b="1" spc="-30" dirty="0">
                <a:latin typeface="Arial"/>
                <a:cs typeface="Arial"/>
              </a:rPr>
              <a:t>is </a:t>
            </a:r>
            <a:r>
              <a:rPr sz="1800" b="1" spc="105" dirty="0">
                <a:latin typeface="Arial"/>
                <a:cs typeface="Arial"/>
              </a:rPr>
              <a:t>250* </a:t>
            </a:r>
            <a:r>
              <a:rPr sz="1800" b="1" dirty="0">
                <a:latin typeface="Arial"/>
                <a:cs typeface="Arial"/>
              </a:rPr>
              <a:t>8 = </a:t>
            </a:r>
            <a:r>
              <a:rPr sz="1800" b="1" spc="110" dirty="0">
                <a:latin typeface="Arial"/>
                <a:cs typeface="Arial"/>
              </a:rPr>
              <a:t>2000</a:t>
            </a:r>
            <a:r>
              <a:rPr sz="1800" b="1" spc="-130" dirty="0">
                <a:latin typeface="Arial"/>
                <a:cs typeface="Arial"/>
              </a:rPr>
              <a:t> </a:t>
            </a:r>
            <a:r>
              <a:rPr sz="1800" b="1" spc="40" dirty="0">
                <a:latin typeface="Arial"/>
                <a:cs typeface="Arial"/>
              </a:rPr>
              <a:t>hours,</a:t>
            </a:r>
            <a:endParaRPr sz="1800">
              <a:latin typeface="Arial"/>
              <a:cs typeface="Arial"/>
            </a:endParaRPr>
          </a:p>
          <a:p>
            <a:pPr marL="12700" marR="5080" indent="83820">
              <a:lnSpc>
                <a:spcPct val="100000"/>
              </a:lnSpc>
            </a:pPr>
            <a:r>
              <a:rPr sz="1800" b="1" spc="40" dirty="0">
                <a:latin typeface="Arial"/>
                <a:cs typeface="Arial"/>
              </a:rPr>
              <a:t>number </a:t>
            </a:r>
            <a:r>
              <a:rPr sz="1800" b="1" spc="-25" dirty="0">
                <a:latin typeface="Arial"/>
                <a:cs typeface="Arial"/>
              </a:rPr>
              <a:t>of </a:t>
            </a:r>
            <a:r>
              <a:rPr sz="1800" b="1" spc="55" dirty="0">
                <a:latin typeface="Arial"/>
                <a:cs typeface="Arial"/>
              </a:rPr>
              <a:t>machines required </a:t>
            </a:r>
            <a:r>
              <a:rPr sz="1800" b="1" dirty="0">
                <a:latin typeface="Arial"/>
                <a:cs typeface="Arial"/>
              </a:rPr>
              <a:t>= </a:t>
            </a:r>
            <a:r>
              <a:rPr sz="1800" b="1" spc="70" dirty="0">
                <a:latin typeface="Arial"/>
                <a:cs typeface="Arial"/>
              </a:rPr>
              <a:t>5, </a:t>
            </a:r>
            <a:r>
              <a:rPr sz="1800" b="1" spc="95" dirty="0">
                <a:latin typeface="Arial"/>
                <a:cs typeface="Arial"/>
              </a:rPr>
              <a:t>800 </a:t>
            </a:r>
            <a:r>
              <a:rPr sz="1800" b="1" spc="40" dirty="0">
                <a:latin typeface="Arial"/>
                <a:cs typeface="Arial"/>
              </a:rPr>
              <a:t>hours/ </a:t>
            </a:r>
            <a:r>
              <a:rPr sz="1800" b="1" spc="70" dirty="0">
                <a:latin typeface="Arial"/>
                <a:cs typeface="Arial"/>
              </a:rPr>
              <a:t>2, </a:t>
            </a:r>
            <a:r>
              <a:rPr sz="1800" b="1" spc="95" dirty="0">
                <a:latin typeface="Arial"/>
                <a:cs typeface="Arial"/>
              </a:rPr>
              <a:t>000 </a:t>
            </a:r>
            <a:r>
              <a:rPr sz="1800" b="1" spc="20" dirty="0">
                <a:latin typeface="Arial"/>
                <a:cs typeface="Arial"/>
              </a:rPr>
              <a:t>hours </a:t>
            </a:r>
            <a:r>
              <a:rPr sz="1800" b="1" dirty="0">
                <a:latin typeface="Arial"/>
                <a:cs typeface="Arial"/>
              </a:rPr>
              <a:t>= </a:t>
            </a:r>
            <a:r>
              <a:rPr sz="1800" b="1" spc="75" dirty="0">
                <a:latin typeface="Arial"/>
                <a:cs typeface="Arial"/>
              </a:rPr>
              <a:t>2. </a:t>
            </a:r>
            <a:r>
              <a:rPr sz="1800" b="1" spc="70" dirty="0">
                <a:latin typeface="Arial"/>
                <a:cs typeface="Arial"/>
              </a:rPr>
              <a:t>90  </a:t>
            </a:r>
            <a:r>
              <a:rPr sz="1800" b="1" spc="50" dirty="0">
                <a:latin typeface="Arial"/>
                <a:cs typeface="Arial"/>
              </a:rPr>
              <a:t>machines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35" dirty="0">
                <a:latin typeface="Arial"/>
                <a:cs typeface="Arial"/>
              </a:rPr>
              <a:t>then </a:t>
            </a:r>
            <a:r>
              <a:rPr sz="1800" b="1" spc="20" dirty="0">
                <a:latin typeface="Arial"/>
                <a:cs typeface="Arial"/>
              </a:rPr>
              <a:t>we </a:t>
            </a:r>
            <a:r>
              <a:rPr sz="1800" b="1" spc="60" dirty="0">
                <a:latin typeface="Arial"/>
                <a:cs typeface="Arial"/>
              </a:rPr>
              <a:t>need three </a:t>
            </a:r>
            <a:r>
              <a:rPr sz="1800" b="1" spc="50" dirty="0">
                <a:latin typeface="Arial"/>
                <a:cs typeface="Arial"/>
              </a:rPr>
              <a:t>machines </a:t>
            </a:r>
            <a:r>
              <a:rPr sz="1800" b="1" spc="-25" dirty="0">
                <a:latin typeface="Arial"/>
                <a:cs typeface="Arial"/>
              </a:rPr>
              <a:t>to </a:t>
            </a:r>
            <a:r>
              <a:rPr sz="1800" b="1" spc="55" dirty="0">
                <a:latin typeface="Arial"/>
                <a:cs typeface="Arial"/>
              </a:rPr>
              <a:t>handle </a:t>
            </a:r>
            <a:r>
              <a:rPr sz="1800" b="1" spc="35" dirty="0">
                <a:latin typeface="Arial"/>
                <a:cs typeface="Arial"/>
              </a:rPr>
              <a:t>the </a:t>
            </a:r>
            <a:r>
              <a:rPr sz="1800" b="1" spc="50" dirty="0">
                <a:latin typeface="Arial"/>
                <a:cs typeface="Arial"/>
              </a:rPr>
              <a:t>required</a:t>
            </a:r>
            <a:r>
              <a:rPr sz="1800" b="1" spc="-135" dirty="0">
                <a:latin typeface="Arial"/>
                <a:cs typeface="Arial"/>
              </a:rPr>
              <a:t> </a:t>
            </a:r>
            <a:r>
              <a:rPr sz="1800" b="1" spc="40" dirty="0">
                <a:latin typeface="Arial"/>
                <a:cs typeface="Arial"/>
              </a:rPr>
              <a:t>volume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850900"/>
            <a:chOff x="0" y="0"/>
            <a:chExt cx="9144000" cy="8509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844550" y="1767839"/>
            <a:ext cx="1648460" cy="1211580"/>
          </a:xfrm>
          <a:custGeom>
            <a:avLst/>
            <a:gdLst/>
            <a:ahLst/>
            <a:cxnLst/>
            <a:rect l="l" t="t" r="r" b="b"/>
            <a:pathLst>
              <a:path w="1648460" h="1211580">
                <a:moveTo>
                  <a:pt x="1648460" y="0"/>
                </a:moveTo>
                <a:lnTo>
                  <a:pt x="0" y="0"/>
                </a:lnTo>
                <a:lnTo>
                  <a:pt x="0" y="1211580"/>
                </a:lnTo>
                <a:lnTo>
                  <a:pt x="1648460" y="121158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4550" y="1767839"/>
            <a:ext cx="1648460" cy="1211580"/>
          </a:xfrm>
          <a:prstGeom prst="rect">
            <a:avLst/>
          </a:prstGeom>
          <a:ln w="3234">
            <a:solidFill>
              <a:srgbClr val="000000"/>
            </a:solidFill>
          </a:ln>
        </p:spPr>
        <p:txBody>
          <a:bodyPr vert="horz" wrap="square" lIns="0" tIns="157480" rIns="0" bIns="0" rtlCol="0">
            <a:spAutoFit/>
          </a:bodyPr>
          <a:lstStyle/>
          <a:p>
            <a:pPr marL="195580" marR="260985" indent="-62230">
              <a:lnSpc>
                <a:spcPct val="115500"/>
              </a:lnSpc>
              <a:spcBef>
                <a:spcPts val="1240"/>
              </a:spcBef>
            </a:pPr>
            <a:r>
              <a:rPr sz="2200" b="1" spc="180" dirty="0">
                <a:latin typeface="Arial"/>
                <a:cs typeface="Arial"/>
              </a:rPr>
              <a:t>F</a:t>
            </a:r>
            <a:r>
              <a:rPr sz="2200" b="1" spc="45" dirty="0">
                <a:latin typeface="Arial"/>
                <a:cs typeface="Arial"/>
              </a:rPr>
              <a:t>o</a:t>
            </a:r>
            <a:r>
              <a:rPr sz="2200" b="1" spc="55" dirty="0">
                <a:latin typeface="Arial"/>
                <a:cs typeface="Arial"/>
              </a:rPr>
              <a:t>r</a:t>
            </a:r>
            <a:r>
              <a:rPr sz="2200" b="1" spc="170" dirty="0">
                <a:latin typeface="Arial"/>
                <a:cs typeface="Arial"/>
              </a:rPr>
              <a:t>e</a:t>
            </a:r>
            <a:r>
              <a:rPr sz="2200" b="1" spc="50" dirty="0">
                <a:latin typeface="Arial"/>
                <a:cs typeface="Arial"/>
              </a:rPr>
              <a:t>c</a:t>
            </a:r>
            <a:r>
              <a:rPr sz="2200" b="1" spc="180" dirty="0">
                <a:latin typeface="Arial"/>
                <a:cs typeface="Arial"/>
              </a:rPr>
              <a:t>a</a:t>
            </a:r>
            <a:r>
              <a:rPr sz="2200" b="1" spc="50" dirty="0">
                <a:latin typeface="Arial"/>
                <a:cs typeface="Arial"/>
              </a:rPr>
              <a:t>s</a:t>
            </a:r>
            <a:r>
              <a:rPr sz="2200" b="1" spc="-110" dirty="0">
                <a:latin typeface="Arial"/>
                <a:cs typeface="Arial"/>
              </a:rPr>
              <a:t>t  </a:t>
            </a:r>
            <a:r>
              <a:rPr sz="2200" b="1" spc="80" dirty="0">
                <a:latin typeface="Arial"/>
                <a:cs typeface="Arial"/>
              </a:rPr>
              <a:t>Demand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44550" y="4413884"/>
            <a:ext cx="1648460" cy="1470025"/>
            <a:chOff x="844550" y="4413884"/>
            <a:chExt cx="1648460" cy="1470025"/>
          </a:xfrm>
        </p:grpSpPr>
        <p:sp>
          <p:nvSpPr>
            <p:cNvPr id="10" name="object 10"/>
            <p:cNvSpPr/>
            <p:nvPr/>
          </p:nvSpPr>
          <p:spPr>
            <a:xfrm>
              <a:off x="1666239" y="4432299"/>
              <a:ext cx="26670" cy="57150"/>
            </a:xfrm>
            <a:custGeom>
              <a:avLst/>
              <a:gdLst/>
              <a:ahLst/>
              <a:cxnLst/>
              <a:rect l="l" t="t" r="r" b="b"/>
              <a:pathLst>
                <a:path w="26669" h="57150">
                  <a:moveTo>
                    <a:pt x="0" y="0"/>
                  </a:moveTo>
                  <a:lnTo>
                    <a:pt x="26670" y="57150"/>
                  </a:lnTo>
                </a:path>
              </a:pathLst>
            </a:custGeom>
            <a:ln w="3630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4550" y="4673599"/>
              <a:ext cx="1648460" cy="1210310"/>
            </a:xfrm>
            <a:custGeom>
              <a:avLst/>
              <a:gdLst/>
              <a:ahLst/>
              <a:cxnLst/>
              <a:rect l="l" t="t" r="r" b="b"/>
              <a:pathLst>
                <a:path w="1648460" h="1210310">
                  <a:moveTo>
                    <a:pt x="1648460" y="0"/>
                  </a:moveTo>
                  <a:lnTo>
                    <a:pt x="0" y="0"/>
                  </a:lnTo>
                  <a:lnTo>
                    <a:pt x="0" y="1210310"/>
                  </a:lnTo>
                  <a:lnTo>
                    <a:pt x="1648460" y="121031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44550" y="4673600"/>
            <a:ext cx="1648460" cy="1210310"/>
          </a:xfrm>
          <a:prstGeom prst="rect">
            <a:avLst/>
          </a:prstGeom>
          <a:ln w="3234">
            <a:solidFill>
              <a:srgbClr val="000000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120"/>
              </a:spcBef>
            </a:pPr>
            <a:r>
              <a:rPr sz="2200" b="1" spc="60" dirty="0">
                <a:latin typeface="Arial"/>
                <a:cs typeface="Arial"/>
              </a:rPr>
              <a:t>Compute</a:t>
            </a:r>
            <a:endParaRPr sz="2200">
              <a:latin typeface="Arial"/>
              <a:cs typeface="Arial"/>
            </a:endParaRPr>
          </a:p>
          <a:p>
            <a:pPr marL="142875" marR="250825" indent="91440">
              <a:lnSpc>
                <a:spcPct val="115500"/>
              </a:lnSpc>
            </a:pPr>
            <a:r>
              <a:rPr sz="2200" b="1" spc="100" dirty="0">
                <a:latin typeface="Arial"/>
                <a:cs typeface="Arial"/>
              </a:rPr>
              <a:t>Needed  </a:t>
            </a:r>
            <a:r>
              <a:rPr sz="2200" b="1" spc="180" dirty="0">
                <a:latin typeface="Arial"/>
                <a:cs typeface="Arial"/>
              </a:rPr>
              <a:t>C</a:t>
            </a:r>
            <a:r>
              <a:rPr sz="2200" b="1" spc="170" dirty="0">
                <a:latin typeface="Arial"/>
                <a:cs typeface="Arial"/>
              </a:rPr>
              <a:t>a</a:t>
            </a:r>
            <a:r>
              <a:rPr sz="2200" b="1" spc="55" dirty="0">
                <a:latin typeface="Arial"/>
                <a:cs typeface="Arial"/>
              </a:rPr>
              <a:t>p</a:t>
            </a:r>
            <a:r>
              <a:rPr sz="2200" b="1" spc="170" dirty="0">
                <a:latin typeface="Arial"/>
                <a:cs typeface="Arial"/>
              </a:rPr>
              <a:t>a</a:t>
            </a:r>
            <a:r>
              <a:rPr sz="2200" b="1" spc="50" dirty="0">
                <a:latin typeface="Arial"/>
                <a:cs typeface="Arial"/>
              </a:rPr>
              <a:t>c</a:t>
            </a:r>
            <a:r>
              <a:rPr sz="2200" b="1" spc="60" dirty="0">
                <a:latin typeface="Arial"/>
                <a:cs typeface="Arial"/>
              </a:rPr>
              <a:t>i</a:t>
            </a:r>
            <a:r>
              <a:rPr sz="2200" b="1" spc="50" dirty="0">
                <a:latin typeface="Arial"/>
                <a:cs typeface="Arial"/>
              </a:rPr>
              <a:t>t</a:t>
            </a:r>
            <a:r>
              <a:rPr sz="2200" b="1" spc="-125" dirty="0">
                <a:latin typeface="Arial"/>
                <a:cs typeface="Arial"/>
              </a:rPr>
              <a:t>y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44550" y="2959735"/>
            <a:ext cx="1648460" cy="1713864"/>
            <a:chOff x="844550" y="2959735"/>
            <a:chExt cx="1648460" cy="1713864"/>
          </a:xfrm>
        </p:grpSpPr>
        <p:sp>
          <p:nvSpPr>
            <p:cNvPr id="14" name="object 14"/>
            <p:cNvSpPr/>
            <p:nvPr/>
          </p:nvSpPr>
          <p:spPr>
            <a:xfrm>
              <a:off x="1666239" y="2979420"/>
              <a:ext cx="2540" cy="93980"/>
            </a:xfrm>
            <a:custGeom>
              <a:avLst/>
              <a:gdLst/>
              <a:ahLst/>
              <a:cxnLst/>
              <a:rect l="l" t="t" r="r" b="b"/>
              <a:pathLst>
                <a:path w="2539" h="93980">
                  <a:moveTo>
                    <a:pt x="1270" y="-18150"/>
                  </a:moveTo>
                  <a:lnTo>
                    <a:pt x="1270" y="112130"/>
                  </a:lnTo>
                </a:path>
              </a:pathLst>
            </a:custGeom>
            <a:ln w="3884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84960" y="3049269"/>
              <a:ext cx="167640" cy="1624330"/>
            </a:xfrm>
            <a:custGeom>
              <a:avLst/>
              <a:gdLst/>
              <a:ahLst/>
              <a:cxnLst/>
              <a:rect l="l" t="t" r="r" b="b"/>
              <a:pathLst>
                <a:path w="167639" h="1624329">
                  <a:moveTo>
                    <a:pt x="167640" y="1454150"/>
                  </a:moveTo>
                  <a:lnTo>
                    <a:pt x="0" y="1454150"/>
                  </a:lnTo>
                  <a:lnTo>
                    <a:pt x="80010" y="1624330"/>
                  </a:lnTo>
                  <a:lnTo>
                    <a:pt x="167640" y="1454150"/>
                  </a:lnTo>
                  <a:close/>
                </a:path>
                <a:path w="167639" h="1624329">
                  <a:moveTo>
                    <a:pt x="167640" y="0"/>
                  </a:moveTo>
                  <a:lnTo>
                    <a:pt x="0" y="0"/>
                  </a:lnTo>
                  <a:lnTo>
                    <a:pt x="80010" y="171450"/>
                  </a:lnTo>
                  <a:lnTo>
                    <a:pt x="16764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44550" y="3220720"/>
              <a:ext cx="1648460" cy="1210310"/>
            </a:xfrm>
            <a:custGeom>
              <a:avLst/>
              <a:gdLst/>
              <a:ahLst/>
              <a:cxnLst/>
              <a:rect l="l" t="t" r="r" b="b"/>
              <a:pathLst>
                <a:path w="1648460" h="1210310">
                  <a:moveTo>
                    <a:pt x="1648460" y="0"/>
                  </a:moveTo>
                  <a:lnTo>
                    <a:pt x="0" y="0"/>
                  </a:lnTo>
                  <a:lnTo>
                    <a:pt x="0" y="1210309"/>
                  </a:lnTo>
                  <a:lnTo>
                    <a:pt x="1648460" y="1210309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44550" y="3220720"/>
            <a:ext cx="1648460" cy="1210310"/>
          </a:xfrm>
          <a:prstGeom prst="rect">
            <a:avLst/>
          </a:prstGeom>
          <a:ln w="3234">
            <a:solidFill>
              <a:srgbClr val="000000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R="101600" algn="ctr">
              <a:lnSpc>
                <a:spcPct val="100000"/>
              </a:lnSpc>
              <a:spcBef>
                <a:spcPts val="120"/>
              </a:spcBef>
            </a:pPr>
            <a:r>
              <a:rPr sz="2200" b="1" spc="60" dirty="0">
                <a:latin typeface="Arial"/>
                <a:cs typeface="Arial"/>
              </a:rPr>
              <a:t>Compute</a:t>
            </a:r>
            <a:endParaRPr sz="2200">
              <a:latin typeface="Arial"/>
              <a:cs typeface="Arial"/>
            </a:endParaRPr>
          </a:p>
          <a:p>
            <a:pPr marL="142875" marR="250825" indent="50165" algn="ctr">
              <a:lnSpc>
                <a:spcPts val="3060"/>
              </a:lnSpc>
              <a:spcBef>
                <a:spcPts val="160"/>
              </a:spcBef>
            </a:pPr>
            <a:r>
              <a:rPr sz="2200" b="1" spc="85" dirty="0">
                <a:latin typeface="Arial"/>
                <a:cs typeface="Arial"/>
              </a:rPr>
              <a:t>Rated  </a:t>
            </a:r>
            <a:r>
              <a:rPr sz="2200" b="1" spc="180" dirty="0">
                <a:latin typeface="Arial"/>
                <a:cs typeface="Arial"/>
              </a:rPr>
              <a:t>C</a:t>
            </a:r>
            <a:r>
              <a:rPr sz="2200" b="1" spc="170" dirty="0">
                <a:latin typeface="Arial"/>
                <a:cs typeface="Arial"/>
              </a:rPr>
              <a:t>a</a:t>
            </a:r>
            <a:r>
              <a:rPr sz="2200" b="1" spc="55" dirty="0">
                <a:latin typeface="Arial"/>
                <a:cs typeface="Arial"/>
              </a:rPr>
              <a:t>p</a:t>
            </a:r>
            <a:r>
              <a:rPr sz="2200" b="1" spc="170" dirty="0">
                <a:latin typeface="Arial"/>
                <a:cs typeface="Arial"/>
              </a:rPr>
              <a:t>a</a:t>
            </a:r>
            <a:r>
              <a:rPr sz="2200" b="1" spc="50" dirty="0">
                <a:latin typeface="Arial"/>
                <a:cs typeface="Arial"/>
              </a:rPr>
              <a:t>c</a:t>
            </a:r>
            <a:r>
              <a:rPr sz="2200" b="1" spc="60" dirty="0">
                <a:latin typeface="Arial"/>
                <a:cs typeface="Arial"/>
              </a:rPr>
              <a:t>i</a:t>
            </a:r>
            <a:r>
              <a:rPr sz="2200" b="1" spc="50" dirty="0">
                <a:latin typeface="Arial"/>
                <a:cs typeface="Arial"/>
              </a:rPr>
              <a:t>t</a:t>
            </a:r>
            <a:r>
              <a:rPr sz="2200" b="1" spc="-125" dirty="0">
                <a:latin typeface="Arial"/>
                <a:cs typeface="Arial"/>
              </a:rPr>
              <a:t>y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728720" y="2960370"/>
            <a:ext cx="1769110" cy="1470660"/>
            <a:chOff x="3728720" y="2960370"/>
            <a:chExt cx="1769110" cy="1470660"/>
          </a:xfrm>
        </p:grpSpPr>
        <p:sp>
          <p:nvSpPr>
            <p:cNvPr id="19" name="object 19"/>
            <p:cNvSpPr/>
            <p:nvPr/>
          </p:nvSpPr>
          <p:spPr>
            <a:xfrm>
              <a:off x="4615815" y="2979420"/>
              <a:ext cx="0" cy="112395"/>
            </a:xfrm>
            <a:custGeom>
              <a:avLst/>
              <a:gdLst/>
              <a:ahLst/>
              <a:cxnLst/>
              <a:rect l="l" t="t" r="r" b="b"/>
              <a:pathLst>
                <a:path h="112394">
                  <a:moveTo>
                    <a:pt x="0" y="0"/>
                  </a:moveTo>
                  <a:lnTo>
                    <a:pt x="0" y="112130"/>
                  </a:lnTo>
                </a:path>
              </a:pathLst>
            </a:custGeom>
            <a:ln w="3757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28720" y="3220720"/>
              <a:ext cx="1769110" cy="1210310"/>
            </a:xfrm>
            <a:custGeom>
              <a:avLst/>
              <a:gdLst/>
              <a:ahLst/>
              <a:cxnLst/>
              <a:rect l="l" t="t" r="r" b="b"/>
              <a:pathLst>
                <a:path w="1769110" h="1210310">
                  <a:moveTo>
                    <a:pt x="1769109" y="0"/>
                  </a:moveTo>
                  <a:lnTo>
                    <a:pt x="0" y="0"/>
                  </a:lnTo>
                  <a:lnTo>
                    <a:pt x="0" y="1210309"/>
                  </a:lnTo>
                  <a:lnTo>
                    <a:pt x="1769109" y="1210309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728720" y="3220720"/>
            <a:ext cx="1769110" cy="1210310"/>
          </a:xfrm>
          <a:prstGeom prst="rect">
            <a:avLst/>
          </a:prstGeom>
          <a:ln w="3234">
            <a:solidFill>
              <a:srgbClr val="000000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213995">
              <a:lnSpc>
                <a:spcPct val="100000"/>
              </a:lnSpc>
              <a:spcBef>
                <a:spcPts val="120"/>
              </a:spcBef>
            </a:pPr>
            <a:r>
              <a:rPr sz="2200" b="1" spc="90" dirty="0">
                <a:latin typeface="Arial"/>
                <a:cs typeface="Arial"/>
              </a:rPr>
              <a:t>Evaluate</a:t>
            </a:r>
            <a:endParaRPr sz="2200">
              <a:latin typeface="Arial"/>
              <a:cs typeface="Arial"/>
            </a:endParaRPr>
          </a:p>
          <a:p>
            <a:pPr marL="440055" marR="311150" indent="-237490">
              <a:lnSpc>
                <a:spcPts val="3060"/>
              </a:lnSpc>
              <a:spcBef>
                <a:spcPts val="160"/>
              </a:spcBef>
            </a:pPr>
            <a:r>
              <a:rPr sz="2200" b="1" spc="180" dirty="0">
                <a:latin typeface="Arial"/>
                <a:cs typeface="Arial"/>
              </a:rPr>
              <a:t>C</a:t>
            </a:r>
            <a:r>
              <a:rPr sz="2200" b="1" spc="170" dirty="0">
                <a:latin typeface="Arial"/>
                <a:cs typeface="Arial"/>
              </a:rPr>
              <a:t>a</a:t>
            </a:r>
            <a:r>
              <a:rPr sz="2200" b="1" spc="55" dirty="0">
                <a:latin typeface="Arial"/>
                <a:cs typeface="Arial"/>
              </a:rPr>
              <a:t>p</a:t>
            </a:r>
            <a:r>
              <a:rPr sz="2200" b="1" spc="170" dirty="0">
                <a:latin typeface="Arial"/>
                <a:cs typeface="Arial"/>
              </a:rPr>
              <a:t>a</a:t>
            </a:r>
            <a:r>
              <a:rPr sz="2200" b="1" spc="50" dirty="0">
                <a:latin typeface="Arial"/>
                <a:cs typeface="Arial"/>
              </a:rPr>
              <a:t>c</a:t>
            </a:r>
            <a:r>
              <a:rPr sz="2200" b="1" spc="55" dirty="0">
                <a:latin typeface="Arial"/>
                <a:cs typeface="Arial"/>
              </a:rPr>
              <a:t>i</a:t>
            </a:r>
            <a:r>
              <a:rPr sz="2200" b="1" spc="60" dirty="0">
                <a:latin typeface="Arial"/>
                <a:cs typeface="Arial"/>
              </a:rPr>
              <a:t>t</a:t>
            </a:r>
            <a:r>
              <a:rPr sz="2200" b="1" spc="-85" dirty="0">
                <a:latin typeface="Arial"/>
                <a:cs typeface="Arial"/>
              </a:rPr>
              <a:t>y  </a:t>
            </a:r>
            <a:r>
              <a:rPr sz="2200" b="1" spc="65" dirty="0">
                <a:latin typeface="Arial"/>
                <a:cs typeface="Arial"/>
              </a:rPr>
              <a:t>Plans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530090" y="3049270"/>
            <a:ext cx="3855720" cy="2834640"/>
            <a:chOff x="4530090" y="3049270"/>
            <a:chExt cx="3855720" cy="2834640"/>
          </a:xfrm>
        </p:grpSpPr>
        <p:sp>
          <p:nvSpPr>
            <p:cNvPr id="23" name="object 23"/>
            <p:cNvSpPr/>
            <p:nvPr/>
          </p:nvSpPr>
          <p:spPr>
            <a:xfrm>
              <a:off x="4530090" y="3049270"/>
              <a:ext cx="166370" cy="171450"/>
            </a:xfrm>
            <a:custGeom>
              <a:avLst/>
              <a:gdLst/>
              <a:ahLst/>
              <a:cxnLst/>
              <a:rect l="l" t="t" r="r" b="b"/>
              <a:pathLst>
                <a:path w="166370" h="171450">
                  <a:moveTo>
                    <a:pt x="166370" y="0"/>
                  </a:moveTo>
                  <a:lnTo>
                    <a:pt x="0" y="0"/>
                  </a:lnTo>
                  <a:lnTo>
                    <a:pt x="85089" y="171450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736080" y="4673600"/>
              <a:ext cx="1649730" cy="1210310"/>
            </a:xfrm>
            <a:custGeom>
              <a:avLst/>
              <a:gdLst/>
              <a:ahLst/>
              <a:cxnLst/>
              <a:rect l="l" t="t" r="r" b="b"/>
              <a:pathLst>
                <a:path w="1649729" h="1210310">
                  <a:moveTo>
                    <a:pt x="1649729" y="0"/>
                  </a:moveTo>
                  <a:lnTo>
                    <a:pt x="0" y="0"/>
                  </a:lnTo>
                  <a:lnTo>
                    <a:pt x="0" y="1210310"/>
                  </a:lnTo>
                  <a:lnTo>
                    <a:pt x="1649729" y="121031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736080" y="4673600"/>
            <a:ext cx="1649730" cy="1210310"/>
          </a:xfrm>
          <a:prstGeom prst="rect">
            <a:avLst/>
          </a:prstGeom>
          <a:ln w="3234">
            <a:solidFill>
              <a:srgbClr val="000000"/>
            </a:solidFill>
          </a:ln>
        </p:spPr>
        <p:txBody>
          <a:bodyPr vert="horz" wrap="square" lIns="0" tIns="154940" rIns="0" bIns="0" rtlCol="0">
            <a:spAutoFit/>
          </a:bodyPr>
          <a:lstStyle/>
          <a:p>
            <a:pPr marL="67945" marR="88265" indent="1270">
              <a:lnSpc>
                <a:spcPct val="115900"/>
              </a:lnSpc>
              <a:spcBef>
                <a:spcPts val="1220"/>
              </a:spcBef>
            </a:pPr>
            <a:r>
              <a:rPr sz="2200" b="1" spc="175" dirty="0">
                <a:latin typeface="Arial"/>
                <a:cs typeface="Arial"/>
              </a:rPr>
              <a:t>I</a:t>
            </a:r>
            <a:r>
              <a:rPr sz="2200" b="1" spc="40" dirty="0">
                <a:latin typeface="Arial"/>
                <a:cs typeface="Arial"/>
              </a:rPr>
              <a:t>m</a:t>
            </a:r>
            <a:r>
              <a:rPr sz="2200" b="1" spc="55" dirty="0">
                <a:latin typeface="Arial"/>
                <a:cs typeface="Arial"/>
              </a:rPr>
              <a:t>pl</a:t>
            </a:r>
            <a:r>
              <a:rPr sz="2200" b="1" spc="170" dirty="0">
                <a:latin typeface="Arial"/>
                <a:cs typeface="Arial"/>
              </a:rPr>
              <a:t>e</a:t>
            </a:r>
            <a:r>
              <a:rPr sz="2200" b="1" spc="50" dirty="0">
                <a:latin typeface="Arial"/>
                <a:cs typeface="Arial"/>
              </a:rPr>
              <a:t>m</a:t>
            </a:r>
            <a:r>
              <a:rPr sz="2200" b="1" spc="170" dirty="0">
                <a:latin typeface="Arial"/>
                <a:cs typeface="Arial"/>
              </a:rPr>
              <a:t>e</a:t>
            </a:r>
            <a:r>
              <a:rPr sz="2200" b="1" spc="55" dirty="0">
                <a:latin typeface="Arial"/>
                <a:cs typeface="Arial"/>
              </a:rPr>
              <a:t>n</a:t>
            </a:r>
            <a:r>
              <a:rPr sz="2200" b="1" spc="-110" dirty="0">
                <a:latin typeface="Arial"/>
                <a:cs typeface="Arial"/>
              </a:rPr>
              <a:t>t  </a:t>
            </a:r>
            <a:r>
              <a:rPr sz="2200" b="1" spc="35" dirty="0">
                <a:latin typeface="Arial"/>
                <a:cs typeface="Arial"/>
              </a:rPr>
              <a:t>Best</a:t>
            </a:r>
            <a:r>
              <a:rPr sz="2200" b="1" spc="325" dirty="0">
                <a:latin typeface="Arial"/>
                <a:cs typeface="Arial"/>
              </a:rPr>
              <a:t> </a:t>
            </a:r>
            <a:r>
              <a:rPr sz="2200" b="1" spc="65" dirty="0">
                <a:latin typeface="Arial"/>
                <a:cs typeface="Arial"/>
              </a:rPr>
              <a:t>Plan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478779" y="3218814"/>
            <a:ext cx="2675255" cy="2146935"/>
            <a:chOff x="5478779" y="3218814"/>
            <a:chExt cx="2675255" cy="2146935"/>
          </a:xfrm>
        </p:grpSpPr>
        <p:sp>
          <p:nvSpPr>
            <p:cNvPr id="27" name="object 27"/>
            <p:cNvSpPr/>
            <p:nvPr/>
          </p:nvSpPr>
          <p:spPr>
            <a:xfrm>
              <a:off x="5499099" y="3741419"/>
              <a:ext cx="166370" cy="170180"/>
            </a:xfrm>
            <a:custGeom>
              <a:avLst/>
              <a:gdLst/>
              <a:ahLst/>
              <a:cxnLst/>
              <a:rect l="l" t="t" r="r" b="b"/>
              <a:pathLst>
                <a:path w="166370" h="170179">
                  <a:moveTo>
                    <a:pt x="166370" y="0"/>
                  </a:moveTo>
                  <a:lnTo>
                    <a:pt x="0" y="86359"/>
                  </a:lnTo>
                  <a:lnTo>
                    <a:pt x="166370" y="170179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63639" y="3220719"/>
              <a:ext cx="1888489" cy="1210310"/>
            </a:xfrm>
            <a:custGeom>
              <a:avLst/>
              <a:gdLst/>
              <a:ahLst/>
              <a:cxnLst/>
              <a:rect l="l" t="t" r="r" b="b"/>
              <a:pathLst>
                <a:path w="1888490" h="1210310">
                  <a:moveTo>
                    <a:pt x="1888489" y="0"/>
                  </a:moveTo>
                  <a:lnTo>
                    <a:pt x="0" y="0"/>
                  </a:lnTo>
                  <a:lnTo>
                    <a:pt x="0" y="1210309"/>
                  </a:lnTo>
                  <a:lnTo>
                    <a:pt x="1888489" y="121030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63639" y="3220719"/>
              <a:ext cx="1888489" cy="1210310"/>
            </a:xfrm>
            <a:custGeom>
              <a:avLst/>
              <a:gdLst/>
              <a:ahLst/>
              <a:cxnLst/>
              <a:rect l="l" t="t" r="r" b="b"/>
              <a:pathLst>
                <a:path w="1888490" h="1210310">
                  <a:moveTo>
                    <a:pt x="944880" y="1210309"/>
                  </a:moveTo>
                  <a:lnTo>
                    <a:pt x="0" y="1210309"/>
                  </a:lnTo>
                  <a:lnTo>
                    <a:pt x="0" y="0"/>
                  </a:lnTo>
                  <a:lnTo>
                    <a:pt x="1888489" y="0"/>
                  </a:lnTo>
                  <a:lnTo>
                    <a:pt x="1888489" y="1210309"/>
                  </a:lnTo>
                  <a:lnTo>
                    <a:pt x="944880" y="1210309"/>
                  </a:lnTo>
                  <a:close/>
                </a:path>
              </a:pathLst>
            </a:custGeom>
            <a:ln w="32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497829" y="5281294"/>
              <a:ext cx="1109345" cy="0"/>
            </a:xfrm>
            <a:custGeom>
              <a:avLst/>
              <a:gdLst/>
              <a:ahLst/>
              <a:cxnLst/>
              <a:rect l="l" t="t" r="r" b="b"/>
              <a:pathLst>
                <a:path w="1109345">
                  <a:moveTo>
                    <a:pt x="0" y="0"/>
                  </a:moveTo>
                  <a:lnTo>
                    <a:pt x="1109080" y="0"/>
                  </a:lnTo>
                </a:path>
              </a:pathLst>
            </a:custGeom>
            <a:ln w="3757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569709" y="5193029"/>
              <a:ext cx="167640" cy="172720"/>
            </a:xfrm>
            <a:custGeom>
              <a:avLst/>
              <a:gdLst/>
              <a:ahLst/>
              <a:cxnLst/>
              <a:rect l="l" t="t" r="r" b="b"/>
              <a:pathLst>
                <a:path w="167640" h="172720">
                  <a:moveTo>
                    <a:pt x="0" y="0"/>
                  </a:moveTo>
                  <a:lnTo>
                    <a:pt x="0" y="172720"/>
                  </a:lnTo>
                  <a:lnTo>
                    <a:pt x="167640" y="86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263640" y="3220720"/>
            <a:ext cx="1888489" cy="12103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70485" algn="ctr">
              <a:lnSpc>
                <a:spcPct val="100000"/>
              </a:lnSpc>
              <a:spcBef>
                <a:spcPts val="120"/>
              </a:spcBef>
            </a:pPr>
            <a:r>
              <a:rPr sz="2200" b="1" spc="80" dirty="0">
                <a:latin typeface="Arial"/>
                <a:cs typeface="Arial"/>
              </a:rPr>
              <a:t>Qualitative</a:t>
            </a:r>
            <a:endParaRPr sz="2200">
              <a:latin typeface="Arial"/>
              <a:cs typeface="Arial"/>
            </a:endParaRPr>
          </a:p>
          <a:p>
            <a:pPr marL="24765" marR="99695" indent="-43815" algn="ctr">
              <a:lnSpc>
                <a:spcPts val="3060"/>
              </a:lnSpc>
              <a:spcBef>
                <a:spcPts val="160"/>
              </a:spcBef>
            </a:pPr>
            <a:r>
              <a:rPr sz="2200" b="1" spc="60" dirty="0">
                <a:latin typeface="Arial"/>
                <a:cs typeface="Arial"/>
              </a:rPr>
              <a:t>Factors  </a:t>
            </a:r>
            <a:r>
              <a:rPr sz="2200" b="1" spc="125" dirty="0">
                <a:latin typeface="Arial"/>
                <a:cs typeface="Arial"/>
              </a:rPr>
              <a:t>(e.g.,</a:t>
            </a:r>
            <a:r>
              <a:rPr sz="2200" b="1" spc="270" dirty="0">
                <a:latin typeface="Arial"/>
                <a:cs typeface="Arial"/>
              </a:rPr>
              <a:t> </a:t>
            </a:r>
            <a:r>
              <a:rPr sz="2200" b="1" spc="65" dirty="0">
                <a:latin typeface="Arial"/>
                <a:cs typeface="Arial"/>
              </a:rPr>
              <a:t>Skills)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728720" y="3809365"/>
            <a:ext cx="2553335" cy="2074545"/>
            <a:chOff x="3728720" y="3809365"/>
            <a:chExt cx="2553335" cy="2074545"/>
          </a:xfrm>
        </p:grpSpPr>
        <p:sp>
          <p:nvSpPr>
            <p:cNvPr id="34" name="object 34"/>
            <p:cNvSpPr/>
            <p:nvPr/>
          </p:nvSpPr>
          <p:spPr>
            <a:xfrm>
              <a:off x="5642610" y="3827780"/>
              <a:ext cx="621030" cy="1270"/>
            </a:xfrm>
            <a:custGeom>
              <a:avLst/>
              <a:gdLst/>
              <a:ahLst/>
              <a:cxnLst/>
              <a:rect l="l" t="t" r="r" b="b"/>
              <a:pathLst>
                <a:path w="621029" h="1270">
                  <a:moveTo>
                    <a:pt x="621029" y="0"/>
                  </a:moveTo>
                  <a:lnTo>
                    <a:pt x="0" y="1270"/>
                  </a:lnTo>
                </a:path>
              </a:pathLst>
            </a:custGeom>
            <a:ln w="3630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615180" y="4432300"/>
              <a:ext cx="1270" cy="92710"/>
            </a:xfrm>
            <a:custGeom>
              <a:avLst/>
              <a:gdLst/>
              <a:ahLst/>
              <a:cxnLst/>
              <a:rect l="l" t="t" r="r" b="b"/>
              <a:pathLst>
                <a:path w="1270" h="92710">
                  <a:moveTo>
                    <a:pt x="635" y="-18150"/>
                  </a:moveTo>
                  <a:lnTo>
                    <a:pt x="635" y="110860"/>
                  </a:lnTo>
                </a:path>
              </a:pathLst>
            </a:custGeom>
            <a:ln w="3757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728720" y="4673600"/>
              <a:ext cx="1769110" cy="1210310"/>
            </a:xfrm>
            <a:custGeom>
              <a:avLst/>
              <a:gdLst/>
              <a:ahLst/>
              <a:cxnLst/>
              <a:rect l="l" t="t" r="r" b="b"/>
              <a:pathLst>
                <a:path w="1769110" h="1210310">
                  <a:moveTo>
                    <a:pt x="1769109" y="0"/>
                  </a:moveTo>
                  <a:lnTo>
                    <a:pt x="0" y="0"/>
                  </a:lnTo>
                  <a:lnTo>
                    <a:pt x="0" y="1210310"/>
                  </a:lnTo>
                  <a:lnTo>
                    <a:pt x="1769109" y="121031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728720" y="4673600"/>
            <a:ext cx="1769110" cy="1210310"/>
          </a:xfrm>
          <a:prstGeom prst="rect">
            <a:avLst/>
          </a:prstGeom>
          <a:ln w="3234">
            <a:solidFill>
              <a:srgbClr val="000000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R="133350" algn="ctr">
              <a:lnSpc>
                <a:spcPct val="100000"/>
              </a:lnSpc>
              <a:spcBef>
                <a:spcPts val="120"/>
              </a:spcBef>
            </a:pPr>
            <a:r>
              <a:rPr sz="2200" b="1" spc="85" dirty="0">
                <a:latin typeface="Arial"/>
                <a:cs typeface="Arial"/>
              </a:rPr>
              <a:t>Select</a:t>
            </a:r>
            <a:r>
              <a:rPr sz="2200" b="1" spc="265" dirty="0">
                <a:latin typeface="Arial"/>
                <a:cs typeface="Arial"/>
              </a:rPr>
              <a:t> </a:t>
            </a:r>
            <a:r>
              <a:rPr sz="2200" b="1" spc="40" dirty="0">
                <a:latin typeface="Arial"/>
                <a:cs typeface="Arial"/>
              </a:rPr>
              <a:t>Best</a:t>
            </a:r>
            <a:endParaRPr sz="2200">
              <a:latin typeface="Arial"/>
              <a:cs typeface="Arial"/>
            </a:endParaRPr>
          </a:p>
          <a:p>
            <a:pPr marL="203200" marR="311150" algn="ctr">
              <a:lnSpc>
                <a:spcPct val="115500"/>
              </a:lnSpc>
            </a:pPr>
            <a:r>
              <a:rPr sz="2200" b="1" spc="180" dirty="0">
                <a:latin typeface="Arial"/>
                <a:cs typeface="Arial"/>
              </a:rPr>
              <a:t>C</a:t>
            </a:r>
            <a:r>
              <a:rPr sz="2200" b="1" spc="170" dirty="0">
                <a:latin typeface="Arial"/>
                <a:cs typeface="Arial"/>
              </a:rPr>
              <a:t>a</a:t>
            </a:r>
            <a:r>
              <a:rPr sz="2200" b="1" spc="55" dirty="0">
                <a:latin typeface="Arial"/>
                <a:cs typeface="Arial"/>
              </a:rPr>
              <a:t>p</a:t>
            </a:r>
            <a:r>
              <a:rPr sz="2200" b="1" spc="170" dirty="0">
                <a:latin typeface="Arial"/>
                <a:cs typeface="Arial"/>
              </a:rPr>
              <a:t>a</a:t>
            </a:r>
            <a:r>
              <a:rPr sz="2200" b="1" spc="50" dirty="0">
                <a:latin typeface="Arial"/>
                <a:cs typeface="Arial"/>
              </a:rPr>
              <a:t>c</a:t>
            </a:r>
            <a:r>
              <a:rPr sz="2200" b="1" spc="55" dirty="0">
                <a:latin typeface="Arial"/>
                <a:cs typeface="Arial"/>
              </a:rPr>
              <a:t>i</a:t>
            </a:r>
            <a:r>
              <a:rPr sz="2200" b="1" spc="60" dirty="0">
                <a:latin typeface="Arial"/>
                <a:cs typeface="Arial"/>
              </a:rPr>
              <a:t>t</a:t>
            </a:r>
            <a:r>
              <a:rPr sz="2200" b="1" spc="-85" dirty="0">
                <a:latin typeface="Arial"/>
                <a:cs typeface="Arial"/>
              </a:rPr>
              <a:t>y  </a:t>
            </a:r>
            <a:r>
              <a:rPr sz="2200" b="1" spc="70" dirty="0">
                <a:latin typeface="Arial"/>
                <a:cs typeface="Arial"/>
              </a:rPr>
              <a:t>Plan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727450" y="1767839"/>
            <a:ext cx="1770380" cy="2905760"/>
            <a:chOff x="3727450" y="1767839"/>
            <a:chExt cx="1770380" cy="2905760"/>
          </a:xfrm>
        </p:grpSpPr>
        <p:sp>
          <p:nvSpPr>
            <p:cNvPr id="39" name="object 39"/>
            <p:cNvSpPr/>
            <p:nvPr/>
          </p:nvSpPr>
          <p:spPr>
            <a:xfrm>
              <a:off x="4530090" y="4503419"/>
              <a:ext cx="166370" cy="170180"/>
            </a:xfrm>
            <a:custGeom>
              <a:avLst/>
              <a:gdLst/>
              <a:ahLst/>
              <a:cxnLst/>
              <a:rect l="l" t="t" r="r" b="b"/>
              <a:pathLst>
                <a:path w="166370" h="170179">
                  <a:moveTo>
                    <a:pt x="166370" y="0"/>
                  </a:moveTo>
                  <a:lnTo>
                    <a:pt x="0" y="0"/>
                  </a:lnTo>
                  <a:lnTo>
                    <a:pt x="85089" y="170179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727450" y="1767839"/>
              <a:ext cx="1770380" cy="1211580"/>
            </a:xfrm>
            <a:custGeom>
              <a:avLst/>
              <a:gdLst/>
              <a:ahLst/>
              <a:cxnLst/>
              <a:rect l="l" t="t" r="r" b="b"/>
              <a:pathLst>
                <a:path w="1770379" h="1211580">
                  <a:moveTo>
                    <a:pt x="1770379" y="0"/>
                  </a:moveTo>
                  <a:lnTo>
                    <a:pt x="0" y="0"/>
                  </a:lnTo>
                  <a:lnTo>
                    <a:pt x="0" y="1211580"/>
                  </a:lnTo>
                  <a:lnTo>
                    <a:pt x="1770379" y="121158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727450" y="1767839"/>
            <a:ext cx="1770380" cy="1211580"/>
          </a:xfrm>
          <a:prstGeom prst="rect">
            <a:avLst/>
          </a:prstGeom>
          <a:ln w="3234">
            <a:solidFill>
              <a:srgbClr val="000000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258445">
              <a:lnSpc>
                <a:spcPct val="100000"/>
              </a:lnSpc>
              <a:spcBef>
                <a:spcPts val="120"/>
              </a:spcBef>
            </a:pPr>
            <a:r>
              <a:rPr sz="2200" b="1" spc="80" dirty="0">
                <a:latin typeface="Arial"/>
                <a:cs typeface="Arial"/>
              </a:rPr>
              <a:t>Develop</a:t>
            </a:r>
            <a:endParaRPr sz="2200">
              <a:latin typeface="Arial"/>
              <a:cs typeface="Arial"/>
            </a:endParaRPr>
          </a:p>
          <a:p>
            <a:pPr marL="440055" marR="137795" indent="-364490">
              <a:lnSpc>
                <a:spcPct val="115199"/>
              </a:lnSpc>
              <a:spcBef>
                <a:spcPts val="15"/>
              </a:spcBef>
            </a:pPr>
            <a:r>
              <a:rPr sz="2200" b="1" spc="55" dirty="0">
                <a:latin typeface="Arial"/>
                <a:cs typeface="Arial"/>
              </a:rPr>
              <a:t>Al</a:t>
            </a:r>
            <a:r>
              <a:rPr sz="2200" b="1" spc="50" dirty="0">
                <a:latin typeface="Arial"/>
                <a:cs typeface="Arial"/>
              </a:rPr>
              <a:t>t</a:t>
            </a:r>
            <a:r>
              <a:rPr sz="2200" b="1" spc="180" dirty="0">
                <a:latin typeface="Arial"/>
                <a:cs typeface="Arial"/>
              </a:rPr>
              <a:t>e</a:t>
            </a:r>
            <a:r>
              <a:rPr sz="2200" b="1" spc="50" dirty="0">
                <a:latin typeface="Arial"/>
                <a:cs typeface="Arial"/>
              </a:rPr>
              <a:t>r</a:t>
            </a:r>
            <a:r>
              <a:rPr sz="2200" b="1" spc="45" dirty="0">
                <a:latin typeface="Arial"/>
                <a:cs typeface="Arial"/>
              </a:rPr>
              <a:t>n</a:t>
            </a:r>
            <a:r>
              <a:rPr sz="2200" b="1" spc="180" dirty="0">
                <a:latin typeface="Arial"/>
                <a:cs typeface="Arial"/>
              </a:rPr>
              <a:t>a</a:t>
            </a:r>
            <a:r>
              <a:rPr sz="2200" b="1" spc="50" dirty="0">
                <a:latin typeface="Arial"/>
                <a:cs typeface="Arial"/>
              </a:rPr>
              <a:t>t</a:t>
            </a:r>
            <a:r>
              <a:rPr sz="2200" b="1" spc="55" dirty="0">
                <a:latin typeface="Arial"/>
                <a:cs typeface="Arial"/>
              </a:rPr>
              <a:t>i</a:t>
            </a:r>
            <a:r>
              <a:rPr sz="2200" b="1" spc="60" dirty="0">
                <a:latin typeface="Arial"/>
                <a:cs typeface="Arial"/>
              </a:rPr>
              <a:t>v</a:t>
            </a:r>
            <a:r>
              <a:rPr sz="2200" b="1" dirty="0">
                <a:latin typeface="Arial"/>
                <a:cs typeface="Arial"/>
              </a:rPr>
              <a:t>e  </a:t>
            </a:r>
            <a:r>
              <a:rPr sz="2200" b="1" spc="65" dirty="0">
                <a:latin typeface="Arial"/>
                <a:cs typeface="Arial"/>
              </a:rPr>
              <a:t>Plans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475864" y="1767839"/>
            <a:ext cx="5676265" cy="3531235"/>
            <a:chOff x="2475864" y="1767839"/>
            <a:chExt cx="5676265" cy="3531235"/>
          </a:xfrm>
        </p:grpSpPr>
        <p:sp>
          <p:nvSpPr>
            <p:cNvPr id="43" name="object 43"/>
            <p:cNvSpPr/>
            <p:nvPr/>
          </p:nvSpPr>
          <p:spPr>
            <a:xfrm>
              <a:off x="2494279" y="2374899"/>
              <a:ext cx="1089660" cy="2905760"/>
            </a:xfrm>
            <a:custGeom>
              <a:avLst/>
              <a:gdLst/>
              <a:ahLst/>
              <a:cxnLst/>
              <a:rect l="l" t="t" r="r" b="b"/>
              <a:pathLst>
                <a:path w="1089660" h="2905760">
                  <a:moveTo>
                    <a:pt x="0" y="2905760"/>
                  </a:moveTo>
                  <a:lnTo>
                    <a:pt x="618489" y="2905760"/>
                  </a:lnTo>
                  <a:lnTo>
                    <a:pt x="618489" y="0"/>
                  </a:lnTo>
                  <a:lnTo>
                    <a:pt x="1089659" y="0"/>
                  </a:lnTo>
                </a:path>
                <a:path w="1089660" h="2905760">
                  <a:moveTo>
                    <a:pt x="1089659" y="2905760"/>
                  </a:moveTo>
                  <a:lnTo>
                    <a:pt x="1089659" y="2905760"/>
                  </a:lnTo>
                </a:path>
              </a:pathLst>
            </a:custGeom>
            <a:ln w="3630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562350" y="2287269"/>
              <a:ext cx="165100" cy="171450"/>
            </a:xfrm>
            <a:custGeom>
              <a:avLst/>
              <a:gdLst/>
              <a:ahLst/>
              <a:cxnLst/>
              <a:rect l="l" t="t" r="r" b="b"/>
              <a:pathLst>
                <a:path w="165100" h="171450">
                  <a:moveTo>
                    <a:pt x="0" y="0"/>
                  </a:moveTo>
                  <a:lnTo>
                    <a:pt x="0" y="171450"/>
                  </a:lnTo>
                  <a:lnTo>
                    <a:pt x="165100" y="876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264910" y="1767839"/>
              <a:ext cx="1887220" cy="1210310"/>
            </a:xfrm>
            <a:custGeom>
              <a:avLst/>
              <a:gdLst/>
              <a:ahLst/>
              <a:cxnLst/>
              <a:rect l="l" t="t" r="r" b="b"/>
              <a:pathLst>
                <a:path w="1887220" h="1210310">
                  <a:moveTo>
                    <a:pt x="1887219" y="0"/>
                  </a:moveTo>
                  <a:lnTo>
                    <a:pt x="0" y="0"/>
                  </a:lnTo>
                  <a:lnTo>
                    <a:pt x="0" y="1210310"/>
                  </a:lnTo>
                  <a:lnTo>
                    <a:pt x="1887219" y="121031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264909" y="1767839"/>
            <a:ext cx="1887220" cy="1210310"/>
          </a:xfrm>
          <a:prstGeom prst="rect">
            <a:avLst/>
          </a:prstGeom>
          <a:ln w="3234">
            <a:solidFill>
              <a:srgbClr val="000000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R="65405" algn="ctr">
              <a:lnSpc>
                <a:spcPct val="100000"/>
              </a:lnSpc>
              <a:spcBef>
                <a:spcPts val="120"/>
              </a:spcBef>
            </a:pPr>
            <a:r>
              <a:rPr sz="2200" b="1" spc="80" dirty="0">
                <a:latin typeface="Arial"/>
                <a:cs typeface="Arial"/>
              </a:rPr>
              <a:t>Quantitative</a:t>
            </a:r>
            <a:endParaRPr sz="2200">
              <a:latin typeface="Arial"/>
              <a:cs typeface="Arial"/>
            </a:endParaRPr>
          </a:p>
          <a:p>
            <a:pPr marL="86995" marR="161290" indent="-45720" algn="ctr">
              <a:lnSpc>
                <a:spcPct val="114799"/>
              </a:lnSpc>
              <a:spcBef>
                <a:spcPts val="30"/>
              </a:spcBef>
            </a:pPr>
            <a:r>
              <a:rPr sz="2200" b="1" spc="60" dirty="0">
                <a:latin typeface="Arial"/>
                <a:cs typeface="Arial"/>
              </a:rPr>
              <a:t>Factors  </a:t>
            </a:r>
            <a:r>
              <a:rPr sz="2200" b="1" spc="125" dirty="0">
                <a:latin typeface="Arial"/>
                <a:cs typeface="Arial"/>
              </a:rPr>
              <a:t>(e.g.,</a:t>
            </a:r>
            <a:r>
              <a:rPr sz="2200" b="1" spc="270" dirty="0">
                <a:latin typeface="Arial"/>
                <a:cs typeface="Arial"/>
              </a:rPr>
              <a:t> </a:t>
            </a:r>
            <a:r>
              <a:rPr sz="2200" b="1" spc="65" dirty="0">
                <a:latin typeface="Arial"/>
                <a:cs typeface="Arial"/>
              </a:rPr>
              <a:t>Cost)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5557520" y="2356749"/>
            <a:ext cx="725805" cy="986155"/>
            <a:chOff x="5557520" y="2356749"/>
            <a:chExt cx="725805" cy="986155"/>
          </a:xfrm>
        </p:grpSpPr>
        <p:sp>
          <p:nvSpPr>
            <p:cNvPr id="48" name="object 48"/>
            <p:cNvSpPr/>
            <p:nvPr/>
          </p:nvSpPr>
          <p:spPr>
            <a:xfrm>
              <a:off x="5645150" y="2374900"/>
              <a:ext cx="619760" cy="848360"/>
            </a:xfrm>
            <a:custGeom>
              <a:avLst/>
              <a:gdLst/>
              <a:ahLst/>
              <a:cxnLst/>
              <a:rect l="l" t="t" r="r" b="b"/>
              <a:pathLst>
                <a:path w="619760" h="848360">
                  <a:moveTo>
                    <a:pt x="619760" y="0"/>
                  </a:moveTo>
                  <a:lnTo>
                    <a:pt x="0" y="848360"/>
                  </a:lnTo>
                </a:path>
              </a:pathLst>
            </a:custGeom>
            <a:ln w="3630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557520" y="3152140"/>
              <a:ext cx="167640" cy="190500"/>
            </a:xfrm>
            <a:custGeom>
              <a:avLst/>
              <a:gdLst/>
              <a:ahLst/>
              <a:cxnLst/>
              <a:rect l="l" t="t" r="r" b="b"/>
              <a:pathLst>
                <a:path w="167639" h="190500">
                  <a:moveTo>
                    <a:pt x="31750" y="0"/>
                  </a:moveTo>
                  <a:lnTo>
                    <a:pt x="0" y="190500"/>
                  </a:lnTo>
                  <a:lnTo>
                    <a:pt x="167639" y="10413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535940" y="1027429"/>
            <a:ext cx="669099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275" dirty="0">
                <a:latin typeface="Arial"/>
                <a:cs typeface="Arial"/>
              </a:rPr>
              <a:t>Capacity </a:t>
            </a:r>
            <a:r>
              <a:rPr b="0" spc="-250" dirty="0">
                <a:latin typeface="Arial"/>
                <a:cs typeface="Arial"/>
              </a:rPr>
              <a:t>Planning</a:t>
            </a:r>
            <a:r>
              <a:rPr b="0" spc="-305" dirty="0">
                <a:latin typeface="Arial"/>
                <a:cs typeface="Arial"/>
              </a:rPr>
              <a:t> </a:t>
            </a:r>
            <a:r>
              <a:rPr b="0" spc="-375" dirty="0">
                <a:latin typeface="Arial"/>
                <a:cs typeface="Arial"/>
              </a:rPr>
              <a:t>Process</a:t>
            </a: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270375" cy="82550"/>
            <a:chOff x="0" y="0"/>
            <a:chExt cx="4270375" cy="8255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067175" cy="10160"/>
            </a:xfrm>
            <a:custGeom>
              <a:avLst/>
              <a:gdLst/>
              <a:ahLst/>
              <a:cxnLst/>
              <a:rect l="l" t="t" r="r" b="b"/>
              <a:pathLst>
                <a:path w="4067175" h="10160">
                  <a:moveTo>
                    <a:pt x="4066921" y="10160"/>
                  </a:moveTo>
                  <a:lnTo>
                    <a:pt x="4046397" y="1270"/>
                  </a:lnTo>
                  <a:lnTo>
                    <a:pt x="404347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4066921" y="10160"/>
                  </a:lnTo>
                  <a:close/>
                </a:path>
              </a:pathLst>
            </a:custGeom>
            <a:solidFill>
              <a:srgbClr val="00EAF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8889"/>
              <a:ext cx="4087495" cy="10160"/>
            </a:xfrm>
            <a:custGeom>
              <a:avLst/>
              <a:gdLst/>
              <a:ahLst/>
              <a:cxnLst/>
              <a:rect l="l" t="t" r="r" b="b"/>
              <a:pathLst>
                <a:path w="4087495" h="10160">
                  <a:moveTo>
                    <a:pt x="406400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087446" y="10159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rgbClr val="00E9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7779"/>
              <a:ext cx="4105910" cy="10160"/>
            </a:xfrm>
            <a:custGeom>
              <a:avLst/>
              <a:gdLst/>
              <a:ahLst/>
              <a:cxnLst/>
              <a:rect l="l" t="t" r="r" b="b"/>
              <a:pathLst>
                <a:path w="4105910" h="10159">
                  <a:moveTo>
                    <a:pt x="4105605" y="7620"/>
                  </a:moveTo>
                  <a:lnTo>
                    <a:pt x="4093299" y="7620"/>
                  </a:lnTo>
                  <a:lnTo>
                    <a:pt x="409329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4105605" y="10160"/>
                  </a:lnTo>
                  <a:lnTo>
                    <a:pt x="4105605" y="7620"/>
                  </a:lnTo>
                  <a:close/>
                </a:path>
              </a:pathLst>
            </a:custGeom>
            <a:solidFill>
              <a:srgbClr val="00E8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7940"/>
              <a:ext cx="4133850" cy="8890"/>
            </a:xfrm>
            <a:custGeom>
              <a:avLst/>
              <a:gdLst/>
              <a:ahLst/>
              <a:cxnLst/>
              <a:rect l="l" t="t" r="r" b="b"/>
              <a:pathLst>
                <a:path w="4133850" h="8890">
                  <a:moveTo>
                    <a:pt x="410912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33722" y="8889"/>
                  </a:lnTo>
                  <a:lnTo>
                    <a:pt x="4109127" y="0"/>
                  </a:lnTo>
                  <a:close/>
                </a:path>
              </a:pathLst>
            </a:custGeom>
            <a:solidFill>
              <a:srgbClr val="00E7F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6830"/>
              <a:ext cx="4162425" cy="10160"/>
            </a:xfrm>
            <a:custGeom>
              <a:avLst/>
              <a:gdLst/>
              <a:ahLst/>
              <a:cxnLst/>
              <a:rect l="l" t="t" r="r" b="b"/>
              <a:pathLst>
                <a:path w="4162425" h="10159">
                  <a:moveTo>
                    <a:pt x="413372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161832" y="10160"/>
                  </a:lnTo>
                  <a:lnTo>
                    <a:pt x="4133722" y="0"/>
                  </a:lnTo>
                  <a:close/>
                </a:path>
              </a:pathLst>
            </a:custGeom>
            <a:solidFill>
              <a:srgbClr val="00E6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45719"/>
              <a:ext cx="4186554" cy="10160"/>
            </a:xfrm>
            <a:custGeom>
              <a:avLst/>
              <a:gdLst/>
              <a:ahLst/>
              <a:cxnLst/>
              <a:rect l="l" t="t" r="r" b="b"/>
              <a:pathLst>
                <a:path w="4186554" h="10159">
                  <a:moveTo>
                    <a:pt x="4158318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186428" y="10159"/>
                  </a:lnTo>
                  <a:lnTo>
                    <a:pt x="4158318" y="0"/>
                  </a:lnTo>
                  <a:close/>
                </a:path>
              </a:pathLst>
            </a:custGeom>
            <a:solidFill>
              <a:srgbClr val="00E5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4609"/>
              <a:ext cx="4210050" cy="10160"/>
            </a:xfrm>
            <a:custGeom>
              <a:avLst/>
              <a:gdLst/>
              <a:ahLst/>
              <a:cxnLst/>
              <a:rect l="l" t="t" r="r" b="b"/>
              <a:pathLst>
                <a:path w="4210050" h="10159">
                  <a:moveTo>
                    <a:pt x="4209592" y="8890"/>
                  </a:moveTo>
                  <a:lnTo>
                    <a:pt x="4195203" y="8890"/>
                  </a:lnTo>
                  <a:lnTo>
                    <a:pt x="419520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4209592" y="10160"/>
                  </a:lnTo>
                  <a:lnTo>
                    <a:pt x="4209592" y="8890"/>
                  </a:lnTo>
                  <a:close/>
                </a:path>
              </a:pathLst>
            </a:custGeom>
            <a:solidFill>
              <a:srgbClr val="00E4F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3500"/>
              <a:ext cx="4241165" cy="10160"/>
            </a:xfrm>
            <a:custGeom>
              <a:avLst/>
              <a:gdLst/>
              <a:ahLst/>
              <a:cxnLst/>
              <a:rect l="l" t="t" r="r" b="b"/>
              <a:pathLst>
                <a:path w="4241165" h="10159">
                  <a:moveTo>
                    <a:pt x="420751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240934" y="10159"/>
                  </a:lnTo>
                  <a:lnTo>
                    <a:pt x="4207510" y="0"/>
                  </a:lnTo>
                  <a:close/>
                </a:path>
              </a:pathLst>
            </a:custGeom>
            <a:solidFill>
              <a:srgbClr val="00E3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73660"/>
              <a:ext cx="4270375" cy="8890"/>
            </a:xfrm>
            <a:custGeom>
              <a:avLst/>
              <a:gdLst/>
              <a:ahLst/>
              <a:cxnLst/>
              <a:rect l="l" t="t" r="r" b="b"/>
              <a:pathLst>
                <a:path w="4270375" h="8890">
                  <a:moveTo>
                    <a:pt x="424093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4270181" y="8890"/>
                  </a:lnTo>
                  <a:lnTo>
                    <a:pt x="4240934" y="0"/>
                  </a:lnTo>
                  <a:close/>
                </a:path>
              </a:pathLst>
            </a:custGeom>
            <a:solidFill>
              <a:srgbClr val="00E2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0" y="82550"/>
            <a:ext cx="4304030" cy="10160"/>
          </a:xfrm>
          <a:custGeom>
            <a:avLst/>
            <a:gdLst/>
            <a:ahLst/>
            <a:cxnLst/>
            <a:rect l="l" t="t" r="r" b="b"/>
            <a:pathLst>
              <a:path w="4304030" h="10159">
                <a:moveTo>
                  <a:pt x="4270181" y="0"/>
                </a:moveTo>
                <a:lnTo>
                  <a:pt x="0" y="0"/>
                </a:lnTo>
                <a:lnTo>
                  <a:pt x="0" y="10159"/>
                </a:lnTo>
                <a:lnTo>
                  <a:pt x="4303606" y="10159"/>
                </a:lnTo>
                <a:lnTo>
                  <a:pt x="4270181" y="0"/>
                </a:lnTo>
                <a:close/>
              </a:path>
            </a:pathLst>
          </a:custGeom>
          <a:solidFill>
            <a:srgbClr val="00E1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09641" y="82550"/>
            <a:ext cx="34925" cy="10160"/>
          </a:xfrm>
          <a:custGeom>
            <a:avLst/>
            <a:gdLst/>
            <a:ahLst/>
            <a:cxnLst/>
            <a:rect l="l" t="t" r="r" b="b"/>
            <a:pathLst>
              <a:path w="34925" h="10159">
                <a:moveTo>
                  <a:pt x="34358" y="0"/>
                </a:moveTo>
                <a:lnTo>
                  <a:pt x="27486" y="0"/>
                </a:lnTo>
                <a:lnTo>
                  <a:pt x="0" y="10159"/>
                </a:lnTo>
                <a:lnTo>
                  <a:pt x="34358" y="10159"/>
                </a:lnTo>
                <a:lnTo>
                  <a:pt x="34358" y="0"/>
                </a:lnTo>
                <a:close/>
              </a:path>
            </a:pathLst>
          </a:custGeom>
          <a:solidFill>
            <a:srgbClr val="00E1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91439"/>
            <a:ext cx="4333240" cy="10160"/>
          </a:xfrm>
          <a:custGeom>
            <a:avLst/>
            <a:gdLst/>
            <a:ahLst/>
            <a:cxnLst/>
            <a:rect l="l" t="t" r="r" b="b"/>
            <a:pathLst>
              <a:path w="4333240" h="10159">
                <a:moveTo>
                  <a:pt x="4299428" y="0"/>
                </a:moveTo>
                <a:lnTo>
                  <a:pt x="0" y="0"/>
                </a:lnTo>
                <a:lnTo>
                  <a:pt x="0" y="10159"/>
                </a:lnTo>
                <a:lnTo>
                  <a:pt x="4332853" y="10159"/>
                </a:lnTo>
                <a:lnTo>
                  <a:pt x="4299428" y="0"/>
                </a:lnTo>
                <a:close/>
              </a:path>
            </a:pathLst>
          </a:custGeom>
          <a:solidFill>
            <a:srgbClr val="00E0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85591" y="91439"/>
            <a:ext cx="58419" cy="10160"/>
          </a:xfrm>
          <a:custGeom>
            <a:avLst/>
            <a:gdLst/>
            <a:ahLst/>
            <a:cxnLst/>
            <a:rect l="l" t="t" r="r" b="b"/>
            <a:pathLst>
              <a:path w="58420" h="10159">
                <a:moveTo>
                  <a:pt x="58408" y="0"/>
                </a:moveTo>
                <a:lnTo>
                  <a:pt x="27486" y="0"/>
                </a:lnTo>
                <a:lnTo>
                  <a:pt x="0" y="10159"/>
                </a:lnTo>
                <a:lnTo>
                  <a:pt x="58408" y="10159"/>
                </a:lnTo>
                <a:lnTo>
                  <a:pt x="58408" y="0"/>
                </a:lnTo>
                <a:close/>
              </a:path>
            </a:pathLst>
          </a:custGeom>
          <a:solidFill>
            <a:srgbClr val="00E0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0330"/>
            <a:ext cx="4362450" cy="10160"/>
          </a:xfrm>
          <a:custGeom>
            <a:avLst/>
            <a:gdLst/>
            <a:ahLst/>
            <a:cxnLst/>
            <a:rect l="l" t="t" r="r" b="b"/>
            <a:pathLst>
              <a:path w="4362450" h="10160">
                <a:moveTo>
                  <a:pt x="4328675" y="0"/>
                </a:moveTo>
                <a:lnTo>
                  <a:pt x="0" y="0"/>
                </a:lnTo>
                <a:lnTo>
                  <a:pt x="0" y="10160"/>
                </a:lnTo>
                <a:lnTo>
                  <a:pt x="4362100" y="10160"/>
                </a:lnTo>
                <a:lnTo>
                  <a:pt x="4328675" y="0"/>
                </a:lnTo>
                <a:close/>
              </a:path>
            </a:pathLst>
          </a:custGeom>
          <a:solidFill>
            <a:srgbClr val="00DFF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61540" y="100330"/>
            <a:ext cx="82550" cy="10160"/>
          </a:xfrm>
          <a:custGeom>
            <a:avLst/>
            <a:gdLst/>
            <a:ahLst/>
            <a:cxnLst/>
            <a:rect l="l" t="t" r="r" b="b"/>
            <a:pathLst>
              <a:path w="82550" h="10160">
                <a:moveTo>
                  <a:pt x="82459" y="0"/>
                </a:moveTo>
                <a:lnTo>
                  <a:pt x="27486" y="0"/>
                </a:lnTo>
                <a:lnTo>
                  <a:pt x="0" y="10160"/>
                </a:lnTo>
                <a:lnTo>
                  <a:pt x="82459" y="10160"/>
                </a:lnTo>
                <a:lnTo>
                  <a:pt x="82459" y="0"/>
                </a:lnTo>
                <a:close/>
              </a:path>
            </a:pathLst>
          </a:custGeom>
          <a:solidFill>
            <a:srgbClr val="00DFF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9220"/>
            <a:ext cx="4391660" cy="10160"/>
          </a:xfrm>
          <a:custGeom>
            <a:avLst/>
            <a:gdLst/>
            <a:ahLst/>
            <a:cxnLst/>
            <a:rect l="l" t="t" r="r" b="b"/>
            <a:pathLst>
              <a:path w="4391660" h="10160">
                <a:moveTo>
                  <a:pt x="4357922" y="0"/>
                </a:moveTo>
                <a:lnTo>
                  <a:pt x="0" y="0"/>
                </a:lnTo>
                <a:lnTo>
                  <a:pt x="0" y="10159"/>
                </a:lnTo>
                <a:lnTo>
                  <a:pt x="4391347" y="10159"/>
                </a:lnTo>
                <a:lnTo>
                  <a:pt x="4357922" y="0"/>
                </a:lnTo>
                <a:close/>
              </a:path>
            </a:pathLst>
          </a:custGeom>
          <a:solidFill>
            <a:srgbClr val="00DE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37490" y="109220"/>
            <a:ext cx="106680" cy="10160"/>
          </a:xfrm>
          <a:custGeom>
            <a:avLst/>
            <a:gdLst/>
            <a:ahLst/>
            <a:cxnLst/>
            <a:rect l="l" t="t" r="r" b="b"/>
            <a:pathLst>
              <a:path w="106679" h="10160">
                <a:moveTo>
                  <a:pt x="106509" y="0"/>
                </a:moveTo>
                <a:lnTo>
                  <a:pt x="27486" y="0"/>
                </a:lnTo>
                <a:lnTo>
                  <a:pt x="0" y="10159"/>
                </a:lnTo>
                <a:lnTo>
                  <a:pt x="106509" y="10159"/>
                </a:lnTo>
                <a:lnTo>
                  <a:pt x="106509" y="0"/>
                </a:lnTo>
                <a:close/>
              </a:path>
            </a:pathLst>
          </a:custGeom>
          <a:solidFill>
            <a:srgbClr val="00DE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19379"/>
            <a:ext cx="4420870" cy="8890"/>
          </a:xfrm>
          <a:custGeom>
            <a:avLst/>
            <a:gdLst/>
            <a:ahLst/>
            <a:cxnLst/>
            <a:rect l="l" t="t" r="r" b="b"/>
            <a:pathLst>
              <a:path w="4420870" h="8889">
                <a:moveTo>
                  <a:pt x="4391347" y="0"/>
                </a:moveTo>
                <a:lnTo>
                  <a:pt x="0" y="0"/>
                </a:lnTo>
                <a:lnTo>
                  <a:pt x="0" y="8890"/>
                </a:lnTo>
                <a:lnTo>
                  <a:pt x="4420593" y="8890"/>
                </a:lnTo>
                <a:lnTo>
                  <a:pt x="4391347" y="0"/>
                </a:lnTo>
                <a:close/>
              </a:path>
            </a:pathLst>
          </a:custGeom>
          <a:solidFill>
            <a:srgbClr val="00DD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13439" y="119379"/>
            <a:ext cx="130810" cy="8890"/>
          </a:xfrm>
          <a:custGeom>
            <a:avLst/>
            <a:gdLst/>
            <a:ahLst/>
            <a:cxnLst/>
            <a:rect l="l" t="t" r="r" b="b"/>
            <a:pathLst>
              <a:path w="130809" h="8889">
                <a:moveTo>
                  <a:pt x="130560" y="0"/>
                </a:moveTo>
                <a:lnTo>
                  <a:pt x="24050" y="0"/>
                </a:lnTo>
                <a:lnTo>
                  <a:pt x="0" y="8890"/>
                </a:lnTo>
                <a:lnTo>
                  <a:pt x="130560" y="8890"/>
                </a:lnTo>
                <a:lnTo>
                  <a:pt x="130560" y="0"/>
                </a:lnTo>
                <a:close/>
              </a:path>
            </a:pathLst>
          </a:custGeom>
          <a:solidFill>
            <a:srgbClr val="00DD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28270"/>
            <a:ext cx="4454525" cy="10160"/>
          </a:xfrm>
          <a:custGeom>
            <a:avLst/>
            <a:gdLst/>
            <a:ahLst/>
            <a:cxnLst/>
            <a:rect l="l" t="t" r="r" b="b"/>
            <a:pathLst>
              <a:path w="4454525" h="10160">
                <a:moveTo>
                  <a:pt x="4420593" y="0"/>
                </a:moveTo>
                <a:lnTo>
                  <a:pt x="0" y="0"/>
                </a:lnTo>
                <a:lnTo>
                  <a:pt x="0" y="10159"/>
                </a:lnTo>
                <a:lnTo>
                  <a:pt x="4454018" y="10159"/>
                </a:lnTo>
                <a:lnTo>
                  <a:pt x="4420593" y="0"/>
                </a:lnTo>
                <a:close/>
              </a:path>
            </a:pathLst>
          </a:custGeom>
          <a:solidFill>
            <a:srgbClr val="00DCE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85953" y="128270"/>
            <a:ext cx="158115" cy="10160"/>
          </a:xfrm>
          <a:custGeom>
            <a:avLst/>
            <a:gdLst/>
            <a:ahLst/>
            <a:cxnLst/>
            <a:rect l="l" t="t" r="r" b="b"/>
            <a:pathLst>
              <a:path w="158115" h="10160">
                <a:moveTo>
                  <a:pt x="158046" y="0"/>
                </a:moveTo>
                <a:lnTo>
                  <a:pt x="27486" y="0"/>
                </a:lnTo>
                <a:lnTo>
                  <a:pt x="0" y="10159"/>
                </a:lnTo>
                <a:lnTo>
                  <a:pt x="158046" y="10159"/>
                </a:lnTo>
                <a:lnTo>
                  <a:pt x="158046" y="0"/>
                </a:lnTo>
                <a:close/>
              </a:path>
            </a:pathLst>
          </a:custGeom>
          <a:solidFill>
            <a:srgbClr val="00DCE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37160"/>
            <a:ext cx="4483735" cy="10160"/>
          </a:xfrm>
          <a:custGeom>
            <a:avLst/>
            <a:gdLst/>
            <a:ahLst/>
            <a:cxnLst/>
            <a:rect l="l" t="t" r="r" b="b"/>
            <a:pathLst>
              <a:path w="4483735" h="10160">
                <a:moveTo>
                  <a:pt x="4449840" y="0"/>
                </a:moveTo>
                <a:lnTo>
                  <a:pt x="0" y="0"/>
                </a:lnTo>
                <a:lnTo>
                  <a:pt x="0" y="10160"/>
                </a:lnTo>
                <a:lnTo>
                  <a:pt x="4483265" y="10160"/>
                </a:lnTo>
                <a:lnTo>
                  <a:pt x="4449840" y="0"/>
                </a:lnTo>
                <a:close/>
              </a:path>
            </a:pathLst>
          </a:custGeom>
          <a:solidFill>
            <a:srgbClr val="00DB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61902" y="137160"/>
            <a:ext cx="182245" cy="10160"/>
          </a:xfrm>
          <a:custGeom>
            <a:avLst/>
            <a:gdLst/>
            <a:ahLst/>
            <a:cxnLst/>
            <a:rect l="l" t="t" r="r" b="b"/>
            <a:pathLst>
              <a:path w="182245" h="10160">
                <a:moveTo>
                  <a:pt x="182097" y="0"/>
                </a:moveTo>
                <a:lnTo>
                  <a:pt x="27486" y="0"/>
                </a:lnTo>
                <a:lnTo>
                  <a:pt x="0" y="10160"/>
                </a:lnTo>
                <a:lnTo>
                  <a:pt x="182097" y="10160"/>
                </a:lnTo>
                <a:lnTo>
                  <a:pt x="182097" y="0"/>
                </a:lnTo>
                <a:close/>
              </a:path>
            </a:pathLst>
          </a:custGeom>
          <a:solidFill>
            <a:srgbClr val="00DB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46049"/>
            <a:ext cx="4506595" cy="10160"/>
          </a:xfrm>
          <a:custGeom>
            <a:avLst/>
            <a:gdLst/>
            <a:ahLst/>
            <a:cxnLst/>
            <a:rect l="l" t="t" r="r" b="b"/>
            <a:pathLst>
              <a:path w="4506595" h="10160">
                <a:moveTo>
                  <a:pt x="4506125" y="5080"/>
                </a:moveTo>
                <a:lnTo>
                  <a:pt x="4487443" y="5080"/>
                </a:lnTo>
                <a:lnTo>
                  <a:pt x="4487443" y="0"/>
                </a:lnTo>
                <a:lnTo>
                  <a:pt x="0" y="0"/>
                </a:lnTo>
                <a:lnTo>
                  <a:pt x="0" y="5080"/>
                </a:lnTo>
                <a:lnTo>
                  <a:pt x="0" y="10160"/>
                </a:lnTo>
                <a:lnTo>
                  <a:pt x="4506125" y="10160"/>
                </a:lnTo>
                <a:lnTo>
                  <a:pt x="4506125" y="5080"/>
                </a:lnTo>
                <a:close/>
              </a:path>
            </a:pathLst>
          </a:custGeom>
          <a:solidFill>
            <a:srgbClr val="00DA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937852" y="146050"/>
            <a:ext cx="206375" cy="10160"/>
          </a:xfrm>
          <a:custGeom>
            <a:avLst/>
            <a:gdLst/>
            <a:ahLst/>
            <a:cxnLst/>
            <a:rect l="l" t="t" r="r" b="b"/>
            <a:pathLst>
              <a:path w="206375" h="10160">
                <a:moveTo>
                  <a:pt x="206148" y="0"/>
                </a:moveTo>
                <a:lnTo>
                  <a:pt x="27486" y="0"/>
                </a:lnTo>
                <a:lnTo>
                  <a:pt x="0" y="10159"/>
                </a:lnTo>
                <a:lnTo>
                  <a:pt x="206148" y="10159"/>
                </a:lnTo>
                <a:lnTo>
                  <a:pt x="206148" y="0"/>
                </a:lnTo>
                <a:close/>
              </a:path>
            </a:pathLst>
          </a:custGeom>
          <a:solidFill>
            <a:srgbClr val="00DA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54939"/>
            <a:ext cx="4552950" cy="10160"/>
          </a:xfrm>
          <a:custGeom>
            <a:avLst/>
            <a:gdLst/>
            <a:ahLst/>
            <a:cxnLst/>
            <a:rect l="l" t="t" r="r" b="b"/>
            <a:pathLst>
              <a:path w="4552950" h="10160">
                <a:moveTo>
                  <a:pt x="4511292" y="0"/>
                </a:moveTo>
                <a:lnTo>
                  <a:pt x="0" y="0"/>
                </a:lnTo>
                <a:lnTo>
                  <a:pt x="0" y="10159"/>
                </a:lnTo>
                <a:lnTo>
                  <a:pt x="4552605" y="10159"/>
                </a:lnTo>
                <a:lnTo>
                  <a:pt x="4511292" y="0"/>
                </a:lnTo>
                <a:close/>
              </a:path>
            </a:pathLst>
          </a:custGeom>
          <a:solidFill>
            <a:srgbClr val="00D9E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13800" y="154939"/>
            <a:ext cx="230504" cy="10160"/>
          </a:xfrm>
          <a:custGeom>
            <a:avLst/>
            <a:gdLst/>
            <a:ahLst/>
            <a:cxnLst/>
            <a:rect l="l" t="t" r="r" b="b"/>
            <a:pathLst>
              <a:path w="230504" h="10160">
                <a:moveTo>
                  <a:pt x="230198" y="0"/>
                </a:moveTo>
                <a:lnTo>
                  <a:pt x="27486" y="0"/>
                </a:lnTo>
                <a:lnTo>
                  <a:pt x="0" y="10159"/>
                </a:lnTo>
                <a:lnTo>
                  <a:pt x="230198" y="10159"/>
                </a:lnTo>
                <a:lnTo>
                  <a:pt x="230198" y="0"/>
                </a:lnTo>
                <a:close/>
              </a:path>
            </a:pathLst>
          </a:custGeom>
          <a:solidFill>
            <a:srgbClr val="00D9E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65100"/>
            <a:ext cx="4589145" cy="8890"/>
          </a:xfrm>
          <a:custGeom>
            <a:avLst/>
            <a:gdLst/>
            <a:ahLst/>
            <a:cxnLst/>
            <a:rect l="l" t="t" r="r" b="b"/>
            <a:pathLst>
              <a:path w="4589145" h="8889">
                <a:moveTo>
                  <a:pt x="4552605" y="0"/>
                </a:moveTo>
                <a:lnTo>
                  <a:pt x="0" y="0"/>
                </a:lnTo>
                <a:lnTo>
                  <a:pt x="0" y="8890"/>
                </a:lnTo>
                <a:lnTo>
                  <a:pt x="4588753" y="8890"/>
                </a:lnTo>
                <a:lnTo>
                  <a:pt x="4552605" y="0"/>
                </a:lnTo>
                <a:close/>
              </a:path>
            </a:pathLst>
          </a:custGeom>
          <a:solidFill>
            <a:srgbClr val="00D8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89750" y="165100"/>
            <a:ext cx="254635" cy="8890"/>
          </a:xfrm>
          <a:custGeom>
            <a:avLst/>
            <a:gdLst/>
            <a:ahLst/>
            <a:cxnLst/>
            <a:rect l="l" t="t" r="r" b="b"/>
            <a:pathLst>
              <a:path w="254634" h="8889">
                <a:moveTo>
                  <a:pt x="254249" y="0"/>
                </a:moveTo>
                <a:lnTo>
                  <a:pt x="24050" y="0"/>
                </a:lnTo>
                <a:lnTo>
                  <a:pt x="0" y="8890"/>
                </a:lnTo>
                <a:lnTo>
                  <a:pt x="254249" y="8890"/>
                </a:lnTo>
                <a:lnTo>
                  <a:pt x="254249" y="0"/>
                </a:lnTo>
                <a:close/>
              </a:path>
            </a:pathLst>
          </a:custGeom>
          <a:solidFill>
            <a:srgbClr val="00D8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73989"/>
            <a:ext cx="4630420" cy="10160"/>
          </a:xfrm>
          <a:custGeom>
            <a:avLst/>
            <a:gdLst/>
            <a:ahLst/>
            <a:cxnLst/>
            <a:rect l="l" t="t" r="r" b="b"/>
            <a:pathLst>
              <a:path w="4630420" h="10160">
                <a:moveTo>
                  <a:pt x="4588753" y="0"/>
                </a:moveTo>
                <a:lnTo>
                  <a:pt x="0" y="0"/>
                </a:lnTo>
                <a:lnTo>
                  <a:pt x="0" y="10159"/>
                </a:lnTo>
                <a:lnTo>
                  <a:pt x="4630066" y="10159"/>
                </a:lnTo>
                <a:lnTo>
                  <a:pt x="4588753" y="0"/>
                </a:lnTo>
                <a:close/>
              </a:path>
            </a:pathLst>
          </a:custGeom>
          <a:solidFill>
            <a:srgbClr val="00D7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862264" y="173989"/>
            <a:ext cx="281940" cy="10160"/>
          </a:xfrm>
          <a:custGeom>
            <a:avLst/>
            <a:gdLst/>
            <a:ahLst/>
            <a:cxnLst/>
            <a:rect l="l" t="t" r="r" b="b"/>
            <a:pathLst>
              <a:path w="281940" h="10160">
                <a:moveTo>
                  <a:pt x="281735" y="0"/>
                </a:moveTo>
                <a:lnTo>
                  <a:pt x="27486" y="0"/>
                </a:lnTo>
                <a:lnTo>
                  <a:pt x="0" y="10159"/>
                </a:lnTo>
                <a:lnTo>
                  <a:pt x="281735" y="10159"/>
                </a:lnTo>
                <a:lnTo>
                  <a:pt x="281735" y="0"/>
                </a:lnTo>
                <a:close/>
              </a:path>
            </a:pathLst>
          </a:custGeom>
          <a:solidFill>
            <a:srgbClr val="00D7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82879"/>
            <a:ext cx="4666615" cy="10160"/>
          </a:xfrm>
          <a:custGeom>
            <a:avLst/>
            <a:gdLst/>
            <a:ahLst/>
            <a:cxnLst/>
            <a:rect l="l" t="t" r="r" b="b"/>
            <a:pathLst>
              <a:path w="4666615" h="10160">
                <a:moveTo>
                  <a:pt x="4624902" y="0"/>
                </a:moveTo>
                <a:lnTo>
                  <a:pt x="0" y="0"/>
                </a:lnTo>
                <a:lnTo>
                  <a:pt x="0" y="10160"/>
                </a:lnTo>
                <a:lnTo>
                  <a:pt x="4666215" y="10160"/>
                </a:lnTo>
                <a:lnTo>
                  <a:pt x="4624902" y="0"/>
                </a:lnTo>
                <a:close/>
              </a:path>
            </a:pathLst>
          </a:custGeom>
          <a:solidFill>
            <a:srgbClr val="00D6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838213" y="182879"/>
            <a:ext cx="306070" cy="10160"/>
          </a:xfrm>
          <a:custGeom>
            <a:avLst/>
            <a:gdLst/>
            <a:ahLst/>
            <a:cxnLst/>
            <a:rect l="l" t="t" r="r" b="b"/>
            <a:pathLst>
              <a:path w="306070" h="10160">
                <a:moveTo>
                  <a:pt x="305786" y="0"/>
                </a:moveTo>
                <a:lnTo>
                  <a:pt x="27486" y="0"/>
                </a:lnTo>
                <a:lnTo>
                  <a:pt x="0" y="10160"/>
                </a:lnTo>
                <a:lnTo>
                  <a:pt x="305786" y="10160"/>
                </a:lnTo>
                <a:lnTo>
                  <a:pt x="305786" y="0"/>
                </a:lnTo>
                <a:close/>
              </a:path>
            </a:pathLst>
          </a:custGeom>
          <a:solidFill>
            <a:srgbClr val="00D6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91770"/>
            <a:ext cx="4702810" cy="10160"/>
          </a:xfrm>
          <a:custGeom>
            <a:avLst/>
            <a:gdLst/>
            <a:ahLst/>
            <a:cxnLst/>
            <a:rect l="l" t="t" r="r" b="b"/>
            <a:pathLst>
              <a:path w="4702810" h="10160">
                <a:moveTo>
                  <a:pt x="4661051" y="0"/>
                </a:moveTo>
                <a:lnTo>
                  <a:pt x="0" y="0"/>
                </a:lnTo>
                <a:lnTo>
                  <a:pt x="0" y="10159"/>
                </a:lnTo>
                <a:lnTo>
                  <a:pt x="4702364" y="10159"/>
                </a:lnTo>
                <a:lnTo>
                  <a:pt x="4661051" y="0"/>
                </a:lnTo>
                <a:close/>
              </a:path>
            </a:pathLst>
          </a:custGeom>
          <a:solidFill>
            <a:srgbClr val="00D5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814162" y="191770"/>
            <a:ext cx="330200" cy="10160"/>
          </a:xfrm>
          <a:custGeom>
            <a:avLst/>
            <a:gdLst/>
            <a:ahLst/>
            <a:cxnLst/>
            <a:rect l="l" t="t" r="r" b="b"/>
            <a:pathLst>
              <a:path w="330200" h="10160">
                <a:moveTo>
                  <a:pt x="329837" y="0"/>
                </a:moveTo>
                <a:lnTo>
                  <a:pt x="27486" y="0"/>
                </a:lnTo>
                <a:lnTo>
                  <a:pt x="0" y="10159"/>
                </a:lnTo>
                <a:lnTo>
                  <a:pt x="329837" y="10159"/>
                </a:lnTo>
                <a:lnTo>
                  <a:pt x="329837" y="0"/>
                </a:lnTo>
                <a:close/>
              </a:path>
            </a:pathLst>
          </a:custGeom>
          <a:solidFill>
            <a:srgbClr val="00D5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200660"/>
            <a:ext cx="4739005" cy="10160"/>
          </a:xfrm>
          <a:custGeom>
            <a:avLst/>
            <a:gdLst/>
            <a:ahLst/>
            <a:cxnLst/>
            <a:rect l="l" t="t" r="r" b="b"/>
            <a:pathLst>
              <a:path w="4739005" h="10160">
                <a:moveTo>
                  <a:pt x="4697200" y="0"/>
                </a:moveTo>
                <a:lnTo>
                  <a:pt x="0" y="0"/>
                </a:lnTo>
                <a:lnTo>
                  <a:pt x="0" y="10160"/>
                </a:lnTo>
                <a:lnTo>
                  <a:pt x="4738512" y="10160"/>
                </a:lnTo>
                <a:lnTo>
                  <a:pt x="4697200" y="0"/>
                </a:lnTo>
                <a:close/>
              </a:path>
            </a:pathLst>
          </a:custGeom>
          <a:solidFill>
            <a:srgbClr val="00D4E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790112" y="200660"/>
            <a:ext cx="354330" cy="10160"/>
          </a:xfrm>
          <a:custGeom>
            <a:avLst/>
            <a:gdLst/>
            <a:ahLst/>
            <a:cxnLst/>
            <a:rect l="l" t="t" r="r" b="b"/>
            <a:pathLst>
              <a:path w="354329" h="10160">
                <a:moveTo>
                  <a:pt x="353887" y="0"/>
                </a:moveTo>
                <a:lnTo>
                  <a:pt x="27486" y="0"/>
                </a:lnTo>
                <a:lnTo>
                  <a:pt x="0" y="10160"/>
                </a:lnTo>
                <a:lnTo>
                  <a:pt x="353887" y="10160"/>
                </a:lnTo>
                <a:lnTo>
                  <a:pt x="353887" y="0"/>
                </a:lnTo>
                <a:close/>
              </a:path>
            </a:pathLst>
          </a:custGeom>
          <a:solidFill>
            <a:srgbClr val="00D4E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210820"/>
            <a:ext cx="4775200" cy="8890"/>
          </a:xfrm>
          <a:custGeom>
            <a:avLst/>
            <a:gdLst/>
            <a:ahLst/>
            <a:cxnLst/>
            <a:rect l="l" t="t" r="r" b="b"/>
            <a:pathLst>
              <a:path w="4775200" h="8889">
                <a:moveTo>
                  <a:pt x="4738512" y="0"/>
                </a:moveTo>
                <a:lnTo>
                  <a:pt x="0" y="0"/>
                </a:lnTo>
                <a:lnTo>
                  <a:pt x="0" y="8889"/>
                </a:lnTo>
                <a:lnTo>
                  <a:pt x="4774661" y="8889"/>
                </a:lnTo>
                <a:lnTo>
                  <a:pt x="4738512" y="0"/>
                </a:lnTo>
                <a:close/>
              </a:path>
            </a:pathLst>
          </a:custGeom>
          <a:solidFill>
            <a:srgbClr val="00D3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766061" y="210820"/>
            <a:ext cx="378460" cy="8890"/>
          </a:xfrm>
          <a:custGeom>
            <a:avLst/>
            <a:gdLst/>
            <a:ahLst/>
            <a:cxnLst/>
            <a:rect l="l" t="t" r="r" b="b"/>
            <a:pathLst>
              <a:path w="378459" h="8889">
                <a:moveTo>
                  <a:pt x="377938" y="0"/>
                </a:moveTo>
                <a:lnTo>
                  <a:pt x="24050" y="0"/>
                </a:lnTo>
                <a:lnTo>
                  <a:pt x="0" y="8889"/>
                </a:lnTo>
                <a:lnTo>
                  <a:pt x="377938" y="8889"/>
                </a:lnTo>
                <a:lnTo>
                  <a:pt x="377938" y="0"/>
                </a:lnTo>
                <a:close/>
              </a:path>
            </a:pathLst>
          </a:custGeom>
          <a:solidFill>
            <a:srgbClr val="00D3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219709"/>
            <a:ext cx="4816475" cy="10160"/>
          </a:xfrm>
          <a:custGeom>
            <a:avLst/>
            <a:gdLst/>
            <a:ahLst/>
            <a:cxnLst/>
            <a:rect l="l" t="t" r="r" b="b"/>
            <a:pathLst>
              <a:path w="4816475" h="10160">
                <a:moveTo>
                  <a:pt x="4774661" y="0"/>
                </a:moveTo>
                <a:lnTo>
                  <a:pt x="0" y="0"/>
                </a:lnTo>
                <a:lnTo>
                  <a:pt x="0" y="10160"/>
                </a:lnTo>
                <a:lnTo>
                  <a:pt x="4815974" y="10160"/>
                </a:lnTo>
                <a:lnTo>
                  <a:pt x="4774661" y="0"/>
                </a:lnTo>
                <a:close/>
              </a:path>
            </a:pathLst>
          </a:custGeom>
          <a:solidFill>
            <a:srgbClr val="00D2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747277" y="219709"/>
            <a:ext cx="396875" cy="10160"/>
          </a:xfrm>
          <a:custGeom>
            <a:avLst/>
            <a:gdLst/>
            <a:ahLst/>
            <a:cxnLst/>
            <a:rect l="l" t="t" r="r" b="b"/>
            <a:pathLst>
              <a:path w="396875" h="10160">
                <a:moveTo>
                  <a:pt x="396722" y="0"/>
                </a:moveTo>
                <a:lnTo>
                  <a:pt x="15341" y="0"/>
                </a:lnTo>
                <a:lnTo>
                  <a:pt x="15341" y="2540"/>
                </a:lnTo>
                <a:lnTo>
                  <a:pt x="0" y="2540"/>
                </a:lnTo>
                <a:lnTo>
                  <a:pt x="0" y="10160"/>
                </a:lnTo>
                <a:lnTo>
                  <a:pt x="396722" y="10160"/>
                </a:lnTo>
                <a:lnTo>
                  <a:pt x="396722" y="2540"/>
                </a:lnTo>
                <a:lnTo>
                  <a:pt x="396722" y="0"/>
                </a:lnTo>
                <a:close/>
              </a:path>
            </a:pathLst>
          </a:custGeom>
          <a:solidFill>
            <a:srgbClr val="00D2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228600"/>
            <a:ext cx="4852670" cy="10160"/>
          </a:xfrm>
          <a:custGeom>
            <a:avLst/>
            <a:gdLst/>
            <a:ahLst/>
            <a:cxnLst/>
            <a:rect l="l" t="t" r="r" b="b"/>
            <a:pathLst>
              <a:path w="4852670" h="10160">
                <a:moveTo>
                  <a:pt x="4810810" y="0"/>
                </a:moveTo>
                <a:lnTo>
                  <a:pt x="0" y="0"/>
                </a:lnTo>
                <a:lnTo>
                  <a:pt x="0" y="10159"/>
                </a:lnTo>
                <a:lnTo>
                  <a:pt x="4852123" y="10159"/>
                </a:lnTo>
                <a:lnTo>
                  <a:pt x="4810810" y="0"/>
                </a:lnTo>
                <a:close/>
              </a:path>
            </a:pathLst>
          </a:custGeom>
          <a:solidFill>
            <a:srgbClr val="00D1E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707596" y="228600"/>
            <a:ext cx="436880" cy="10160"/>
          </a:xfrm>
          <a:custGeom>
            <a:avLst/>
            <a:gdLst/>
            <a:ahLst/>
            <a:cxnLst/>
            <a:rect l="l" t="t" r="r" b="b"/>
            <a:pathLst>
              <a:path w="436879" h="10160">
                <a:moveTo>
                  <a:pt x="436403" y="0"/>
                </a:moveTo>
                <a:lnTo>
                  <a:pt x="31749" y="0"/>
                </a:lnTo>
                <a:lnTo>
                  <a:pt x="0" y="10159"/>
                </a:lnTo>
                <a:lnTo>
                  <a:pt x="436403" y="10159"/>
                </a:lnTo>
                <a:lnTo>
                  <a:pt x="436403" y="0"/>
                </a:lnTo>
                <a:close/>
              </a:path>
            </a:pathLst>
          </a:custGeom>
          <a:solidFill>
            <a:srgbClr val="00D1E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237490"/>
            <a:ext cx="4888865" cy="10160"/>
          </a:xfrm>
          <a:custGeom>
            <a:avLst/>
            <a:gdLst/>
            <a:ahLst/>
            <a:cxnLst/>
            <a:rect l="l" t="t" r="r" b="b"/>
            <a:pathLst>
              <a:path w="4888865" h="10160">
                <a:moveTo>
                  <a:pt x="4846959" y="0"/>
                </a:moveTo>
                <a:lnTo>
                  <a:pt x="0" y="0"/>
                </a:lnTo>
                <a:lnTo>
                  <a:pt x="0" y="10159"/>
                </a:lnTo>
                <a:lnTo>
                  <a:pt x="4888272" y="10159"/>
                </a:lnTo>
                <a:lnTo>
                  <a:pt x="4846959" y="0"/>
                </a:lnTo>
                <a:close/>
              </a:path>
            </a:pathLst>
          </a:custGeom>
          <a:solidFill>
            <a:srgbClr val="00D0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679815" y="237490"/>
            <a:ext cx="464184" cy="10160"/>
          </a:xfrm>
          <a:custGeom>
            <a:avLst/>
            <a:gdLst/>
            <a:ahLst/>
            <a:cxnLst/>
            <a:rect l="l" t="t" r="r" b="b"/>
            <a:pathLst>
              <a:path w="464184" h="10160">
                <a:moveTo>
                  <a:pt x="464184" y="0"/>
                </a:moveTo>
                <a:lnTo>
                  <a:pt x="31749" y="0"/>
                </a:lnTo>
                <a:lnTo>
                  <a:pt x="0" y="10159"/>
                </a:lnTo>
                <a:lnTo>
                  <a:pt x="464184" y="10159"/>
                </a:lnTo>
                <a:lnTo>
                  <a:pt x="464184" y="0"/>
                </a:lnTo>
                <a:close/>
              </a:path>
            </a:pathLst>
          </a:custGeom>
          <a:solidFill>
            <a:srgbClr val="00D0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246379"/>
            <a:ext cx="4924425" cy="10160"/>
          </a:xfrm>
          <a:custGeom>
            <a:avLst/>
            <a:gdLst/>
            <a:ahLst/>
            <a:cxnLst/>
            <a:rect l="l" t="t" r="r" b="b"/>
            <a:pathLst>
              <a:path w="4924425" h="10160">
                <a:moveTo>
                  <a:pt x="4883107" y="0"/>
                </a:moveTo>
                <a:lnTo>
                  <a:pt x="0" y="0"/>
                </a:lnTo>
                <a:lnTo>
                  <a:pt x="0" y="10160"/>
                </a:lnTo>
                <a:lnTo>
                  <a:pt x="4924420" y="10160"/>
                </a:lnTo>
                <a:lnTo>
                  <a:pt x="4883107" y="0"/>
                </a:lnTo>
                <a:close/>
              </a:path>
            </a:pathLst>
          </a:custGeom>
          <a:solidFill>
            <a:srgbClr val="00CF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652033" y="246379"/>
            <a:ext cx="492125" cy="10160"/>
          </a:xfrm>
          <a:custGeom>
            <a:avLst/>
            <a:gdLst/>
            <a:ahLst/>
            <a:cxnLst/>
            <a:rect l="l" t="t" r="r" b="b"/>
            <a:pathLst>
              <a:path w="492125" h="10160">
                <a:moveTo>
                  <a:pt x="491966" y="0"/>
                </a:moveTo>
                <a:lnTo>
                  <a:pt x="31750" y="0"/>
                </a:lnTo>
                <a:lnTo>
                  <a:pt x="0" y="10160"/>
                </a:lnTo>
                <a:lnTo>
                  <a:pt x="491966" y="10160"/>
                </a:lnTo>
                <a:lnTo>
                  <a:pt x="491966" y="0"/>
                </a:lnTo>
                <a:close/>
              </a:path>
            </a:pathLst>
          </a:custGeom>
          <a:solidFill>
            <a:srgbClr val="00CF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256540"/>
            <a:ext cx="4960620" cy="8890"/>
          </a:xfrm>
          <a:custGeom>
            <a:avLst/>
            <a:gdLst/>
            <a:ahLst/>
            <a:cxnLst/>
            <a:rect l="l" t="t" r="r" b="b"/>
            <a:pathLst>
              <a:path w="4960620" h="8889">
                <a:moveTo>
                  <a:pt x="4924420" y="0"/>
                </a:moveTo>
                <a:lnTo>
                  <a:pt x="0" y="0"/>
                </a:lnTo>
                <a:lnTo>
                  <a:pt x="0" y="8889"/>
                </a:lnTo>
                <a:lnTo>
                  <a:pt x="4960569" y="8889"/>
                </a:lnTo>
                <a:lnTo>
                  <a:pt x="4924420" y="0"/>
                </a:lnTo>
                <a:close/>
              </a:path>
            </a:pathLst>
          </a:custGeom>
          <a:solidFill>
            <a:srgbClr val="00CEE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624252" y="256540"/>
            <a:ext cx="520065" cy="8890"/>
          </a:xfrm>
          <a:custGeom>
            <a:avLst/>
            <a:gdLst/>
            <a:ahLst/>
            <a:cxnLst/>
            <a:rect l="l" t="t" r="r" b="b"/>
            <a:pathLst>
              <a:path w="520065" h="8889">
                <a:moveTo>
                  <a:pt x="519747" y="0"/>
                </a:moveTo>
                <a:lnTo>
                  <a:pt x="27781" y="0"/>
                </a:lnTo>
                <a:lnTo>
                  <a:pt x="0" y="8889"/>
                </a:lnTo>
                <a:lnTo>
                  <a:pt x="519747" y="8889"/>
                </a:lnTo>
                <a:lnTo>
                  <a:pt x="519747" y="0"/>
                </a:lnTo>
                <a:close/>
              </a:path>
            </a:pathLst>
          </a:custGeom>
          <a:solidFill>
            <a:srgbClr val="00CEE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265429"/>
            <a:ext cx="5001895" cy="10160"/>
          </a:xfrm>
          <a:custGeom>
            <a:avLst/>
            <a:gdLst/>
            <a:ahLst/>
            <a:cxnLst/>
            <a:rect l="l" t="t" r="r" b="b"/>
            <a:pathLst>
              <a:path w="5001895" h="10160">
                <a:moveTo>
                  <a:pt x="4960569" y="0"/>
                </a:moveTo>
                <a:lnTo>
                  <a:pt x="0" y="0"/>
                </a:lnTo>
                <a:lnTo>
                  <a:pt x="0" y="10160"/>
                </a:lnTo>
                <a:lnTo>
                  <a:pt x="5001882" y="10160"/>
                </a:lnTo>
                <a:lnTo>
                  <a:pt x="4960569" y="0"/>
                </a:lnTo>
                <a:close/>
              </a:path>
            </a:pathLst>
          </a:custGeom>
          <a:solidFill>
            <a:srgbClr val="00CD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592502" y="265429"/>
            <a:ext cx="551815" cy="10160"/>
          </a:xfrm>
          <a:custGeom>
            <a:avLst/>
            <a:gdLst/>
            <a:ahLst/>
            <a:cxnLst/>
            <a:rect l="l" t="t" r="r" b="b"/>
            <a:pathLst>
              <a:path w="551815" h="10160">
                <a:moveTo>
                  <a:pt x="551497" y="0"/>
                </a:moveTo>
                <a:lnTo>
                  <a:pt x="31750" y="0"/>
                </a:lnTo>
                <a:lnTo>
                  <a:pt x="0" y="10160"/>
                </a:lnTo>
                <a:lnTo>
                  <a:pt x="551497" y="10160"/>
                </a:lnTo>
                <a:lnTo>
                  <a:pt x="551497" y="0"/>
                </a:lnTo>
                <a:close/>
              </a:path>
            </a:pathLst>
          </a:custGeom>
          <a:solidFill>
            <a:srgbClr val="00CD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274320"/>
            <a:ext cx="5038090" cy="10160"/>
          </a:xfrm>
          <a:custGeom>
            <a:avLst/>
            <a:gdLst/>
            <a:ahLst/>
            <a:cxnLst/>
            <a:rect l="l" t="t" r="r" b="b"/>
            <a:pathLst>
              <a:path w="5038090" h="10160">
                <a:moveTo>
                  <a:pt x="4996718" y="0"/>
                </a:moveTo>
                <a:lnTo>
                  <a:pt x="0" y="0"/>
                </a:lnTo>
                <a:lnTo>
                  <a:pt x="0" y="10159"/>
                </a:lnTo>
                <a:lnTo>
                  <a:pt x="5038031" y="10159"/>
                </a:lnTo>
                <a:lnTo>
                  <a:pt x="4996718" y="0"/>
                </a:lnTo>
                <a:close/>
              </a:path>
            </a:pathLst>
          </a:custGeom>
          <a:solidFill>
            <a:srgbClr val="00CC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564721" y="274320"/>
            <a:ext cx="579755" cy="10160"/>
          </a:xfrm>
          <a:custGeom>
            <a:avLst/>
            <a:gdLst/>
            <a:ahLst/>
            <a:cxnLst/>
            <a:rect l="l" t="t" r="r" b="b"/>
            <a:pathLst>
              <a:path w="579754" h="10160">
                <a:moveTo>
                  <a:pt x="579278" y="0"/>
                </a:moveTo>
                <a:lnTo>
                  <a:pt x="31749" y="0"/>
                </a:lnTo>
                <a:lnTo>
                  <a:pt x="0" y="10159"/>
                </a:lnTo>
                <a:lnTo>
                  <a:pt x="579278" y="10159"/>
                </a:lnTo>
                <a:lnTo>
                  <a:pt x="579278" y="0"/>
                </a:lnTo>
                <a:close/>
              </a:path>
            </a:pathLst>
          </a:custGeom>
          <a:solidFill>
            <a:srgbClr val="00CC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283209"/>
            <a:ext cx="5074285" cy="10160"/>
          </a:xfrm>
          <a:custGeom>
            <a:avLst/>
            <a:gdLst/>
            <a:ahLst/>
            <a:cxnLst/>
            <a:rect l="l" t="t" r="r" b="b"/>
            <a:pathLst>
              <a:path w="5074285" h="10160">
                <a:moveTo>
                  <a:pt x="5032867" y="0"/>
                </a:moveTo>
                <a:lnTo>
                  <a:pt x="0" y="0"/>
                </a:lnTo>
                <a:lnTo>
                  <a:pt x="0" y="10160"/>
                </a:lnTo>
                <a:lnTo>
                  <a:pt x="5074179" y="10160"/>
                </a:lnTo>
                <a:lnTo>
                  <a:pt x="5032867" y="0"/>
                </a:lnTo>
                <a:close/>
              </a:path>
            </a:pathLst>
          </a:custGeom>
          <a:solidFill>
            <a:srgbClr val="00CC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536940" y="283209"/>
            <a:ext cx="607060" cy="10160"/>
          </a:xfrm>
          <a:custGeom>
            <a:avLst/>
            <a:gdLst/>
            <a:ahLst/>
            <a:cxnLst/>
            <a:rect l="l" t="t" r="r" b="b"/>
            <a:pathLst>
              <a:path w="607059" h="10160">
                <a:moveTo>
                  <a:pt x="607060" y="0"/>
                </a:moveTo>
                <a:lnTo>
                  <a:pt x="31750" y="0"/>
                </a:lnTo>
                <a:lnTo>
                  <a:pt x="0" y="10160"/>
                </a:lnTo>
                <a:lnTo>
                  <a:pt x="607060" y="10160"/>
                </a:lnTo>
                <a:lnTo>
                  <a:pt x="607060" y="0"/>
                </a:lnTo>
                <a:close/>
              </a:path>
            </a:pathLst>
          </a:custGeom>
          <a:solidFill>
            <a:srgbClr val="00CC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292100"/>
            <a:ext cx="5110480" cy="10160"/>
          </a:xfrm>
          <a:custGeom>
            <a:avLst/>
            <a:gdLst/>
            <a:ahLst/>
            <a:cxnLst/>
            <a:rect l="l" t="t" r="r" b="b"/>
            <a:pathLst>
              <a:path w="5110480" h="10160">
                <a:moveTo>
                  <a:pt x="5069015" y="0"/>
                </a:moveTo>
                <a:lnTo>
                  <a:pt x="0" y="0"/>
                </a:lnTo>
                <a:lnTo>
                  <a:pt x="0" y="10159"/>
                </a:lnTo>
                <a:lnTo>
                  <a:pt x="5110328" y="10159"/>
                </a:lnTo>
                <a:lnTo>
                  <a:pt x="5069015" y="0"/>
                </a:lnTo>
                <a:close/>
              </a:path>
            </a:pathLst>
          </a:custGeom>
          <a:solidFill>
            <a:srgbClr val="00C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509158" y="292100"/>
            <a:ext cx="635000" cy="10160"/>
          </a:xfrm>
          <a:custGeom>
            <a:avLst/>
            <a:gdLst/>
            <a:ahLst/>
            <a:cxnLst/>
            <a:rect l="l" t="t" r="r" b="b"/>
            <a:pathLst>
              <a:path w="635000" h="10160">
                <a:moveTo>
                  <a:pt x="634841" y="0"/>
                </a:moveTo>
                <a:lnTo>
                  <a:pt x="31749" y="0"/>
                </a:lnTo>
                <a:lnTo>
                  <a:pt x="0" y="10159"/>
                </a:lnTo>
                <a:lnTo>
                  <a:pt x="634841" y="10159"/>
                </a:lnTo>
                <a:lnTo>
                  <a:pt x="634841" y="0"/>
                </a:lnTo>
                <a:close/>
              </a:path>
            </a:pathLst>
          </a:custGeom>
          <a:solidFill>
            <a:srgbClr val="00C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302259"/>
            <a:ext cx="5146675" cy="8890"/>
          </a:xfrm>
          <a:custGeom>
            <a:avLst/>
            <a:gdLst/>
            <a:ahLst/>
            <a:cxnLst/>
            <a:rect l="l" t="t" r="r" b="b"/>
            <a:pathLst>
              <a:path w="5146675" h="8889">
                <a:moveTo>
                  <a:pt x="5110328" y="0"/>
                </a:moveTo>
                <a:lnTo>
                  <a:pt x="0" y="0"/>
                </a:lnTo>
                <a:lnTo>
                  <a:pt x="0" y="8890"/>
                </a:lnTo>
                <a:lnTo>
                  <a:pt x="5146477" y="8890"/>
                </a:lnTo>
                <a:lnTo>
                  <a:pt x="5110328" y="0"/>
                </a:lnTo>
                <a:close/>
              </a:path>
            </a:pathLst>
          </a:custGeom>
          <a:solidFill>
            <a:srgbClr val="00C9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491842" y="302259"/>
            <a:ext cx="652780" cy="8890"/>
          </a:xfrm>
          <a:custGeom>
            <a:avLst/>
            <a:gdLst/>
            <a:ahLst/>
            <a:cxnLst/>
            <a:rect l="l" t="t" r="r" b="b"/>
            <a:pathLst>
              <a:path w="652779" h="8889">
                <a:moveTo>
                  <a:pt x="652157" y="0"/>
                </a:moveTo>
                <a:lnTo>
                  <a:pt x="15328" y="0"/>
                </a:lnTo>
                <a:lnTo>
                  <a:pt x="15328" y="1270"/>
                </a:lnTo>
                <a:lnTo>
                  <a:pt x="0" y="1270"/>
                </a:lnTo>
                <a:lnTo>
                  <a:pt x="0" y="8890"/>
                </a:lnTo>
                <a:lnTo>
                  <a:pt x="652157" y="8890"/>
                </a:lnTo>
                <a:lnTo>
                  <a:pt x="652157" y="1270"/>
                </a:lnTo>
                <a:lnTo>
                  <a:pt x="652157" y="0"/>
                </a:lnTo>
                <a:close/>
              </a:path>
            </a:pathLst>
          </a:custGeom>
          <a:solidFill>
            <a:srgbClr val="00C9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311150"/>
            <a:ext cx="2352040" cy="10160"/>
          </a:xfrm>
          <a:custGeom>
            <a:avLst/>
            <a:gdLst/>
            <a:ahLst/>
            <a:cxnLst/>
            <a:rect l="l" t="t" r="r" b="b"/>
            <a:pathLst>
              <a:path w="2352040" h="10160">
                <a:moveTo>
                  <a:pt x="2352040" y="0"/>
                </a:moveTo>
                <a:lnTo>
                  <a:pt x="0" y="0"/>
                </a:lnTo>
                <a:lnTo>
                  <a:pt x="0" y="10159"/>
                </a:lnTo>
                <a:lnTo>
                  <a:pt x="2175042" y="10159"/>
                </a:lnTo>
                <a:lnTo>
                  <a:pt x="2352040" y="0"/>
                </a:lnTo>
                <a:close/>
              </a:path>
            </a:pathLst>
          </a:custGeom>
          <a:solidFill>
            <a:srgbClr val="00C8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824479" y="311150"/>
            <a:ext cx="2363470" cy="10160"/>
          </a:xfrm>
          <a:custGeom>
            <a:avLst/>
            <a:gdLst/>
            <a:ahLst/>
            <a:cxnLst/>
            <a:rect l="l" t="t" r="r" b="b"/>
            <a:pathLst>
              <a:path w="2363470" h="10160">
                <a:moveTo>
                  <a:pt x="2321997" y="0"/>
                </a:moveTo>
                <a:lnTo>
                  <a:pt x="0" y="0"/>
                </a:lnTo>
                <a:lnTo>
                  <a:pt x="161807" y="10159"/>
                </a:lnTo>
                <a:lnTo>
                  <a:pt x="2363310" y="10159"/>
                </a:lnTo>
                <a:lnTo>
                  <a:pt x="2321997" y="0"/>
                </a:lnTo>
                <a:close/>
              </a:path>
            </a:pathLst>
          </a:custGeom>
          <a:solidFill>
            <a:srgbClr val="00C8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442959" y="311150"/>
            <a:ext cx="701040" cy="10160"/>
          </a:xfrm>
          <a:custGeom>
            <a:avLst/>
            <a:gdLst/>
            <a:ahLst/>
            <a:cxnLst/>
            <a:rect l="l" t="t" r="r" b="b"/>
            <a:pathLst>
              <a:path w="701040" h="10160">
                <a:moveTo>
                  <a:pt x="701039" y="0"/>
                </a:moveTo>
                <a:lnTo>
                  <a:pt x="35559" y="0"/>
                </a:lnTo>
                <a:lnTo>
                  <a:pt x="0" y="10159"/>
                </a:lnTo>
                <a:lnTo>
                  <a:pt x="701039" y="10159"/>
                </a:lnTo>
                <a:lnTo>
                  <a:pt x="701039" y="0"/>
                </a:lnTo>
                <a:close/>
              </a:path>
            </a:pathLst>
          </a:custGeom>
          <a:solidFill>
            <a:srgbClr val="00C8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320040"/>
            <a:ext cx="2197735" cy="10160"/>
          </a:xfrm>
          <a:custGeom>
            <a:avLst/>
            <a:gdLst/>
            <a:ahLst/>
            <a:cxnLst/>
            <a:rect l="l" t="t" r="r" b="b"/>
            <a:pathLst>
              <a:path w="2197735" h="10160">
                <a:moveTo>
                  <a:pt x="2197166" y="0"/>
                </a:moveTo>
                <a:lnTo>
                  <a:pt x="0" y="0"/>
                </a:lnTo>
                <a:lnTo>
                  <a:pt x="0" y="10159"/>
                </a:lnTo>
                <a:lnTo>
                  <a:pt x="2020168" y="10159"/>
                </a:lnTo>
                <a:lnTo>
                  <a:pt x="2197166" y="0"/>
                </a:lnTo>
                <a:close/>
              </a:path>
            </a:pathLst>
          </a:custGeom>
          <a:solidFill>
            <a:srgbClr val="00C7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66061" y="320040"/>
            <a:ext cx="2258060" cy="10160"/>
          </a:xfrm>
          <a:custGeom>
            <a:avLst/>
            <a:gdLst/>
            <a:ahLst/>
            <a:cxnLst/>
            <a:rect l="l" t="t" r="r" b="b"/>
            <a:pathLst>
              <a:path w="2258060" h="10160">
                <a:moveTo>
                  <a:pt x="2216564" y="0"/>
                </a:moveTo>
                <a:lnTo>
                  <a:pt x="0" y="0"/>
                </a:lnTo>
                <a:lnTo>
                  <a:pt x="161807" y="10159"/>
                </a:lnTo>
                <a:lnTo>
                  <a:pt x="2257877" y="10159"/>
                </a:lnTo>
                <a:lnTo>
                  <a:pt x="2216564" y="0"/>
                </a:lnTo>
                <a:close/>
              </a:path>
            </a:pathLst>
          </a:custGeom>
          <a:solidFill>
            <a:srgbClr val="00C7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411844" y="320040"/>
            <a:ext cx="732155" cy="10160"/>
          </a:xfrm>
          <a:custGeom>
            <a:avLst/>
            <a:gdLst/>
            <a:ahLst/>
            <a:cxnLst/>
            <a:rect l="l" t="t" r="r" b="b"/>
            <a:pathLst>
              <a:path w="732154" h="10160">
                <a:moveTo>
                  <a:pt x="732154" y="0"/>
                </a:moveTo>
                <a:lnTo>
                  <a:pt x="35559" y="0"/>
                </a:lnTo>
                <a:lnTo>
                  <a:pt x="0" y="10159"/>
                </a:lnTo>
                <a:lnTo>
                  <a:pt x="732154" y="10159"/>
                </a:lnTo>
                <a:lnTo>
                  <a:pt x="732154" y="0"/>
                </a:lnTo>
                <a:close/>
              </a:path>
            </a:pathLst>
          </a:custGeom>
          <a:solidFill>
            <a:srgbClr val="00C7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328929"/>
            <a:ext cx="1987550" cy="10160"/>
          </a:xfrm>
          <a:custGeom>
            <a:avLst/>
            <a:gdLst/>
            <a:ahLst/>
            <a:cxnLst/>
            <a:rect l="l" t="t" r="r" b="b"/>
            <a:pathLst>
              <a:path w="1987550" h="10160">
                <a:moveTo>
                  <a:pt x="198697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918627" y="10160"/>
                </a:lnTo>
                <a:lnTo>
                  <a:pt x="1918627" y="6350"/>
                </a:lnTo>
                <a:lnTo>
                  <a:pt x="1986978" y="6350"/>
                </a:lnTo>
                <a:lnTo>
                  <a:pt x="1986978" y="0"/>
                </a:lnTo>
                <a:close/>
              </a:path>
            </a:pathLst>
          </a:custGeom>
          <a:solidFill>
            <a:srgbClr val="00C6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07642" y="328929"/>
            <a:ext cx="2152650" cy="10160"/>
          </a:xfrm>
          <a:custGeom>
            <a:avLst/>
            <a:gdLst/>
            <a:ahLst/>
            <a:cxnLst/>
            <a:rect l="l" t="t" r="r" b="b"/>
            <a:pathLst>
              <a:path w="2152650" h="10160">
                <a:moveTo>
                  <a:pt x="2111131" y="0"/>
                </a:moveTo>
                <a:lnTo>
                  <a:pt x="0" y="0"/>
                </a:lnTo>
                <a:lnTo>
                  <a:pt x="161807" y="10160"/>
                </a:lnTo>
                <a:lnTo>
                  <a:pt x="2152444" y="10160"/>
                </a:lnTo>
                <a:lnTo>
                  <a:pt x="2111131" y="0"/>
                </a:lnTo>
                <a:close/>
              </a:path>
            </a:pathLst>
          </a:custGeom>
          <a:solidFill>
            <a:srgbClr val="00C6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1" name="object 71"/>
          <p:cNvGrpSpPr/>
          <p:nvPr/>
        </p:nvGrpSpPr>
        <p:grpSpPr>
          <a:xfrm>
            <a:off x="0" y="328929"/>
            <a:ext cx="9144000" cy="699770"/>
            <a:chOff x="0" y="328929"/>
            <a:chExt cx="9144000" cy="699770"/>
          </a:xfrm>
        </p:grpSpPr>
        <p:sp>
          <p:nvSpPr>
            <p:cNvPr id="72" name="object 72"/>
            <p:cNvSpPr/>
            <p:nvPr/>
          </p:nvSpPr>
          <p:spPr>
            <a:xfrm>
              <a:off x="8391842" y="328929"/>
              <a:ext cx="752475" cy="10160"/>
            </a:xfrm>
            <a:custGeom>
              <a:avLst/>
              <a:gdLst/>
              <a:ahLst/>
              <a:cxnLst/>
              <a:rect l="l" t="t" r="r" b="b"/>
              <a:pathLst>
                <a:path w="752475" h="10160">
                  <a:moveTo>
                    <a:pt x="752157" y="0"/>
                  </a:moveTo>
                  <a:lnTo>
                    <a:pt x="17780" y="0"/>
                  </a:lnTo>
                  <a:lnTo>
                    <a:pt x="17780" y="381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744918" y="10160"/>
                  </a:lnTo>
                  <a:lnTo>
                    <a:pt x="744918" y="3810"/>
                  </a:lnTo>
                  <a:lnTo>
                    <a:pt x="752157" y="3810"/>
                  </a:lnTo>
                  <a:lnTo>
                    <a:pt x="752157" y="0"/>
                  </a:lnTo>
                  <a:close/>
                </a:path>
              </a:pathLst>
            </a:custGeom>
            <a:solidFill>
              <a:srgbClr val="00C6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0" y="339089"/>
              <a:ext cx="9128125" cy="8890"/>
            </a:xfrm>
            <a:custGeom>
              <a:avLst/>
              <a:gdLst/>
              <a:ahLst/>
              <a:cxnLst/>
              <a:rect l="l" t="t" r="r" b="b"/>
              <a:pathLst>
                <a:path w="9128125" h="8889">
                  <a:moveTo>
                    <a:pt x="1905606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1844790" y="8889"/>
                  </a:lnTo>
                  <a:lnTo>
                    <a:pt x="1905606" y="0"/>
                  </a:lnTo>
                  <a:close/>
                </a:path>
                <a:path w="9128125" h="8889">
                  <a:moveTo>
                    <a:pt x="5260087" y="0"/>
                  </a:moveTo>
                  <a:lnTo>
                    <a:pt x="3269450" y="0"/>
                  </a:lnTo>
                  <a:lnTo>
                    <a:pt x="3370579" y="6350"/>
                  </a:lnTo>
                  <a:lnTo>
                    <a:pt x="3393006" y="8889"/>
                  </a:lnTo>
                  <a:lnTo>
                    <a:pt x="5300834" y="8889"/>
                  </a:lnTo>
                  <a:lnTo>
                    <a:pt x="5275580" y="3809"/>
                  </a:lnTo>
                  <a:lnTo>
                    <a:pt x="5260087" y="0"/>
                  </a:lnTo>
                  <a:close/>
                </a:path>
                <a:path w="9128125" h="8889">
                  <a:moveTo>
                    <a:pt x="9127807" y="0"/>
                  </a:moveTo>
                  <a:lnTo>
                    <a:pt x="8380729" y="0"/>
                  </a:lnTo>
                  <a:lnTo>
                    <a:pt x="8349615" y="8889"/>
                  </a:lnTo>
                  <a:lnTo>
                    <a:pt x="9102725" y="8889"/>
                  </a:lnTo>
                  <a:lnTo>
                    <a:pt x="9127807" y="0"/>
                  </a:lnTo>
                  <a:close/>
                </a:path>
              </a:pathLst>
            </a:custGeom>
            <a:solidFill>
              <a:srgbClr val="00C5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0" y="347979"/>
              <a:ext cx="9102725" cy="8890"/>
            </a:xfrm>
            <a:custGeom>
              <a:avLst/>
              <a:gdLst/>
              <a:ahLst/>
              <a:cxnLst/>
              <a:rect l="l" t="t" r="r" b="b"/>
              <a:pathLst>
                <a:path w="9102725" h="8889">
                  <a:moveTo>
                    <a:pt x="184478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783969" y="8890"/>
                  </a:lnTo>
                  <a:lnTo>
                    <a:pt x="1844789" y="0"/>
                  </a:lnTo>
                  <a:close/>
                </a:path>
                <a:path w="9102725" h="8889">
                  <a:moveTo>
                    <a:pt x="5345023" y="8890"/>
                  </a:moveTo>
                  <a:lnTo>
                    <a:pt x="5300827" y="0"/>
                  </a:lnTo>
                  <a:lnTo>
                    <a:pt x="3392995" y="0"/>
                  </a:lnTo>
                  <a:lnTo>
                    <a:pt x="3471494" y="8890"/>
                  </a:lnTo>
                  <a:lnTo>
                    <a:pt x="5345023" y="8890"/>
                  </a:lnTo>
                  <a:close/>
                </a:path>
                <a:path w="9102725" h="8889">
                  <a:moveTo>
                    <a:pt x="9102725" y="0"/>
                  </a:moveTo>
                  <a:lnTo>
                    <a:pt x="8349602" y="0"/>
                  </a:lnTo>
                  <a:lnTo>
                    <a:pt x="8318487" y="8890"/>
                  </a:lnTo>
                  <a:lnTo>
                    <a:pt x="9077642" y="8890"/>
                  </a:lnTo>
                  <a:lnTo>
                    <a:pt x="9102725" y="0"/>
                  </a:lnTo>
                  <a:close/>
                </a:path>
              </a:pathLst>
            </a:custGeom>
            <a:solidFill>
              <a:srgbClr val="00C4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0" y="356869"/>
              <a:ext cx="9065260" cy="10160"/>
            </a:xfrm>
            <a:custGeom>
              <a:avLst/>
              <a:gdLst/>
              <a:ahLst/>
              <a:cxnLst/>
              <a:rect l="l" t="t" r="r" b="b"/>
              <a:pathLst>
                <a:path w="9065260" h="10160">
                  <a:moveTo>
                    <a:pt x="178396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714461" y="10160"/>
                  </a:lnTo>
                  <a:lnTo>
                    <a:pt x="1783969" y="0"/>
                  </a:lnTo>
                  <a:close/>
                </a:path>
                <a:path w="9065260" h="10160">
                  <a:moveTo>
                    <a:pt x="5395531" y="10160"/>
                  </a:moveTo>
                  <a:lnTo>
                    <a:pt x="5345023" y="0"/>
                  </a:lnTo>
                  <a:lnTo>
                    <a:pt x="3471494" y="0"/>
                  </a:lnTo>
                  <a:lnTo>
                    <a:pt x="3561207" y="10160"/>
                  </a:lnTo>
                  <a:lnTo>
                    <a:pt x="5395531" y="10160"/>
                  </a:lnTo>
                  <a:close/>
                </a:path>
                <a:path w="9065260" h="10160">
                  <a:moveTo>
                    <a:pt x="9065095" y="0"/>
                  </a:moveTo>
                  <a:lnTo>
                    <a:pt x="8302942" y="0"/>
                  </a:lnTo>
                  <a:lnTo>
                    <a:pt x="8302942" y="8890"/>
                  </a:lnTo>
                  <a:lnTo>
                    <a:pt x="8285162" y="8890"/>
                  </a:lnTo>
                  <a:lnTo>
                    <a:pt x="8285162" y="10160"/>
                  </a:lnTo>
                  <a:lnTo>
                    <a:pt x="9050401" y="10160"/>
                  </a:lnTo>
                  <a:lnTo>
                    <a:pt x="9050401" y="8890"/>
                  </a:lnTo>
                  <a:lnTo>
                    <a:pt x="9065095" y="8890"/>
                  </a:lnTo>
                  <a:lnTo>
                    <a:pt x="9065095" y="0"/>
                  </a:lnTo>
                  <a:close/>
                </a:path>
              </a:pathLst>
            </a:custGeom>
            <a:solidFill>
              <a:srgbClr val="00C3D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0" y="365759"/>
              <a:ext cx="9052560" cy="10160"/>
            </a:xfrm>
            <a:custGeom>
              <a:avLst/>
              <a:gdLst/>
              <a:ahLst/>
              <a:cxnLst/>
              <a:rect l="l" t="t" r="r" b="b"/>
              <a:pathLst>
                <a:path w="9052560" h="10160">
                  <a:moveTo>
                    <a:pt x="172314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653654" y="10160"/>
                  </a:lnTo>
                  <a:lnTo>
                    <a:pt x="1723148" y="0"/>
                  </a:lnTo>
                  <a:close/>
                </a:path>
                <a:path w="9052560" h="10160">
                  <a:moveTo>
                    <a:pt x="5439727" y="10160"/>
                  </a:moveTo>
                  <a:lnTo>
                    <a:pt x="5389219" y="0"/>
                  </a:lnTo>
                  <a:lnTo>
                    <a:pt x="3549993" y="0"/>
                  </a:lnTo>
                  <a:lnTo>
                    <a:pt x="3639693" y="10160"/>
                  </a:lnTo>
                  <a:lnTo>
                    <a:pt x="5439727" y="10160"/>
                  </a:lnTo>
                  <a:close/>
                </a:path>
                <a:path w="9052560" h="10160">
                  <a:moveTo>
                    <a:pt x="9052560" y="0"/>
                  </a:moveTo>
                  <a:lnTo>
                    <a:pt x="8287372" y="0"/>
                  </a:lnTo>
                  <a:lnTo>
                    <a:pt x="8251812" y="10160"/>
                  </a:lnTo>
                  <a:lnTo>
                    <a:pt x="9018003" y="10160"/>
                  </a:lnTo>
                  <a:lnTo>
                    <a:pt x="9052560" y="0"/>
                  </a:lnTo>
                  <a:close/>
                </a:path>
              </a:pathLst>
            </a:custGeom>
            <a:solidFill>
              <a:srgbClr val="00C2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0" y="374649"/>
              <a:ext cx="9022715" cy="10160"/>
            </a:xfrm>
            <a:custGeom>
              <a:avLst/>
              <a:gdLst/>
              <a:ahLst/>
              <a:cxnLst/>
              <a:rect l="l" t="t" r="r" b="b"/>
              <a:pathLst>
                <a:path w="9022715" h="10160">
                  <a:moveTo>
                    <a:pt x="166234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592834" y="10160"/>
                  </a:lnTo>
                  <a:lnTo>
                    <a:pt x="1662341" y="0"/>
                  </a:lnTo>
                  <a:close/>
                </a:path>
                <a:path w="9022715" h="10160">
                  <a:moveTo>
                    <a:pt x="5483923" y="10160"/>
                  </a:moveTo>
                  <a:lnTo>
                    <a:pt x="5433415" y="0"/>
                  </a:lnTo>
                  <a:lnTo>
                    <a:pt x="3628479" y="0"/>
                  </a:lnTo>
                  <a:lnTo>
                    <a:pt x="3718191" y="10160"/>
                  </a:lnTo>
                  <a:lnTo>
                    <a:pt x="5483923" y="10160"/>
                  </a:lnTo>
                  <a:close/>
                </a:path>
                <a:path w="9022715" h="10160">
                  <a:moveTo>
                    <a:pt x="9022334" y="0"/>
                  </a:moveTo>
                  <a:lnTo>
                    <a:pt x="8256257" y="0"/>
                  </a:lnTo>
                  <a:lnTo>
                    <a:pt x="8220710" y="10160"/>
                  </a:lnTo>
                  <a:lnTo>
                    <a:pt x="8987790" y="10160"/>
                  </a:lnTo>
                  <a:lnTo>
                    <a:pt x="9022334" y="0"/>
                  </a:lnTo>
                  <a:close/>
                </a:path>
              </a:pathLst>
            </a:custGeom>
            <a:solidFill>
              <a:srgbClr val="00C1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0" y="384809"/>
              <a:ext cx="8987790" cy="8890"/>
            </a:xfrm>
            <a:custGeom>
              <a:avLst/>
              <a:gdLst/>
              <a:ahLst/>
              <a:cxnLst/>
              <a:rect l="l" t="t" r="r" b="b"/>
              <a:pathLst>
                <a:path w="8987790" h="8889">
                  <a:moveTo>
                    <a:pt x="1571117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543977" y="8890"/>
                  </a:lnTo>
                  <a:lnTo>
                    <a:pt x="1543977" y="6350"/>
                  </a:lnTo>
                  <a:lnTo>
                    <a:pt x="1571117" y="6350"/>
                  </a:lnTo>
                  <a:lnTo>
                    <a:pt x="1571117" y="0"/>
                  </a:lnTo>
                  <a:close/>
                </a:path>
                <a:path w="8987790" h="8889">
                  <a:moveTo>
                    <a:pt x="5528119" y="8890"/>
                  </a:moveTo>
                  <a:lnTo>
                    <a:pt x="5483923" y="0"/>
                  </a:lnTo>
                  <a:lnTo>
                    <a:pt x="3718191" y="0"/>
                  </a:lnTo>
                  <a:lnTo>
                    <a:pt x="3796690" y="8890"/>
                  </a:lnTo>
                  <a:lnTo>
                    <a:pt x="5528119" y="8890"/>
                  </a:lnTo>
                  <a:close/>
                </a:path>
                <a:path w="8987790" h="8889">
                  <a:moveTo>
                    <a:pt x="8987790" y="0"/>
                  </a:moveTo>
                  <a:lnTo>
                    <a:pt x="8220697" y="0"/>
                  </a:lnTo>
                  <a:lnTo>
                    <a:pt x="8182965" y="8890"/>
                  </a:lnTo>
                  <a:lnTo>
                    <a:pt x="8957564" y="8890"/>
                  </a:lnTo>
                  <a:lnTo>
                    <a:pt x="8987790" y="0"/>
                  </a:lnTo>
                  <a:close/>
                </a:path>
              </a:pathLst>
            </a:custGeom>
            <a:solidFill>
              <a:srgbClr val="00C0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0" y="393699"/>
              <a:ext cx="8957945" cy="8890"/>
            </a:xfrm>
            <a:custGeom>
              <a:avLst/>
              <a:gdLst/>
              <a:ahLst/>
              <a:cxnLst/>
              <a:rect l="l" t="t" r="r" b="b"/>
              <a:pathLst>
                <a:path w="8957945" h="8889">
                  <a:moveTo>
                    <a:pt x="153855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500632" y="8890"/>
                  </a:lnTo>
                  <a:lnTo>
                    <a:pt x="1538554" y="0"/>
                  </a:lnTo>
                  <a:close/>
                </a:path>
                <a:path w="8957945" h="8889">
                  <a:moveTo>
                    <a:pt x="5572315" y="8890"/>
                  </a:moveTo>
                  <a:lnTo>
                    <a:pt x="5528119" y="0"/>
                  </a:lnTo>
                  <a:lnTo>
                    <a:pt x="3796690" y="0"/>
                  </a:lnTo>
                  <a:lnTo>
                    <a:pt x="3875176" y="8890"/>
                  </a:lnTo>
                  <a:lnTo>
                    <a:pt x="5572315" y="8890"/>
                  </a:lnTo>
                  <a:close/>
                </a:path>
                <a:path w="8957945" h="8889">
                  <a:moveTo>
                    <a:pt x="8957564" y="0"/>
                  </a:moveTo>
                  <a:lnTo>
                    <a:pt x="8182965" y="0"/>
                  </a:lnTo>
                  <a:lnTo>
                    <a:pt x="8145221" y="8890"/>
                  </a:lnTo>
                  <a:lnTo>
                    <a:pt x="8927338" y="8890"/>
                  </a:lnTo>
                  <a:lnTo>
                    <a:pt x="8957564" y="0"/>
                  </a:lnTo>
                  <a:close/>
                </a:path>
              </a:pathLst>
            </a:custGeom>
            <a:solidFill>
              <a:srgbClr val="00BF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0" y="402589"/>
              <a:ext cx="8927465" cy="10160"/>
            </a:xfrm>
            <a:custGeom>
              <a:avLst/>
              <a:gdLst/>
              <a:ahLst/>
              <a:cxnLst/>
              <a:rect l="l" t="t" r="r" b="b"/>
              <a:pathLst>
                <a:path w="8927465" h="10159">
                  <a:moveTo>
                    <a:pt x="150063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457299" y="10160"/>
                  </a:lnTo>
                  <a:lnTo>
                    <a:pt x="1500632" y="0"/>
                  </a:lnTo>
                  <a:close/>
                </a:path>
                <a:path w="8927465" h="10159">
                  <a:moveTo>
                    <a:pt x="5622823" y="10160"/>
                  </a:moveTo>
                  <a:lnTo>
                    <a:pt x="5572315" y="0"/>
                  </a:lnTo>
                  <a:lnTo>
                    <a:pt x="3875176" y="0"/>
                  </a:lnTo>
                  <a:lnTo>
                    <a:pt x="3964889" y="10160"/>
                  </a:lnTo>
                  <a:lnTo>
                    <a:pt x="5622823" y="10160"/>
                  </a:lnTo>
                  <a:close/>
                </a:path>
                <a:path w="8927465" h="10159">
                  <a:moveTo>
                    <a:pt x="8927338" y="0"/>
                  </a:moveTo>
                  <a:lnTo>
                    <a:pt x="8145221" y="0"/>
                  </a:lnTo>
                  <a:lnTo>
                    <a:pt x="8102079" y="10160"/>
                  </a:lnTo>
                  <a:lnTo>
                    <a:pt x="8892794" y="10160"/>
                  </a:lnTo>
                  <a:lnTo>
                    <a:pt x="8927338" y="0"/>
                  </a:lnTo>
                  <a:close/>
                </a:path>
              </a:pathLst>
            </a:custGeom>
            <a:solidFill>
              <a:srgbClr val="00BED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0" y="411479"/>
              <a:ext cx="8888730" cy="10160"/>
            </a:xfrm>
            <a:custGeom>
              <a:avLst/>
              <a:gdLst/>
              <a:ahLst/>
              <a:cxnLst/>
              <a:rect l="l" t="t" r="r" b="b"/>
              <a:pathLst>
                <a:path w="8888730" h="10159">
                  <a:moveTo>
                    <a:pt x="146272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419377" y="10160"/>
                  </a:lnTo>
                  <a:lnTo>
                    <a:pt x="1462722" y="0"/>
                  </a:lnTo>
                  <a:close/>
                </a:path>
                <a:path w="8888730" h="10159">
                  <a:moveTo>
                    <a:pt x="5667019" y="10160"/>
                  </a:moveTo>
                  <a:lnTo>
                    <a:pt x="5616511" y="0"/>
                  </a:lnTo>
                  <a:lnTo>
                    <a:pt x="3953675" y="0"/>
                  </a:lnTo>
                  <a:lnTo>
                    <a:pt x="4043375" y="10160"/>
                  </a:lnTo>
                  <a:lnTo>
                    <a:pt x="5667019" y="10160"/>
                  </a:lnTo>
                  <a:close/>
                </a:path>
                <a:path w="8888730" h="10159">
                  <a:moveTo>
                    <a:pt x="8888476" y="0"/>
                  </a:moveTo>
                  <a:lnTo>
                    <a:pt x="8096694" y="0"/>
                  </a:lnTo>
                  <a:lnTo>
                    <a:pt x="8096694" y="5080"/>
                  </a:lnTo>
                  <a:lnTo>
                    <a:pt x="8075117" y="5080"/>
                  </a:lnTo>
                  <a:lnTo>
                    <a:pt x="8075117" y="10160"/>
                  </a:lnTo>
                  <a:lnTo>
                    <a:pt x="8869502" y="10160"/>
                  </a:lnTo>
                  <a:lnTo>
                    <a:pt x="8869502" y="5080"/>
                  </a:lnTo>
                  <a:lnTo>
                    <a:pt x="8888476" y="5080"/>
                  </a:lnTo>
                  <a:lnTo>
                    <a:pt x="8888476" y="0"/>
                  </a:lnTo>
                  <a:close/>
                </a:path>
              </a:pathLst>
            </a:custGeom>
            <a:solidFill>
              <a:srgbClr val="00BD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0" y="420369"/>
              <a:ext cx="8864600" cy="10160"/>
            </a:xfrm>
            <a:custGeom>
              <a:avLst/>
              <a:gdLst/>
              <a:ahLst/>
              <a:cxnLst/>
              <a:rect l="l" t="t" r="r" b="b"/>
              <a:pathLst>
                <a:path w="8864600" h="10159">
                  <a:moveTo>
                    <a:pt x="142480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381455" y="10160"/>
                  </a:lnTo>
                  <a:lnTo>
                    <a:pt x="1424800" y="0"/>
                  </a:lnTo>
                  <a:close/>
                </a:path>
                <a:path w="8864600" h="10159">
                  <a:moveTo>
                    <a:pt x="5711215" y="10160"/>
                  </a:moveTo>
                  <a:lnTo>
                    <a:pt x="5660707" y="0"/>
                  </a:lnTo>
                  <a:lnTo>
                    <a:pt x="4032173" y="0"/>
                  </a:lnTo>
                  <a:lnTo>
                    <a:pt x="4121874" y="10160"/>
                  </a:lnTo>
                  <a:lnTo>
                    <a:pt x="5711215" y="10160"/>
                  </a:lnTo>
                  <a:close/>
                </a:path>
                <a:path w="8864600" h="10159">
                  <a:moveTo>
                    <a:pt x="8864346" y="0"/>
                  </a:moveTo>
                  <a:lnTo>
                    <a:pt x="8069732" y="0"/>
                  </a:lnTo>
                  <a:lnTo>
                    <a:pt x="8026590" y="10160"/>
                  </a:lnTo>
                  <a:lnTo>
                    <a:pt x="8823046" y="10160"/>
                  </a:lnTo>
                  <a:lnTo>
                    <a:pt x="8864346" y="0"/>
                  </a:lnTo>
                  <a:close/>
                </a:path>
              </a:pathLst>
            </a:custGeom>
            <a:solidFill>
              <a:srgbClr val="00BC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0" y="430529"/>
              <a:ext cx="8823325" cy="8890"/>
            </a:xfrm>
            <a:custGeom>
              <a:avLst/>
              <a:gdLst/>
              <a:ahLst/>
              <a:cxnLst/>
              <a:rect l="l" t="t" r="r" b="b"/>
              <a:pathLst>
                <a:path w="8823325" h="8890">
                  <a:moveTo>
                    <a:pt x="1381455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343533" y="8890"/>
                  </a:lnTo>
                  <a:lnTo>
                    <a:pt x="1381455" y="0"/>
                  </a:lnTo>
                  <a:close/>
                </a:path>
                <a:path w="8823325" h="8890">
                  <a:moveTo>
                    <a:pt x="5740006" y="1270"/>
                  </a:moveTo>
                  <a:lnTo>
                    <a:pt x="5714377" y="1270"/>
                  </a:lnTo>
                  <a:lnTo>
                    <a:pt x="5714377" y="0"/>
                  </a:lnTo>
                  <a:lnTo>
                    <a:pt x="4127487" y="0"/>
                  </a:lnTo>
                  <a:lnTo>
                    <a:pt x="4127487" y="1270"/>
                  </a:lnTo>
                  <a:lnTo>
                    <a:pt x="4166730" y="1270"/>
                  </a:lnTo>
                  <a:lnTo>
                    <a:pt x="4166730" y="8890"/>
                  </a:lnTo>
                  <a:lnTo>
                    <a:pt x="5740006" y="8890"/>
                  </a:lnTo>
                  <a:lnTo>
                    <a:pt x="5740006" y="1270"/>
                  </a:lnTo>
                  <a:close/>
                </a:path>
                <a:path w="8823325" h="8890">
                  <a:moveTo>
                    <a:pt x="8823046" y="0"/>
                  </a:moveTo>
                  <a:lnTo>
                    <a:pt x="8026590" y="0"/>
                  </a:lnTo>
                  <a:lnTo>
                    <a:pt x="7988846" y="8890"/>
                  </a:lnTo>
                  <a:lnTo>
                    <a:pt x="8786901" y="8890"/>
                  </a:lnTo>
                  <a:lnTo>
                    <a:pt x="8823046" y="0"/>
                  </a:lnTo>
                  <a:close/>
                </a:path>
              </a:pathLst>
            </a:custGeom>
            <a:solidFill>
              <a:srgbClr val="00BBD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0" y="439419"/>
              <a:ext cx="8787130" cy="10160"/>
            </a:xfrm>
            <a:custGeom>
              <a:avLst/>
              <a:gdLst/>
              <a:ahLst/>
              <a:cxnLst/>
              <a:rect l="l" t="t" r="r" b="b"/>
              <a:pathLst>
                <a:path w="8787130" h="10159">
                  <a:moveTo>
                    <a:pt x="1343533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300200" y="10160"/>
                  </a:lnTo>
                  <a:lnTo>
                    <a:pt x="1343533" y="0"/>
                  </a:lnTo>
                  <a:close/>
                </a:path>
                <a:path w="8787130" h="10159">
                  <a:moveTo>
                    <a:pt x="5822404" y="10160"/>
                  </a:moveTo>
                  <a:lnTo>
                    <a:pt x="5762472" y="0"/>
                  </a:lnTo>
                  <a:lnTo>
                    <a:pt x="4200372" y="0"/>
                  </a:lnTo>
                  <a:lnTo>
                    <a:pt x="4290072" y="10160"/>
                  </a:lnTo>
                  <a:lnTo>
                    <a:pt x="5822404" y="10160"/>
                  </a:lnTo>
                  <a:close/>
                </a:path>
                <a:path w="8787130" h="10159">
                  <a:moveTo>
                    <a:pt x="8786901" y="0"/>
                  </a:moveTo>
                  <a:lnTo>
                    <a:pt x="7988846" y="0"/>
                  </a:lnTo>
                  <a:lnTo>
                    <a:pt x="7945717" y="10160"/>
                  </a:lnTo>
                  <a:lnTo>
                    <a:pt x="8745601" y="10160"/>
                  </a:lnTo>
                  <a:lnTo>
                    <a:pt x="8786901" y="0"/>
                  </a:lnTo>
                  <a:close/>
                </a:path>
              </a:pathLst>
            </a:custGeom>
            <a:solidFill>
              <a:srgbClr val="00BA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0" y="448309"/>
              <a:ext cx="8733155" cy="10160"/>
            </a:xfrm>
            <a:custGeom>
              <a:avLst/>
              <a:gdLst/>
              <a:ahLst/>
              <a:cxnLst/>
              <a:rect l="l" t="t" r="r" b="b"/>
              <a:pathLst>
                <a:path w="8733155" h="10159">
                  <a:moveTo>
                    <a:pt x="130561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62278" y="10160"/>
                  </a:lnTo>
                  <a:lnTo>
                    <a:pt x="1305610" y="0"/>
                  </a:lnTo>
                  <a:close/>
                </a:path>
                <a:path w="8733155" h="10159">
                  <a:moveTo>
                    <a:pt x="5874842" y="10160"/>
                  </a:moveTo>
                  <a:lnTo>
                    <a:pt x="5814911" y="0"/>
                  </a:lnTo>
                  <a:lnTo>
                    <a:pt x="4278858" y="0"/>
                  </a:lnTo>
                  <a:lnTo>
                    <a:pt x="4368571" y="10160"/>
                  </a:lnTo>
                  <a:lnTo>
                    <a:pt x="5874842" y="10160"/>
                  </a:lnTo>
                  <a:close/>
                </a:path>
                <a:path w="8733155" h="10159">
                  <a:moveTo>
                    <a:pt x="8732698" y="0"/>
                  </a:moveTo>
                  <a:lnTo>
                    <a:pt x="7932229" y="0"/>
                  </a:lnTo>
                  <a:lnTo>
                    <a:pt x="7932229" y="8890"/>
                  </a:lnTo>
                  <a:lnTo>
                    <a:pt x="7910068" y="8890"/>
                  </a:lnTo>
                  <a:lnTo>
                    <a:pt x="7910068" y="10160"/>
                  </a:lnTo>
                  <a:lnTo>
                    <a:pt x="8712048" y="10160"/>
                  </a:lnTo>
                  <a:lnTo>
                    <a:pt x="8712048" y="8890"/>
                  </a:lnTo>
                  <a:lnTo>
                    <a:pt x="8732698" y="8890"/>
                  </a:lnTo>
                  <a:lnTo>
                    <a:pt x="8732698" y="0"/>
                  </a:lnTo>
                  <a:close/>
                </a:path>
              </a:pathLst>
            </a:custGeom>
            <a:solidFill>
              <a:srgbClr val="00B9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0" y="457199"/>
              <a:ext cx="8714740" cy="10160"/>
            </a:xfrm>
            <a:custGeom>
              <a:avLst/>
              <a:gdLst/>
              <a:ahLst/>
              <a:cxnLst/>
              <a:rect l="l" t="t" r="r" b="b"/>
              <a:pathLst>
                <a:path w="8714740" h="10159">
                  <a:moveTo>
                    <a:pt x="12676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24356" y="10160"/>
                  </a:lnTo>
                  <a:lnTo>
                    <a:pt x="1267688" y="0"/>
                  </a:lnTo>
                  <a:close/>
                </a:path>
                <a:path w="8714740" h="10159">
                  <a:moveTo>
                    <a:pt x="5927280" y="10160"/>
                  </a:moveTo>
                  <a:lnTo>
                    <a:pt x="5867349" y="0"/>
                  </a:lnTo>
                  <a:lnTo>
                    <a:pt x="4357357" y="0"/>
                  </a:lnTo>
                  <a:lnTo>
                    <a:pt x="4447070" y="10160"/>
                  </a:lnTo>
                  <a:lnTo>
                    <a:pt x="5927280" y="10160"/>
                  </a:lnTo>
                  <a:close/>
                </a:path>
                <a:path w="8714740" h="10159">
                  <a:moveTo>
                    <a:pt x="8714626" y="0"/>
                  </a:moveTo>
                  <a:lnTo>
                    <a:pt x="7913370" y="0"/>
                  </a:lnTo>
                  <a:lnTo>
                    <a:pt x="7860703" y="10160"/>
                  </a:lnTo>
                  <a:lnTo>
                    <a:pt x="8673325" y="10160"/>
                  </a:lnTo>
                  <a:lnTo>
                    <a:pt x="8714626" y="0"/>
                  </a:lnTo>
                  <a:close/>
                </a:path>
              </a:pathLst>
            </a:custGeom>
            <a:solidFill>
              <a:srgbClr val="00B8D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0" y="466089"/>
              <a:ext cx="8660765" cy="10160"/>
            </a:xfrm>
            <a:custGeom>
              <a:avLst/>
              <a:gdLst/>
              <a:ahLst/>
              <a:cxnLst/>
              <a:rect l="l" t="t" r="r" b="b"/>
              <a:pathLst>
                <a:path w="8660765" h="10159">
                  <a:moveTo>
                    <a:pt x="121622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196873" y="10160"/>
                  </a:lnTo>
                  <a:lnTo>
                    <a:pt x="1196873" y="6350"/>
                  </a:lnTo>
                  <a:lnTo>
                    <a:pt x="1216228" y="6350"/>
                  </a:lnTo>
                  <a:lnTo>
                    <a:pt x="1216228" y="0"/>
                  </a:lnTo>
                  <a:close/>
                </a:path>
                <a:path w="8660765" h="10159">
                  <a:moveTo>
                    <a:pt x="5979719" y="10160"/>
                  </a:moveTo>
                  <a:lnTo>
                    <a:pt x="5919787" y="0"/>
                  </a:lnTo>
                  <a:lnTo>
                    <a:pt x="4435856" y="0"/>
                  </a:lnTo>
                  <a:lnTo>
                    <a:pt x="4525556" y="10160"/>
                  </a:lnTo>
                  <a:lnTo>
                    <a:pt x="5979719" y="10160"/>
                  </a:lnTo>
                  <a:close/>
                </a:path>
                <a:path w="8660765" h="10159">
                  <a:moveTo>
                    <a:pt x="8660409" y="0"/>
                  </a:moveTo>
                  <a:lnTo>
                    <a:pt x="7844244" y="0"/>
                  </a:lnTo>
                  <a:lnTo>
                    <a:pt x="7844244" y="8890"/>
                  </a:lnTo>
                  <a:lnTo>
                    <a:pt x="7817904" y="8890"/>
                  </a:lnTo>
                  <a:lnTo>
                    <a:pt x="7817904" y="10160"/>
                  </a:lnTo>
                  <a:lnTo>
                    <a:pt x="8639365" y="10160"/>
                  </a:lnTo>
                  <a:lnTo>
                    <a:pt x="8639365" y="8890"/>
                  </a:lnTo>
                  <a:lnTo>
                    <a:pt x="8660409" y="8890"/>
                  </a:lnTo>
                  <a:lnTo>
                    <a:pt x="8660409" y="0"/>
                  </a:lnTo>
                  <a:close/>
                </a:path>
              </a:pathLst>
            </a:custGeom>
            <a:solidFill>
              <a:srgbClr val="00B7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0" y="476249"/>
              <a:ext cx="8636635" cy="8890"/>
            </a:xfrm>
            <a:custGeom>
              <a:avLst/>
              <a:gdLst/>
              <a:ahLst/>
              <a:cxnLst/>
              <a:rect l="l" t="t" r="r" b="b"/>
              <a:pathLst>
                <a:path w="8636635" h="8890">
                  <a:moveTo>
                    <a:pt x="119105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163942" y="8890"/>
                  </a:lnTo>
                  <a:lnTo>
                    <a:pt x="1191056" y="0"/>
                  </a:lnTo>
                  <a:close/>
                </a:path>
                <a:path w="8636635" h="8890">
                  <a:moveTo>
                    <a:pt x="6032144" y="8890"/>
                  </a:moveTo>
                  <a:lnTo>
                    <a:pt x="5979719" y="0"/>
                  </a:lnTo>
                  <a:lnTo>
                    <a:pt x="4525556" y="0"/>
                  </a:lnTo>
                  <a:lnTo>
                    <a:pt x="4604055" y="8890"/>
                  </a:lnTo>
                  <a:lnTo>
                    <a:pt x="6032144" y="8890"/>
                  </a:lnTo>
                  <a:close/>
                </a:path>
                <a:path w="8636635" h="8890">
                  <a:moveTo>
                    <a:pt x="8636381" y="0"/>
                  </a:moveTo>
                  <a:lnTo>
                    <a:pt x="7814615" y="0"/>
                  </a:lnTo>
                  <a:lnTo>
                    <a:pt x="7768526" y="8890"/>
                  </a:lnTo>
                  <a:lnTo>
                    <a:pt x="8594649" y="8890"/>
                  </a:lnTo>
                  <a:lnTo>
                    <a:pt x="8636381" y="0"/>
                  </a:lnTo>
                  <a:close/>
                </a:path>
              </a:pathLst>
            </a:custGeom>
            <a:solidFill>
              <a:srgbClr val="00B6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0" y="485139"/>
              <a:ext cx="8594725" cy="10160"/>
            </a:xfrm>
            <a:custGeom>
              <a:avLst/>
              <a:gdLst/>
              <a:ahLst/>
              <a:cxnLst/>
              <a:rect l="l" t="t" r="r" b="b"/>
              <a:pathLst>
                <a:path w="8594725" h="10159">
                  <a:moveTo>
                    <a:pt x="116395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32954" y="10160"/>
                  </a:lnTo>
                  <a:lnTo>
                    <a:pt x="1163955" y="0"/>
                  </a:lnTo>
                  <a:close/>
                </a:path>
                <a:path w="8594725" h="10159">
                  <a:moveTo>
                    <a:pt x="6092075" y="10160"/>
                  </a:moveTo>
                  <a:lnTo>
                    <a:pt x="6032144" y="0"/>
                  </a:lnTo>
                  <a:lnTo>
                    <a:pt x="4604055" y="0"/>
                  </a:lnTo>
                  <a:lnTo>
                    <a:pt x="4693767" y="10160"/>
                  </a:lnTo>
                  <a:lnTo>
                    <a:pt x="6092075" y="10160"/>
                  </a:lnTo>
                  <a:close/>
                </a:path>
                <a:path w="8594725" h="10159">
                  <a:moveTo>
                    <a:pt x="8594649" y="0"/>
                  </a:moveTo>
                  <a:lnTo>
                    <a:pt x="7768526" y="0"/>
                  </a:lnTo>
                  <a:lnTo>
                    <a:pt x="7715859" y="10160"/>
                  </a:lnTo>
                  <a:lnTo>
                    <a:pt x="8546960" y="10160"/>
                  </a:lnTo>
                  <a:lnTo>
                    <a:pt x="8594649" y="0"/>
                  </a:lnTo>
                  <a:close/>
                </a:path>
              </a:pathLst>
            </a:custGeom>
            <a:solidFill>
              <a:srgbClr val="00B5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0" y="494029"/>
              <a:ext cx="8553450" cy="10160"/>
            </a:xfrm>
            <a:custGeom>
              <a:avLst/>
              <a:gdLst/>
              <a:ahLst/>
              <a:cxnLst/>
              <a:rect l="l" t="t" r="r" b="b"/>
              <a:pathLst>
                <a:path w="8553450" h="10159">
                  <a:moveTo>
                    <a:pt x="11368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05839" y="10160"/>
                  </a:lnTo>
                  <a:lnTo>
                    <a:pt x="1136840" y="0"/>
                  </a:lnTo>
                  <a:close/>
                </a:path>
                <a:path w="8553450" h="10159">
                  <a:moveTo>
                    <a:pt x="6144514" y="10160"/>
                  </a:moveTo>
                  <a:lnTo>
                    <a:pt x="6084582" y="0"/>
                  </a:lnTo>
                  <a:lnTo>
                    <a:pt x="4682553" y="0"/>
                  </a:lnTo>
                  <a:lnTo>
                    <a:pt x="4772253" y="10160"/>
                  </a:lnTo>
                  <a:lnTo>
                    <a:pt x="6144514" y="10160"/>
                  </a:lnTo>
                  <a:close/>
                </a:path>
                <a:path w="8553450" h="10159">
                  <a:moveTo>
                    <a:pt x="8552929" y="0"/>
                  </a:moveTo>
                  <a:lnTo>
                    <a:pt x="7722451" y="0"/>
                  </a:lnTo>
                  <a:lnTo>
                    <a:pt x="7669784" y="10160"/>
                  </a:lnTo>
                  <a:lnTo>
                    <a:pt x="8505241" y="10160"/>
                  </a:lnTo>
                  <a:lnTo>
                    <a:pt x="8552929" y="0"/>
                  </a:lnTo>
                  <a:close/>
                </a:path>
              </a:pathLst>
            </a:custGeom>
            <a:solidFill>
              <a:srgbClr val="00B4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0" y="502919"/>
              <a:ext cx="8511540" cy="10160"/>
            </a:xfrm>
            <a:custGeom>
              <a:avLst/>
              <a:gdLst/>
              <a:ahLst/>
              <a:cxnLst/>
              <a:rect l="l" t="t" r="r" b="b"/>
              <a:pathLst>
                <a:path w="8511540" h="10159">
                  <a:moveTo>
                    <a:pt x="1109713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078725" y="10160"/>
                  </a:lnTo>
                  <a:lnTo>
                    <a:pt x="1109713" y="0"/>
                  </a:lnTo>
                  <a:close/>
                </a:path>
                <a:path w="8511540" h="10159">
                  <a:moveTo>
                    <a:pt x="6186030" y="3810"/>
                  </a:moveTo>
                  <a:lnTo>
                    <a:pt x="6148260" y="3810"/>
                  </a:lnTo>
                  <a:lnTo>
                    <a:pt x="6148260" y="0"/>
                  </a:lnTo>
                  <a:lnTo>
                    <a:pt x="4777867" y="0"/>
                  </a:lnTo>
                  <a:lnTo>
                    <a:pt x="4777867" y="3810"/>
                  </a:lnTo>
                  <a:lnTo>
                    <a:pt x="4822710" y="3810"/>
                  </a:lnTo>
                  <a:lnTo>
                    <a:pt x="4822710" y="10160"/>
                  </a:lnTo>
                  <a:lnTo>
                    <a:pt x="6186030" y="10160"/>
                  </a:lnTo>
                  <a:lnTo>
                    <a:pt x="6186030" y="3810"/>
                  </a:lnTo>
                  <a:close/>
                </a:path>
                <a:path w="8511540" h="10159">
                  <a:moveTo>
                    <a:pt x="8511197" y="0"/>
                  </a:moveTo>
                  <a:lnTo>
                    <a:pt x="7676362" y="0"/>
                  </a:lnTo>
                  <a:lnTo>
                    <a:pt x="7623696" y="10160"/>
                  </a:lnTo>
                  <a:lnTo>
                    <a:pt x="8463509" y="10160"/>
                  </a:lnTo>
                  <a:lnTo>
                    <a:pt x="8511197" y="0"/>
                  </a:lnTo>
                  <a:close/>
                </a:path>
              </a:pathLst>
            </a:custGeom>
            <a:solidFill>
              <a:srgbClr val="00B3D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0" y="513079"/>
              <a:ext cx="8448675" cy="8890"/>
            </a:xfrm>
            <a:custGeom>
              <a:avLst/>
              <a:gdLst/>
              <a:ahLst/>
              <a:cxnLst/>
              <a:rect l="l" t="t" r="r" b="b"/>
              <a:pathLst>
                <a:path w="8448675" h="8890">
                  <a:moveTo>
                    <a:pt x="107873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051610" y="8890"/>
                  </a:lnTo>
                  <a:lnTo>
                    <a:pt x="1078738" y="0"/>
                  </a:lnTo>
                  <a:close/>
                </a:path>
                <a:path w="8448675" h="8890">
                  <a:moveTo>
                    <a:pt x="6286881" y="8890"/>
                  </a:moveTo>
                  <a:lnTo>
                    <a:pt x="6212573" y="0"/>
                  </a:lnTo>
                  <a:lnTo>
                    <a:pt x="4850752" y="0"/>
                  </a:lnTo>
                  <a:lnTo>
                    <a:pt x="4929238" y="8890"/>
                  </a:lnTo>
                  <a:lnTo>
                    <a:pt x="6286881" y="8890"/>
                  </a:lnTo>
                  <a:close/>
                </a:path>
                <a:path w="8448675" h="8890">
                  <a:moveTo>
                    <a:pt x="8448599" y="0"/>
                  </a:moveTo>
                  <a:lnTo>
                    <a:pt x="7607236" y="0"/>
                  </a:lnTo>
                  <a:lnTo>
                    <a:pt x="7607236" y="6350"/>
                  </a:lnTo>
                  <a:lnTo>
                    <a:pt x="7580173" y="6350"/>
                  </a:lnTo>
                  <a:lnTo>
                    <a:pt x="7580173" y="8890"/>
                  </a:lnTo>
                  <a:lnTo>
                    <a:pt x="8427745" y="8890"/>
                  </a:lnTo>
                  <a:lnTo>
                    <a:pt x="8427745" y="6350"/>
                  </a:lnTo>
                  <a:lnTo>
                    <a:pt x="8448599" y="6350"/>
                  </a:lnTo>
                  <a:lnTo>
                    <a:pt x="8448599" y="0"/>
                  </a:lnTo>
                  <a:close/>
                </a:path>
              </a:pathLst>
            </a:custGeom>
            <a:solidFill>
              <a:srgbClr val="00B2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0" y="521969"/>
              <a:ext cx="8422005" cy="8890"/>
            </a:xfrm>
            <a:custGeom>
              <a:avLst/>
              <a:gdLst/>
              <a:ahLst/>
              <a:cxnLst/>
              <a:rect l="l" t="t" r="r" b="b"/>
              <a:pathLst>
                <a:path w="8422005" h="8890">
                  <a:moveTo>
                    <a:pt x="105161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024496" y="8890"/>
                  </a:lnTo>
                  <a:lnTo>
                    <a:pt x="1051610" y="0"/>
                  </a:lnTo>
                  <a:close/>
                </a:path>
                <a:path w="8422005" h="8890">
                  <a:moveTo>
                    <a:pt x="6361201" y="8890"/>
                  </a:moveTo>
                  <a:lnTo>
                    <a:pt x="6286881" y="0"/>
                  </a:lnTo>
                  <a:lnTo>
                    <a:pt x="4929238" y="0"/>
                  </a:lnTo>
                  <a:lnTo>
                    <a:pt x="5007737" y="8890"/>
                  </a:lnTo>
                  <a:lnTo>
                    <a:pt x="6361201" y="8890"/>
                  </a:lnTo>
                  <a:close/>
                </a:path>
                <a:path w="8422005" h="8890">
                  <a:moveTo>
                    <a:pt x="8421776" y="0"/>
                  </a:moveTo>
                  <a:lnTo>
                    <a:pt x="7569568" y="0"/>
                  </a:lnTo>
                  <a:lnTo>
                    <a:pt x="7495286" y="8890"/>
                  </a:lnTo>
                  <a:lnTo>
                    <a:pt x="8380044" y="8890"/>
                  </a:lnTo>
                  <a:lnTo>
                    <a:pt x="8421776" y="0"/>
                  </a:lnTo>
                  <a:close/>
                </a:path>
              </a:pathLst>
            </a:custGeom>
            <a:solidFill>
              <a:srgbClr val="00B1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0" y="530859"/>
              <a:ext cx="8365490" cy="10160"/>
            </a:xfrm>
            <a:custGeom>
              <a:avLst/>
              <a:gdLst/>
              <a:ahLst/>
              <a:cxnLst/>
              <a:rect l="l" t="t" r="r" b="b"/>
              <a:pathLst>
                <a:path w="8365490" h="10159">
                  <a:moveTo>
                    <a:pt x="102449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93508" y="10160"/>
                  </a:lnTo>
                  <a:lnTo>
                    <a:pt x="1024496" y="0"/>
                  </a:lnTo>
                  <a:close/>
                </a:path>
                <a:path w="8365490" h="10159">
                  <a:moveTo>
                    <a:pt x="6446126" y="10160"/>
                  </a:moveTo>
                  <a:lnTo>
                    <a:pt x="6361201" y="0"/>
                  </a:lnTo>
                  <a:lnTo>
                    <a:pt x="5007737" y="0"/>
                  </a:lnTo>
                  <a:lnTo>
                    <a:pt x="5097450" y="10160"/>
                  </a:lnTo>
                  <a:lnTo>
                    <a:pt x="6446126" y="10160"/>
                  </a:lnTo>
                  <a:close/>
                </a:path>
                <a:path w="8365490" h="10159">
                  <a:moveTo>
                    <a:pt x="8365147" y="0"/>
                  </a:moveTo>
                  <a:lnTo>
                    <a:pt x="7468756" y="0"/>
                  </a:lnTo>
                  <a:lnTo>
                    <a:pt x="7468756" y="6350"/>
                  </a:lnTo>
                  <a:lnTo>
                    <a:pt x="7426325" y="6350"/>
                  </a:lnTo>
                  <a:lnTo>
                    <a:pt x="7426325" y="10160"/>
                  </a:lnTo>
                  <a:lnTo>
                    <a:pt x="8339264" y="10160"/>
                  </a:lnTo>
                  <a:lnTo>
                    <a:pt x="8339264" y="6350"/>
                  </a:lnTo>
                  <a:lnTo>
                    <a:pt x="8365147" y="6350"/>
                  </a:lnTo>
                  <a:lnTo>
                    <a:pt x="8365147" y="0"/>
                  </a:lnTo>
                  <a:close/>
                </a:path>
              </a:pathLst>
            </a:custGeom>
            <a:solidFill>
              <a:srgbClr val="00B0D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0" y="539749"/>
              <a:ext cx="8335645" cy="10160"/>
            </a:xfrm>
            <a:custGeom>
              <a:avLst/>
              <a:gdLst/>
              <a:ahLst/>
              <a:cxnLst/>
              <a:rect l="l" t="t" r="r" b="b"/>
              <a:pathLst>
                <a:path w="8335645" h="10159">
                  <a:moveTo>
                    <a:pt x="99738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66393" y="10160"/>
                  </a:lnTo>
                  <a:lnTo>
                    <a:pt x="997381" y="0"/>
                  </a:lnTo>
                  <a:close/>
                </a:path>
                <a:path w="8335645" h="10159">
                  <a:moveTo>
                    <a:pt x="6520434" y="10160"/>
                  </a:moveTo>
                  <a:lnTo>
                    <a:pt x="6435509" y="0"/>
                  </a:lnTo>
                  <a:lnTo>
                    <a:pt x="5086235" y="0"/>
                  </a:lnTo>
                  <a:lnTo>
                    <a:pt x="5175936" y="10160"/>
                  </a:lnTo>
                  <a:lnTo>
                    <a:pt x="6520434" y="10160"/>
                  </a:lnTo>
                  <a:close/>
                </a:path>
                <a:path w="8335645" h="10159">
                  <a:moveTo>
                    <a:pt x="8335607" y="0"/>
                  </a:moveTo>
                  <a:lnTo>
                    <a:pt x="7421016" y="0"/>
                  </a:lnTo>
                  <a:lnTo>
                    <a:pt x="7336129" y="10160"/>
                  </a:lnTo>
                  <a:lnTo>
                    <a:pt x="8277085" y="10160"/>
                  </a:lnTo>
                  <a:lnTo>
                    <a:pt x="8335607" y="0"/>
                  </a:lnTo>
                  <a:close/>
                </a:path>
              </a:pathLst>
            </a:custGeom>
            <a:solidFill>
              <a:srgbClr val="00AF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0" y="548639"/>
              <a:ext cx="8284845" cy="10160"/>
            </a:xfrm>
            <a:custGeom>
              <a:avLst/>
              <a:gdLst/>
              <a:ahLst/>
              <a:cxnLst/>
              <a:rect l="l" t="t" r="r" b="b"/>
              <a:pathLst>
                <a:path w="8284845" h="10159">
                  <a:moveTo>
                    <a:pt x="97026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39279" y="10160"/>
                  </a:lnTo>
                  <a:lnTo>
                    <a:pt x="970267" y="0"/>
                  </a:lnTo>
                  <a:close/>
                </a:path>
                <a:path w="8284845" h="10159">
                  <a:moveTo>
                    <a:pt x="6597561" y="7620"/>
                  </a:moveTo>
                  <a:lnTo>
                    <a:pt x="6541668" y="7620"/>
                  </a:lnTo>
                  <a:lnTo>
                    <a:pt x="6541668" y="0"/>
                  </a:lnTo>
                  <a:lnTo>
                    <a:pt x="5198364" y="0"/>
                  </a:lnTo>
                  <a:lnTo>
                    <a:pt x="5198364" y="7620"/>
                  </a:lnTo>
                  <a:lnTo>
                    <a:pt x="5243220" y="7620"/>
                  </a:lnTo>
                  <a:lnTo>
                    <a:pt x="5243220" y="10160"/>
                  </a:lnTo>
                  <a:lnTo>
                    <a:pt x="6597561" y="10160"/>
                  </a:lnTo>
                  <a:lnTo>
                    <a:pt x="6597561" y="7620"/>
                  </a:lnTo>
                  <a:close/>
                </a:path>
                <a:path w="8284845" h="10159">
                  <a:moveTo>
                    <a:pt x="8284400" y="0"/>
                  </a:moveTo>
                  <a:lnTo>
                    <a:pt x="7346734" y="0"/>
                  </a:lnTo>
                  <a:lnTo>
                    <a:pt x="7261860" y="10160"/>
                  </a:lnTo>
                  <a:lnTo>
                    <a:pt x="8225866" y="10160"/>
                  </a:lnTo>
                  <a:lnTo>
                    <a:pt x="8284400" y="0"/>
                  </a:lnTo>
                  <a:close/>
                </a:path>
              </a:pathLst>
            </a:custGeom>
            <a:solidFill>
              <a:srgbClr val="00AE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0" y="558799"/>
              <a:ext cx="8226425" cy="8890"/>
            </a:xfrm>
            <a:custGeom>
              <a:avLst/>
              <a:gdLst/>
              <a:ahLst/>
              <a:cxnLst/>
              <a:rect l="l" t="t" r="r" b="b"/>
              <a:pathLst>
                <a:path w="8226425" h="8890">
                  <a:moveTo>
                    <a:pt x="93927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912164" y="8890"/>
                  </a:lnTo>
                  <a:lnTo>
                    <a:pt x="939279" y="0"/>
                  </a:lnTo>
                  <a:close/>
                </a:path>
                <a:path w="8226425" h="8890">
                  <a:moveTo>
                    <a:pt x="6789915" y="8890"/>
                  </a:moveTo>
                  <a:lnTo>
                    <a:pt x="6621602" y="0"/>
                  </a:lnTo>
                  <a:lnTo>
                    <a:pt x="5254434" y="0"/>
                  </a:lnTo>
                  <a:lnTo>
                    <a:pt x="5332933" y="8890"/>
                  </a:lnTo>
                  <a:lnTo>
                    <a:pt x="6789915" y="8890"/>
                  </a:lnTo>
                  <a:close/>
                </a:path>
                <a:path w="8226425" h="8890">
                  <a:moveTo>
                    <a:pt x="8225866" y="0"/>
                  </a:moveTo>
                  <a:lnTo>
                    <a:pt x="7261860" y="0"/>
                  </a:lnTo>
                  <a:lnTo>
                    <a:pt x="7085419" y="8890"/>
                  </a:lnTo>
                  <a:lnTo>
                    <a:pt x="8174647" y="8890"/>
                  </a:lnTo>
                  <a:lnTo>
                    <a:pt x="8225866" y="0"/>
                  </a:lnTo>
                  <a:close/>
                </a:path>
              </a:pathLst>
            </a:custGeom>
            <a:solidFill>
              <a:srgbClr val="00AD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0" y="567689"/>
              <a:ext cx="8174990" cy="8890"/>
            </a:xfrm>
            <a:custGeom>
              <a:avLst/>
              <a:gdLst/>
              <a:ahLst/>
              <a:cxnLst/>
              <a:rect l="l" t="t" r="r" b="b"/>
              <a:pathLst>
                <a:path w="8174990" h="8890">
                  <a:moveTo>
                    <a:pt x="91217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886546" y="8889"/>
                  </a:lnTo>
                  <a:lnTo>
                    <a:pt x="892810" y="6350"/>
                  </a:lnTo>
                  <a:lnTo>
                    <a:pt x="912177" y="0"/>
                  </a:lnTo>
                  <a:close/>
                </a:path>
                <a:path w="8174990" h="8890">
                  <a:moveTo>
                    <a:pt x="6789927" y="0"/>
                  </a:moveTo>
                  <a:lnTo>
                    <a:pt x="5332934" y="0"/>
                  </a:lnTo>
                  <a:lnTo>
                    <a:pt x="5411429" y="8889"/>
                  </a:lnTo>
                  <a:lnTo>
                    <a:pt x="8123444" y="8889"/>
                  </a:lnTo>
                  <a:lnTo>
                    <a:pt x="8130760" y="7620"/>
                  </a:lnTo>
                  <a:lnTo>
                    <a:pt x="6934200" y="7620"/>
                  </a:lnTo>
                  <a:lnTo>
                    <a:pt x="6789927" y="0"/>
                  </a:lnTo>
                  <a:close/>
                </a:path>
                <a:path w="8174990" h="8890">
                  <a:moveTo>
                    <a:pt x="8174658" y="0"/>
                  </a:moveTo>
                  <a:lnTo>
                    <a:pt x="7085427" y="0"/>
                  </a:lnTo>
                  <a:lnTo>
                    <a:pt x="6934200" y="7620"/>
                  </a:lnTo>
                  <a:lnTo>
                    <a:pt x="8130760" y="7620"/>
                  </a:lnTo>
                  <a:lnTo>
                    <a:pt x="8174658" y="0"/>
                  </a:lnTo>
                  <a:close/>
                </a:path>
              </a:pathLst>
            </a:custGeom>
            <a:solidFill>
              <a:srgbClr val="00AC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0" y="576579"/>
              <a:ext cx="678180" cy="10160"/>
            </a:xfrm>
            <a:custGeom>
              <a:avLst/>
              <a:gdLst/>
              <a:ahLst/>
              <a:cxnLst/>
              <a:rect l="l" t="t" r="r" b="b"/>
              <a:pathLst>
                <a:path w="678180" h="10159">
                  <a:moveTo>
                    <a:pt x="0" y="10160"/>
                  </a:moveTo>
                  <a:lnTo>
                    <a:pt x="678180" y="10160"/>
                  </a:lnTo>
                  <a:lnTo>
                    <a:pt x="678180" y="0"/>
                  </a:lnTo>
                  <a:lnTo>
                    <a:pt x="0" y="0"/>
                  </a:lnTo>
                  <a:lnTo>
                    <a:pt x="0" y="10160"/>
                  </a:lnTo>
                  <a:close/>
                </a:path>
              </a:pathLst>
            </a:custGeom>
            <a:solidFill>
              <a:srgbClr val="00AB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0" y="585470"/>
              <a:ext cx="678180" cy="10160"/>
            </a:xfrm>
            <a:custGeom>
              <a:avLst/>
              <a:gdLst/>
              <a:ahLst/>
              <a:cxnLst/>
              <a:rect l="l" t="t" r="r" b="b"/>
              <a:pathLst>
                <a:path w="678180" h="10159">
                  <a:moveTo>
                    <a:pt x="0" y="10159"/>
                  </a:moveTo>
                  <a:lnTo>
                    <a:pt x="678180" y="10159"/>
                  </a:lnTo>
                  <a:lnTo>
                    <a:pt x="678180" y="0"/>
                  </a:lnTo>
                  <a:lnTo>
                    <a:pt x="0" y="0"/>
                  </a:lnTo>
                  <a:lnTo>
                    <a:pt x="0" y="10159"/>
                  </a:lnTo>
                  <a:close/>
                </a:path>
              </a:pathLst>
            </a:custGeom>
            <a:solidFill>
              <a:srgbClr val="00AA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0" y="594359"/>
              <a:ext cx="678180" cy="10160"/>
            </a:xfrm>
            <a:custGeom>
              <a:avLst/>
              <a:gdLst/>
              <a:ahLst/>
              <a:cxnLst/>
              <a:rect l="l" t="t" r="r" b="b"/>
              <a:pathLst>
                <a:path w="678180" h="10159">
                  <a:moveTo>
                    <a:pt x="0" y="10160"/>
                  </a:moveTo>
                  <a:lnTo>
                    <a:pt x="678180" y="10160"/>
                  </a:lnTo>
                  <a:lnTo>
                    <a:pt x="678180" y="0"/>
                  </a:lnTo>
                  <a:lnTo>
                    <a:pt x="0" y="0"/>
                  </a:lnTo>
                  <a:lnTo>
                    <a:pt x="0" y="10160"/>
                  </a:lnTo>
                  <a:close/>
                </a:path>
              </a:pathLst>
            </a:custGeom>
            <a:solidFill>
              <a:srgbClr val="00A9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0" y="604520"/>
              <a:ext cx="678180" cy="8890"/>
            </a:xfrm>
            <a:custGeom>
              <a:avLst/>
              <a:gdLst/>
              <a:ahLst/>
              <a:cxnLst/>
              <a:rect l="l" t="t" r="r" b="b"/>
              <a:pathLst>
                <a:path w="678180" h="8890">
                  <a:moveTo>
                    <a:pt x="0" y="8889"/>
                  </a:moveTo>
                  <a:lnTo>
                    <a:pt x="678180" y="8889"/>
                  </a:lnTo>
                  <a:lnTo>
                    <a:pt x="678180" y="0"/>
                  </a:lnTo>
                  <a:lnTo>
                    <a:pt x="0" y="0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0A8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0" y="613409"/>
              <a:ext cx="678180" cy="10160"/>
            </a:xfrm>
            <a:custGeom>
              <a:avLst/>
              <a:gdLst/>
              <a:ahLst/>
              <a:cxnLst/>
              <a:rect l="l" t="t" r="r" b="b"/>
              <a:pathLst>
                <a:path w="678180" h="10159">
                  <a:moveTo>
                    <a:pt x="0" y="10160"/>
                  </a:moveTo>
                  <a:lnTo>
                    <a:pt x="678180" y="10160"/>
                  </a:lnTo>
                  <a:lnTo>
                    <a:pt x="678180" y="0"/>
                  </a:lnTo>
                  <a:lnTo>
                    <a:pt x="0" y="0"/>
                  </a:lnTo>
                  <a:lnTo>
                    <a:pt x="0" y="10160"/>
                  </a:lnTo>
                  <a:close/>
                </a:path>
              </a:pathLst>
            </a:custGeom>
            <a:solidFill>
              <a:srgbClr val="00A7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0" y="622300"/>
              <a:ext cx="678180" cy="10160"/>
            </a:xfrm>
            <a:custGeom>
              <a:avLst/>
              <a:gdLst/>
              <a:ahLst/>
              <a:cxnLst/>
              <a:rect l="l" t="t" r="r" b="b"/>
              <a:pathLst>
                <a:path w="678180" h="10159">
                  <a:moveTo>
                    <a:pt x="0" y="10160"/>
                  </a:moveTo>
                  <a:lnTo>
                    <a:pt x="678180" y="10160"/>
                  </a:lnTo>
                  <a:lnTo>
                    <a:pt x="678180" y="0"/>
                  </a:lnTo>
                  <a:lnTo>
                    <a:pt x="0" y="0"/>
                  </a:lnTo>
                  <a:lnTo>
                    <a:pt x="0" y="10160"/>
                  </a:lnTo>
                  <a:close/>
                </a:path>
              </a:pathLst>
            </a:custGeom>
            <a:solidFill>
              <a:srgbClr val="00A6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0" y="631189"/>
              <a:ext cx="678180" cy="10160"/>
            </a:xfrm>
            <a:custGeom>
              <a:avLst/>
              <a:gdLst/>
              <a:ahLst/>
              <a:cxnLst/>
              <a:rect l="l" t="t" r="r" b="b"/>
              <a:pathLst>
                <a:path w="678180" h="10159">
                  <a:moveTo>
                    <a:pt x="0" y="10160"/>
                  </a:moveTo>
                  <a:lnTo>
                    <a:pt x="678180" y="10160"/>
                  </a:lnTo>
                  <a:lnTo>
                    <a:pt x="678180" y="0"/>
                  </a:lnTo>
                  <a:lnTo>
                    <a:pt x="0" y="0"/>
                  </a:lnTo>
                  <a:lnTo>
                    <a:pt x="0" y="10160"/>
                  </a:lnTo>
                  <a:close/>
                </a:path>
              </a:pathLst>
            </a:custGeom>
            <a:solidFill>
              <a:srgbClr val="00A5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0" y="640079"/>
              <a:ext cx="678180" cy="10160"/>
            </a:xfrm>
            <a:custGeom>
              <a:avLst/>
              <a:gdLst/>
              <a:ahLst/>
              <a:cxnLst/>
              <a:rect l="l" t="t" r="r" b="b"/>
              <a:pathLst>
                <a:path w="678180" h="10159">
                  <a:moveTo>
                    <a:pt x="0" y="10160"/>
                  </a:moveTo>
                  <a:lnTo>
                    <a:pt x="678180" y="10160"/>
                  </a:lnTo>
                  <a:lnTo>
                    <a:pt x="678180" y="0"/>
                  </a:lnTo>
                  <a:lnTo>
                    <a:pt x="0" y="0"/>
                  </a:lnTo>
                  <a:lnTo>
                    <a:pt x="0" y="1016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0" y="650239"/>
              <a:ext cx="678180" cy="8890"/>
            </a:xfrm>
            <a:custGeom>
              <a:avLst/>
              <a:gdLst/>
              <a:ahLst/>
              <a:cxnLst/>
              <a:rect l="l" t="t" r="r" b="b"/>
              <a:pathLst>
                <a:path w="678180" h="8890">
                  <a:moveTo>
                    <a:pt x="0" y="8889"/>
                  </a:moveTo>
                  <a:lnTo>
                    <a:pt x="678180" y="8889"/>
                  </a:lnTo>
                  <a:lnTo>
                    <a:pt x="678180" y="0"/>
                  </a:lnTo>
                  <a:lnTo>
                    <a:pt x="0" y="0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0A3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659129"/>
              <a:ext cx="683260" cy="10160"/>
            </a:xfrm>
            <a:custGeom>
              <a:avLst/>
              <a:gdLst/>
              <a:ahLst/>
              <a:cxnLst/>
              <a:rect l="l" t="t" r="r" b="b"/>
              <a:pathLst>
                <a:path w="683260" h="10159">
                  <a:moveTo>
                    <a:pt x="68298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57932" y="10160"/>
                  </a:lnTo>
                  <a:lnTo>
                    <a:pt x="682985" y="0"/>
                  </a:lnTo>
                  <a:close/>
                </a:path>
              </a:pathLst>
            </a:custGeom>
            <a:solidFill>
              <a:srgbClr val="00A2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0" y="668020"/>
              <a:ext cx="661670" cy="10160"/>
            </a:xfrm>
            <a:custGeom>
              <a:avLst/>
              <a:gdLst/>
              <a:ahLst/>
              <a:cxnLst/>
              <a:rect l="l" t="t" r="r" b="b"/>
              <a:pathLst>
                <a:path w="661670" h="10159">
                  <a:moveTo>
                    <a:pt x="661063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636010" y="10159"/>
                  </a:lnTo>
                  <a:lnTo>
                    <a:pt x="661063" y="0"/>
                  </a:lnTo>
                  <a:close/>
                </a:path>
              </a:pathLst>
            </a:custGeom>
            <a:solidFill>
              <a:srgbClr val="00A1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0" y="676909"/>
              <a:ext cx="628650" cy="10160"/>
            </a:xfrm>
            <a:custGeom>
              <a:avLst/>
              <a:gdLst/>
              <a:ahLst/>
              <a:cxnLst/>
              <a:rect l="l" t="t" r="r" b="b"/>
              <a:pathLst>
                <a:path w="628650" h="10159">
                  <a:moveTo>
                    <a:pt x="62818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615937" y="10160"/>
                  </a:lnTo>
                  <a:lnTo>
                    <a:pt x="615937" y="8890"/>
                  </a:lnTo>
                  <a:lnTo>
                    <a:pt x="628180" y="8890"/>
                  </a:lnTo>
                  <a:lnTo>
                    <a:pt x="628180" y="0"/>
                  </a:lnTo>
                  <a:close/>
                </a:path>
              </a:pathLst>
            </a:custGeom>
            <a:solidFill>
              <a:srgbClr val="00A0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0" y="687070"/>
              <a:ext cx="614680" cy="8890"/>
            </a:xfrm>
            <a:custGeom>
              <a:avLst/>
              <a:gdLst/>
              <a:ahLst/>
              <a:cxnLst/>
              <a:rect l="l" t="t" r="r" b="b"/>
              <a:pathLst>
                <a:path w="614680" h="8890">
                  <a:moveTo>
                    <a:pt x="614666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96793" y="8889"/>
                  </a:lnTo>
                  <a:lnTo>
                    <a:pt x="614666" y="0"/>
                  </a:lnTo>
                  <a:close/>
                </a:path>
              </a:pathLst>
            </a:custGeom>
            <a:solidFill>
              <a:srgbClr val="009F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0" y="695959"/>
              <a:ext cx="596900" cy="8890"/>
            </a:xfrm>
            <a:custGeom>
              <a:avLst/>
              <a:gdLst/>
              <a:ahLst/>
              <a:cxnLst/>
              <a:rect l="l" t="t" r="r" b="b"/>
              <a:pathLst>
                <a:path w="596900" h="8890">
                  <a:moveTo>
                    <a:pt x="596793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78919" y="8889"/>
                  </a:lnTo>
                  <a:lnTo>
                    <a:pt x="596793" y="0"/>
                  </a:lnTo>
                  <a:close/>
                </a:path>
              </a:pathLst>
            </a:custGeom>
            <a:solidFill>
              <a:srgbClr val="009E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0" y="704850"/>
              <a:ext cx="579120" cy="10160"/>
            </a:xfrm>
            <a:custGeom>
              <a:avLst/>
              <a:gdLst/>
              <a:ahLst/>
              <a:cxnLst/>
              <a:rect l="l" t="t" r="r" b="b"/>
              <a:pathLst>
                <a:path w="579120" h="10159">
                  <a:moveTo>
                    <a:pt x="57891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58492" y="10160"/>
                  </a:lnTo>
                  <a:lnTo>
                    <a:pt x="578919" y="0"/>
                  </a:lnTo>
                  <a:close/>
                </a:path>
              </a:pathLst>
            </a:custGeom>
            <a:solidFill>
              <a:srgbClr val="009D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0" y="713739"/>
              <a:ext cx="561340" cy="10160"/>
            </a:xfrm>
            <a:custGeom>
              <a:avLst/>
              <a:gdLst/>
              <a:ahLst/>
              <a:cxnLst/>
              <a:rect l="l" t="t" r="r" b="b"/>
              <a:pathLst>
                <a:path w="561340" h="10159">
                  <a:moveTo>
                    <a:pt x="56104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40618" y="10160"/>
                  </a:lnTo>
                  <a:lnTo>
                    <a:pt x="561045" y="0"/>
                  </a:lnTo>
                  <a:close/>
                </a:path>
              </a:pathLst>
            </a:custGeom>
            <a:solidFill>
              <a:srgbClr val="009C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0" y="722629"/>
              <a:ext cx="543560" cy="10160"/>
            </a:xfrm>
            <a:custGeom>
              <a:avLst/>
              <a:gdLst/>
              <a:ahLst/>
              <a:cxnLst/>
              <a:rect l="l" t="t" r="r" b="b"/>
              <a:pathLst>
                <a:path w="543560" h="10159">
                  <a:moveTo>
                    <a:pt x="54317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22745" y="10160"/>
                  </a:lnTo>
                  <a:lnTo>
                    <a:pt x="543172" y="0"/>
                  </a:lnTo>
                  <a:close/>
                </a:path>
              </a:pathLst>
            </a:custGeom>
            <a:solidFill>
              <a:srgbClr val="009B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0" y="732789"/>
              <a:ext cx="523240" cy="8890"/>
            </a:xfrm>
            <a:custGeom>
              <a:avLst/>
              <a:gdLst/>
              <a:ahLst/>
              <a:cxnLst/>
              <a:rect l="l" t="t" r="r" b="b"/>
              <a:pathLst>
                <a:path w="523240" h="8890">
                  <a:moveTo>
                    <a:pt x="522745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04871" y="8889"/>
                  </a:lnTo>
                  <a:lnTo>
                    <a:pt x="522745" y="0"/>
                  </a:lnTo>
                  <a:close/>
                </a:path>
              </a:pathLst>
            </a:custGeom>
            <a:solidFill>
              <a:srgbClr val="009A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0" y="759460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0" y="768349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0" y="778510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0" y="787399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0" y="796289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0" y="814070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0" y="824229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0" y="833120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0" y="850899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0" y="859789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0" y="869949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0" y="878839"/>
              <a:ext cx="246994" cy="149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2" name="object 132"/>
          <p:cNvGrpSpPr/>
          <p:nvPr/>
        </p:nvGrpSpPr>
        <p:grpSpPr>
          <a:xfrm>
            <a:off x="0" y="0"/>
            <a:ext cx="9144000" cy="850900"/>
            <a:chOff x="0" y="0"/>
            <a:chExt cx="9144000" cy="850900"/>
          </a:xfrm>
        </p:grpSpPr>
        <p:sp>
          <p:nvSpPr>
            <p:cNvPr id="133" name="object 133"/>
            <p:cNvSpPr/>
            <p:nvPr/>
          </p:nvSpPr>
          <p:spPr>
            <a:xfrm>
              <a:off x="4403318" y="0"/>
              <a:ext cx="4740910" cy="17780"/>
            </a:xfrm>
            <a:custGeom>
              <a:avLst/>
              <a:gdLst/>
              <a:ahLst/>
              <a:cxnLst/>
              <a:rect l="l" t="t" r="r" b="b"/>
              <a:pathLst>
                <a:path w="4740909" h="17780">
                  <a:moveTo>
                    <a:pt x="4740681" y="0"/>
                  </a:moveTo>
                  <a:lnTo>
                    <a:pt x="0" y="0"/>
                  </a:lnTo>
                  <a:lnTo>
                    <a:pt x="14541" y="5080"/>
                  </a:lnTo>
                  <a:lnTo>
                    <a:pt x="50914" y="17780"/>
                  </a:lnTo>
                  <a:lnTo>
                    <a:pt x="4740681" y="17780"/>
                  </a:lnTo>
                  <a:lnTo>
                    <a:pt x="4740681" y="5080"/>
                  </a:lnTo>
                  <a:lnTo>
                    <a:pt x="4740681" y="3810"/>
                  </a:lnTo>
                  <a:lnTo>
                    <a:pt x="4740681" y="0"/>
                  </a:lnTo>
                  <a:close/>
                </a:path>
              </a:pathLst>
            </a:custGeom>
            <a:solidFill>
              <a:srgbClr val="009A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450599" y="16509"/>
              <a:ext cx="4693920" cy="13970"/>
            </a:xfrm>
            <a:custGeom>
              <a:avLst/>
              <a:gdLst/>
              <a:ahLst/>
              <a:cxnLst/>
              <a:rect l="l" t="t" r="r" b="b"/>
              <a:pathLst>
                <a:path w="4693920" h="13970">
                  <a:moveTo>
                    <a:pt x="4693400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93400" y="13970"/>
                  </a:lnTo>
                  <a:lnTo>
                    <a:pt x="4693400" y="0"/>
                  </a:lnTo>
                  <a:close/>
                </a:path>
              </a:pathLst>
            </a:custGeom>
            <a:solidFill>
              <a:srgbClr val="009A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490604" y="30480"/>
              <a:ext cx="4653915" cy="13970"/>
            </a:xfrm>
            <a:custGeom>
              <a:avLst/>
              <a:gdLst/>
              <a:ahLst/>
              <a:cxnLst/>
              <a:rect l="l" t="t" r="r" b="b"/>
              <a:pathLst>
                <a:path w="4653915" h="13970">
                  <a:moveTo>
                    <a:pt x="4653395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53395" y="13970"/>
                  </a:lnTo>
                  <a:lnTo>
                    <a:pt x="4653395" y="0"/>
                  </a:lnTo>
                  <a:close/>
                </a:path>
              </a:pathLst>
            </a:custGeom>
            <a:solidFill>
              <a:srgbClr val="009BE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526972" y="43180"/>
              <a:ext cx="4617085" cy="13970"/>
            </a:xfrm>
            <a:custGeom>
              <a:avLst/>
              <a:gdLst/>
              <a:ahLst/>
              <a:cxnLst/>
              <a:rect l="l" t="t" r="r" b="b"/>
              <a:pathLst>
                <a:path w="4617084" h="13969">
                  <a:moveTo>
                    <a:pt x="4617027" y="0"/>
                  </a:moveTo>
                  <a:lnTo>
                    <a:pt x="0" y="0"/>
                  </a:lnTo>
                  <a:lnTo>
                    <a:pt x="14547" y="5079"/>
                  </a:lnTo>
                  <a:lnTo>
                    <a:pt x="43798" y="13970"/>
                  </a:lnTo>
                  <a:lnTo>
                    <a:pt x="4617027" y="13970"/>
                  </a:lnTo>
                  <a:lnTo>
                    <a:pt x="4617027" y="0"/>
                  </a:lnTo>
                  <a:close/>
                </a:path>
              </a:pathLst>
            </a:custGeom>
            <a:solidFill>
              <a:srgbClr val="009B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566592" y="55880"/>
              <a:ext cx="4577715" cy="13970"/>
            </a:xfrm>
            <a:custGeom>
              <a:avLst/>
              <a:gdLst/>
              <a:ahLst/>
              <a:cxnLst/>
              <a:rect l="l" t="t" r="r" b="b"/>
              <a:pathLst>
                <a:path w="4577715" h="13969">
                  <a:moveTo>
                    <a:pt x="457740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77407" y="13970"/>
                  </a:lnTo>
                  <a:lnTo>
                    <a:pt x="4577407" y="0"/>
                  </a:lnTo>
                  <a:close/>
                </a:path>
              </a:pathLst>
            </a:custGeom>
            <a:solidFill>
              <a:srgbClr val="009B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608379" y="68580"/>
              <a:ext cx="4535805" cy="13970"/>
            </a:xfrm>
            <a:custGeom>
              <a:avLst/>
              <a:gdLst/>
              <a:ahLst/>
              <a:cxnLst/>
              <a:rect l="l" t="t" r="r" b="b"/>
              <a:pathLst>
                <a:path w="4535805" h="13969">
                  <a:moveTo>
                    <a:pt x="453562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35620" y="13970"/>
                  </a:lnTo>
                  <a:lnTo>
                    <a:pt x="4535620" y="0"/>
                  </a:lnTo>
                  <a:close/>
                </a:path>
              </a:pathLst>
            </a:custGeom>
            <a:solidFill>
              <a:srgbClr val="009C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650166" y="81280"/>
              <a:ext cx="4493895" cy="13970"/>
            </a:xfrm>
            <a:custGeom>
              <a:avLst/>
              <a:gdLst/>
              <a:ahLst/>
              <a:cxnLst/>
              <a:rect l="l" t="t" r="r" b="b"/>
              <a:pathLst>
                <a:path w="4493895" h="13969">
                  <a:moveTo>
                    <a:pt x="4493833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93833" y="13970"/>
                  </a:lnTo>
                  <a:lnTo>
                    <a:pt x="4493833" y="0"/>
                  </a:lnTo>
                  <a:close/>
                </a:path>
              </a:pathLst>
            </a:custGeom>
            <a:solidFill>
              <a:srgbClr val="009CD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696132" y="95250"/>
              <a:ext cx="4448175" cy="13970"/>
            </a:xfrm>
            <a:custGeom>
              <a:avLst/>
              <a:gdLst/>
              <a:ahLst/>
              <a:cxnLst/>
              <a:rect l="l" t="t" r="r" b="b"/>
              <a:pathLst>
                <a:path w="4448175" h="13969">
                  <a:moveTo>
                    <a:pt x="444786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47867" y="13970"/>
                  </a:lnTo>
                  <a:lnTo>
                    <a:pt x="4447867" y="0"/>
                  </a:lnTo>
                  <a:close/>
                </a:path>
              </a:pathLst>
            </a:custGeom>
            <a:solidFill>
              <a:srgbClr val="009D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737919" y="107950"/>
              <a:ext cx="4406265" cy="13970"/>
            </a:xfrm>
            <a:custGeom>
              <a:avLst/>
              <a:gdLst/>
              <a:ahLst/>
              <a:cxnLst/>
              <a:rect l="l" t="t" r="r" b="b"/>
              <a:pathLst>
                <a:path w="4406265" h="13969">
                  <a:moveTo>
                    <a:pt x="440608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06080" y="13970"/>
                  </a:lnTo>
                  <a:lnTo>
                    <a:pt x="4406080" y="0"/>
                  </a:lnTo>
                  <a:close/>
                </a:path>
              </a:pathLst>
            </a:custGeom>
            <a:solidFill>
              <a:srgbClr val="009D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779706" y="120650"/>
              <a:ext cx="4364355" cy="13970"/>
            </a:xfrm>
            <a:custGeom>
              <a:avLst/>
              <a:gdLst/>
              <a:ahLst/>
              <a:cxnLst/>
              <a:rect l="l" t="t" r="r" b="b"/>
              <a:pathLst>
                <a:path w="4364355" h="13969">
                  <a:moveTo>
                    <a:pt x="4364293" y="0"/>
                  </a:moveTo>
                  <a:lnTo>
                    <a:pt x="0" y="0"/>
                  </a:lnTo>
                  <a:lnTo>
                    <a:pt x="20893" y="6350"/>
                  </a:lnTo>
                  <a:lnTo>
                    <a:pt x="48423" y="13970"/>
                  </a:lnTo>
                  <a:lnTo>
                    <a:pt x="4364293" y="13970"/>
                  </a:lnTo>
                  <a:lnTo>
                    <a:pt x="4364293" y="0"/>
                  </a:lnTo>
                  <a:close/>
                </a:path>
              </a:pathLst>
            </a:custGeom>
            <a:solidFill>
              <a:srgbClr val="009DD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823542" y="133350"/>
              <a:ext cx="4320540" cy="13970"/>
            </a:xfrm>
            <a:custGeom>
              <a:avLst/>
              <a:gdLst/>
              <a:ahLst/>
              <a:cxnLst/>
              <a:rect l="l" t="t" r="r" b="b"/>
              <a:pathLst>
                <a:path w="4320540" h="13969">
                  <a:moveTo>
                    <a:pt x="432045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320458" y="13970"/>
                  </a:lnTo>
                  <a:lnTo>
                    <a:pt x="4320458" y="0"/>
                  </a:lnTo>
                  <a:close/>
                </a:path>
              </a:pathLst>
            </a:custGeom>
            <a:solidFill>
              <a:srgbClr val="009E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869425" y="146050"/>
              <a:ext cx="4274820" cy="13970"/>
            </a:xfrm>
            <a:custGeom>
              <a:avLst/>
              <a:gdLst/>
              <a:ahLst/>
              <a:cxnLst/>
              <a:rect l="l" t="t" r="r" b="b"/>
              <a:pathLst>
                <a:path w="4274820" h="13969">
                  <a:moveTo>
                    <a:pt x="427457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74574" y="13970"/>
                  </a:lnTo>
                  <a:lnTo>
                    <a:pt x="4274574" y="0"/>
                  </a:lnTo>
                  <a:close/>
                </a:path>
              </a:pathLst>
            </a:custGeom>
            <a:solidFill>
              <a:srgbClr val="009ED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919898" y="160020"/>
              <a:ext cx="4224655" cy="13970"/>
            </a:xfrm>
            <a:custGeom>
              <a:avLst/>
              <a:gdLst/>
              <a:ahLst/>
              <a:cxnLst/>
              <a:rect l="l" t="t" r="r" b="b"/>
              <a:pathLst>
                <a:path w="4224655" h="13969">
                  <a:moveTo>
                    <a:pt x="422410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24101" y="13970"/>
                  </a:lnTo>
                  <a:lnTo>
                    <a:pt x="4224101" y="0"/>
                  </a:lnTo>
                  <a:close/>
                </a:path>
              </a:pathLst>
            </a:custGeom>
            <a:solidFill>
              <a:srgbClr val="009E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965781" y="172720"/>
              <a:ext cx="4178300" cy="13970"/>
            </a:xfrm>
            <a:custGeom>
              <a:avLst/>
              <a:gdLst/>
              <a:ahLst/>
              <a:cxnLst/>
              <a:rect l="l" t="t" r="r" b="b"/>
              <a:pathLst>
                <a:path w="4178300" h="13969">
                  <a:moveTo>
                    <a:pt x="417821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78218" y="13970"/>
                  </a:lnTo>
                  <a:lnTo>
                    <a:pt x="4178218" y="0"/>
                  </a:lnTo>
                  <a:close/>
                </a:path>
              </a:pathLst>
            </a:custGeom>
            <a:solidFill>
              <a:srgbClr val="009FD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011665" y="185420"/>
              <a:ext cx="4132579" cy="13970"/>
            </a:xfrm>
            <a:custGeom>
              <a:avLst/>
              <a:gdLst/>
              <a:ahLst/>
              <a:cxnLst/>
              <a:rect l="l" t="t" r="r" b="b"/>
              <a:pathLst>
                <a:path w="4132579" h="13969">
                  <a:moveTo>
                    <a:pt x="413233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01085" y="13970"/>
                  </a:lnTo>
                  <a:lnTo>
                    <a:pt x="4132334" y="5079"/>
                  </a:lnTo>
                  <a:lnTo>
                    <a:pt x="4132334" y="0"/>
                  </a:lnTo>
                  <a:close/>
                </a:path>
              </a:pathLst>
            </a:custGeom>
            <a:solidFill>
              <a:srgbClr val="009F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057549" y="198120"/>
              <a:ext cx="4060190" cy="13970"/>
            </a:xfrm>
            <a:custGeom>
              <a:avLst/>
              <a:gdLst/>
              <a:ahLst/>
              <a:cxnLst/>
              <a:rect l="l" t="t" r="r" b="b"/>
              <a:pathLst>
                <a:path w="4060190" h="13970">
                  <a:moveTo>
                    <a:pt x="40596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010561" y="13970"/>
                  </a:lnTo>
                  <a:lnTo>
                    <a:pt x="4059666" y="0"/>
                  </a:lnTo>
                  <a:close/>
                </a:path>
              </a:pathLst>
            </a:custGeom>
            <a:solidFill>
              <a:srgbClr val="00A0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103433" y="210820"/>
              <a:ext cx="3969385" cy="13970"/>
            </a:xfrm>
            <a:custGeom>
              <a:avLst/>
              <a:gdLst/>
              <a:ahLst/>
              <a:cxnLst/>
              <a:rect l="l" t="t" r="r" b="b"/>
              <a:pathLst>
                <a:path w="3969384" h="13970">
                  <a:moveTo>
                    <a:pt x="396914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920037" y="13970"/>
                  </a:lnTo>
                  <a:lnTo>
                    <a:pt x="3969141" y="0"/>
                  </a:lnTo>
                  <a:close/>
                </a:path>
              </a:pathLst>
            </a:custGeom>
            <a:solidFill>
              <a:srgbClr val="00A0D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153905" y="224790"/>
              <a:ext cx="3869690" cy="13970"/>
            </a:xfrm>
            <a:custGeom>
              <a:avLst/>
              <a:gdLst/>
              <a:ahLst/>
              <a:cxnLst/>
              <a:rect l="l" t="t" r="r" b="b"/>
              <a:pathLst>
                <a:path w="3869690" h="13970">
                  <a:moveTo>
                    <a:pt x="3869564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820460" y="13969"/>
                  </a:lnTo>
                  <a:lnTo>
                    <a:pt x="3869564" y="0"/>
                  </a:lnTo>
                  <a:close/>
                </a:path>
              </a:pathLst>
            </a:custGeom>
            <a:solidFill>
              <a:srgbClr val="00A0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199789" y="237490"/>
              <a:ext cx="3779520" cy="13970"/>
            </a:xfrm>
            <a:custGeom>
              <a:avLst/>
              <a:gdLst/>
              <a:ahLst/>
              <a:cxnLst/>
              <a:rect l="l" t="t" r="r" b="b"/>
              <a:pathLst>
                <a:path w="3779520" h="13970">
                  <a:moveTo>
                    <a:pt x="3779040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729935" y="13969"/>
                  </a:lnTo>
                  <a:lnTo>
                    <a:pt x="3779040" y="0"/>
                  </a:lnTo>
                  <a:close/>
                </a:path>
              </a:pathLst>
            </a:custGeom>
            <a:solidFill>
              <a:srgbClr val="00A1D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245673" y="250190"/>
              <a:ext cx="3688715" cy="13970"/>
            </a:xfrm>
            <a:custGeom>
              <a:avLst/>
              <a:gdLst/>
              <a:ahLst/>
              <a:cxnLst/>
              <a:rect l="l" t="t" r="r" b="b"/>
              <a:pathLst>
                <a:path w="3688715" h="13970">
                  <a:moveTo>
                    <a:pt x="3688516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639411" y="13969"/>
                  </a:lnTo>
                  <a:lnTo>
                    <a:pt x="3688516" y="0"/>
                  </a:lnTo>
                  <a:close/>
                </a:path>
              </a:pathLst>
            </a:custGeom>
            <a:solidFill>
              <a:srgbClr val="00A1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291557" y="262890"/>
              <a:ext cx="3598545" cy="13970"/>
            </a:xfrm>
            <a:custGeom>
              <a:avLst/>
              <a:gdLst/>
              <a:ahLst/>
              <a:cxnLst/>
              <a:rect l="l" t="t" r="r" b="b"/>
              <a:pathLst>
                <a:path w="3598545" h="13970">
                  <a:moveTo>
                    <a:pt x="3597991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548887" y="13969"/>
                  </a:lnTo>
                  <a:lnTo>
                    <a:pt x="3597991" y="0"/>
                  </a:lnTo>
                  <a:close/>
                </a:path>
              </a:pathLst>
            </a:custGeom>
            <a:solidFill>
              <a:srgbClr val="00A1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337441" y="275590"/>
              <a:ext cx="3507740" cy="13970"/>
            </a:xfrm>
            <a:custGeom>
              <a:avLst/>
              <a:gdLst/>
              <a:ahLst/>
              <a:cxnLst/>
              <a:rect l="l" t="t" r="r" b="b"/>
              <a:pathLst>
                <a:path w="3507740" h="13970">
                  <a:moveTo>
                    <a:pt x="3507467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458362" y="13969"/>
                  </a:lnTo>
                  <a:lnTo>
                    <a:pt x="3507467" y="0"/>
                  </a:lnTo>
                  <a:close/>
                </a:path>
              </a:pathLst>
            </a:custGeom>
            <a:solidFill>
              <a:srgbClr val="00A2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387913" y="289559"/>
              <a:ext cx="3408045" cy="13970"/>
            </a:xfrm>
            <a:custGeom>
              <a:avLst/>
              <a:gdLst/>
              <a:ahLst/>
              <a:cxnLst/>
              <a:rect l="l" t="t" r="r" b="b"/>
              <a:pathLst>
                <a:path w="3408045" h="13970">
                  <a:moveTo>
                    <a:pt x="3407890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358786" y="13970"/>
                  </a:lnTo>
                  <a:lnTo>
                    <a:pt x="3407890" y="0"/>
                  </a:lnTo>
                  <a:close/>
                </a:path>
              </a:pathLst>
            </a:custGeom>
            <a:solidFill>
              <a:srgbClr val="00A2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433797" y="302259"/>
              <a:ext cx="3317875" cy="13970"/>
            </a:xfrm>
            <a:custGeom>
              <a:avLst/>
              <a:gdLst/>
              <a:ahLst/>
              <a:cxnLst/>
              <a:rect l="l" t="t" r="r" b="b"/>
              <a:pathLst>
                <a:path w="3317875" h="13970">
                  <a:moveTo>
                    <a:pt x="33173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268261" y="13970"/>
                  </a:lnTo>
                  <a:lnTo>
                    <a:pt x="3317366" y="0"/>
                  </a:lnTo>
                  <a:close/>
                </a:path>
              </a:pathLst>
            </a:custGeom>
            <a:solidFill>
              <a:srgbClr val="00A3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479669" y="314959"/>
              <a:ext cx="3227070" cy="26670"/>
            </a:xfrm>
            <a:custGeom>
              <a:avLst/>
              <a:gdLst/>
              <a:ahLst/>
              <a:cxnLst/>
              <a:rect l="l" t="t" r="r" b="b"/>
              <a:pathLst>
                <a:path w="3227070" h="26670">
                  <a:moveTo>
                    <a:pt x="3226854" y="0"/>
                  </a:moveTo>
                  <a:lnTo>
                    <a:pt x="0" y="0"/>
                  </a:lnTo>
                  <a:lnTo>
                    <a:pt x="32131" y="8890"/>
                  </a:lnTo>
                  <a:lnTo>
                    <a:pt x="49161" y="12700"/>
                  </a:lnTo>
                  <a:lnTo>
                    <a:pt x="54838" y="13970"/>
                  </a:lnTo>
                  <a:lnTo>
                    <a:pt x="111633" y="26670"/>
                  </a:lnTo>
                  <a:lnTo>
                    <a:pt x="3133102" y="26670"/>
                  </a:lnTo>
                  <a:lnTo>
                    <a:pt x="3177743" y="13970"/>
                  </a:lnTo>
                  <a:lnTo>
                    <a:pt x="3182213" y="12700"/>
                  </a:lnTo>
                  <a:lnTo>
                    <a:pt x="3226854" y="0"/>
                  </a:lnTo>
                  <a:close/>
                </a:path>
              </a:pathLst>
            </a:custGeom>
            <a:solidFill>
              <a:srgbClr val="00A3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585629" y="340359"/>
              <a:ext cx="3032125" cy="13970"/>
            </a:xfrm>
            <a:custGeom>
              <a:avLst/>
              <a:gdLst/>
              <a:ahLst/>
              <a:cxnLst/>
              <a:rect l="l" t="t" r="r" b="b"/>
              <a:pathLst>
                <a:path w="3032125" h="13970">
                  <a:moveTo>
                    <a:pt x="3031612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982507" y="13970"/>
                  </a:lnTo>
                  <a:lnTo>
                    <a:pt x="3031612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648101" y="354329"/>
              <a:ext cx="2920365" cy="13970"/>
            </a:xfrm>
            <a:custGeom>
              <a:avLst/>
              <a:gdLst/>
              <a:ahLst/>
              <a:cxnLst/>
              <a:rect l="l" t="t" r="r" b="b"/>
              <a:pathLst>
                <a:path w="2920365" h="13970">
                  <a:moveTo>
                    <a:pt x="292003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870931" y="13970"/>
                  </a:lnTo>
                  <a:lnTo>
                    <a:pt x="2920036" y="0"/>
                  </a:lnTo>
                  <a:close/>
                </a:path>
              </a:pathLst>
            </a:custGeom>
            <a:solidFill>
              <a:srgbClr val="00A4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704893" y="367029"/>
              <a:ext cx="2818765" cy="13970"/>
            </a:xfrm>
            <a:custGeom>
              <a:avLst/>
              <a:gdLst/>
              <a:ahLst/>
              <a:cxnLst/>
              <a:rect l="l" t="t" r="r" b="b"/>
              <a:pathLst>
                <a:path w="2818765" h="13970">
                  <a:moveTo>
                    <a:pt x="281860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769498" y="13970"/>
                  </a:lnTo>
                  <a:lnTo>
                    <a:pt x="2818603" y="0"/>
                  </a:lnTo>
                  <a:close/>
                </a:path>
              </a:pathLst>
            </a:custGeom>
            <a:solidFill>
              <a:srgbClr val="00A4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761685" y="379729"/>
              <a:ext cx="2717165" cy="13970"/>
            </a:xfrm>
            <a:custGeom>
              <a:avLst/>
              <a:gdLst/>
              <a:ahLst/>
              <a:cxnLst/>
              <a:rect l="l" t="t" r="r" b="b"/>
              <a:pathLst>
                <a:path w="2717165" h="13970">
                  <a:moveTo>
                    <a:pt x="2717170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668066" y="13970"/>
                  </a:lnTo>
                  <a:lnTo>
                    <a:pt x="2717170" y="0"/>
                  </a:lnTo>
                  <a:close/>
                </a:path>
              </a:pathLst>
            </a:custGeom>
            <a:solidFill>
              <a:srgbClr val="00A5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818478" y="392429"/>
              <a:ext cx="2616200" cy="13970"/>
            </a:xfrm>
            <a:custGeom>
              <a:avLst/>
              <a:gdLst/>
              <a:ahLst/>
              <a:cxnLst/>
              <a:rect l="l" t="t" r="r" b="b"/>
              <a:pathLst>
                <a:path w="2616200" h="13970">
                  <a:moveTo>
                    <a:pt x="261573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566633" y="13970"/>
                  </a:lnTo>
                  <a:lnTo>
                    <a:pt x="2615737" y="0"/>
                  </a:lnTo>
                  <a:close/>
                </a:path>
              </a:pathLst>
            </a:custGeom>
            <a:solidFill>
              <a:srgbClr val="00A5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875270" y="405129"/>
              <a:ext cx="2514600" cy="15240"/>
            </a:xfrm>
            <a:custGeom>
              <a:avLst/>
              <a:gdLst/>
              <a:ahLst/>
              <a:cxnLst/>
              <a:rect l="l" t="t" r="r" b="b"/>
              <a:pathLst>
                <a:path w="2514600" h="15240">
                  <a:moveTo>
                    <a:pt x="2514305" y="0"/>
                  </a:moveTo>
                  <a:lnTo>
                    <a:pt x="0" y="0"/>
                  </a:lnTo>
                  <a:lnTo>
                    <a:pt x="68150" y="15240"/>
                  </a:lnTo>
                  <a:lnTo>
                    <a:pt x="2460736" y="15240"/>
                  </a:lnTo>
                  <a:lnTo>
                    <a:pt x="2514305" y="0"/>
                  </a:lnTo>
                  <a:close/>
                </a:path>
              </a:pathLst>
            </a:custGeom>
            <a:solidFill>
              <a:srgbClr val="00A6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937741" y="419100"/>
              <a:ext cx="2402840" cy="13970"/>
            </a:xfrm>
            <a:custGeom>
              <a:avLst/>
              <a:gdLst/>
              <a:ahLst/>
              <a:cxnLst/>
              <a:rect l="l" t="t" r="r" b="b"/>
              <a:pathLst>
                <a:path w="2402840" h="13970">
                  <a:moveTo>
                    <a:pt x="2402729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353624" y="13970"/>
                  </a:lnTo>
                  <a:lnTo>
                    <a:pt x="2402729" y="0"/>
                  </a:lnTo>
                  <a:close/>
                </a:path>
              </a:pathLst>
            </a:custGeom>
            <a:solidFill>
              <a:srgbClr val="00A6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994534" y="431800"/>
              <a:ext cx="2301875" cy="13970"/>
            </a:xfrm>
            <a:custGeom>
              <a:avLst/>
              <a:gdLst/>
              <a:ahLst/>
              <a:cxnLst/>
              <a:rect l="l" t="t" r="r" b="b"/>
              <a:pathLst>
                <a:path w="2301875" h="13970">
                  <a:moveTo>
                    <a:pt x="230129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250916" y="13970"/>
                  </a:lnTo>
                  <a:lnTo>
                    <a:pt x="2256655" y="12700"/>
                  </a:lnTo>
                  <a:lnTo>
                    <a:pt x="2301296" y="0"/>
                  </a:lnTo>
                  <a:close/>
                </a:path>
              </a:pathLst>
            </a:custGeom>
            <a:solidFill>
              <a:srgbClr val="00A6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051326" y="444500"/>
              <a:ext cx="2200275" cy="13970"/>
            </a:xfrm>
            <a:custGeom>
              <a:avLst/>
              <a:gdLst/>
              <a:ahLst/>
              <a:cxnLst/>
              <a:rect l="l" t="t" r="r" b="b"/>
              <a:pathLst>
                <a:path w="2200275" h="13970">
                  <a:moveTo>
                    <a:pt x="219986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136729" y="13970"/>
                  </a:lnTo>
                  <a:lnTo>
                    <a:pt x="2199863" y="0"/>
                  </a:lnTo>
                  <a:close/>
                </a:path>
              </a:pathLst>
            </a:custGeom>
            <a:solidFill>
              <a:srgbClr val="00A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108118" y="457200"/>
              <a:ext cx="2085975" cy="13970"/>
            </a:xfrm>
            <a:custGeom>
              <a:avLst/>
              <a:gdLst/>
              <a:ahLst/>
              <a:cxnLst/>
              <a:rect l="l" t="t" r="r" b="b"/>
              <a:pathLst>
                <a:path w="2085975" h="13970">
                  <a:moveTo>
                    <a:pt x="208567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022543" y="13970"/>
                  </a:lnTo>
                  <a:lnTo>
                    <a:pt x="2085677" y="0"/>
                  </a:lnTo>
                  <a:close/>
                </a:path>
              </a:pathLst>
            </a:custGeom>
            <a:solidFill>
              <a:srgbClr val="00A7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164910" y="469900"/>
              <a:ext cx="1971675" cy="15240"/>
            </a:xfrm>
            <a:custGeom>
              <a:avLst/>
              <a:gdLst/>
              <a:ahLst/>
              <a:cxnLst/>
              <a:rect l="l" t="t" r="r" b="b"/>
              <a:pathLst>
                <a:path w="1971675" h="15240">
                  <a:moveTo>
                    <a:pt x="1971490" y="0"/>
                  </a:moveTo>
                  <a:lnTo>
                    <a:pt x="0" y="0"/>
                  </a:lnTo>
                  <a:lnTo>
                    <a:pt x="68150" y="15239"/>
                  </a:lnTo>
                  <a:lnTo>
                    <a:pt x="1902617" y="15239"/>
                  </a:lnTo>
                  <a:lnTo>
                    <a:pt x="1971490" y="0"/>
                  </a:lnTo>
                  <a:close/>
                </a:path>
              </a:pathLst>
            </a:custGeom>
            <a:solidFill>
              <a:srgbClr val="00A7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227382" y="483869"/>
              <a:ext cx="1845945" cy="1270"/>
            </a:xfrm>
            <a:custGeom>
              <a:avLst/>
              <a:gdLst/>
              <a:ahLst/>
              <a:cxnLst/>
              <a:rect l="l" t="t" r="r" b="b"/>
              <a:pathLst>
                <a:path w="1845945" h="1270">
                  <a:moveTo>
                    <a:pt x="0" y="1269"/>
                  </a:moveTo>
                  <a:lnTo>
                    <a:pt x="1845885" y="1269"/>
                  </a:lnTo>
                  <a:lnTo>
                    <a:pt x="1845885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00A8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2" name="object 172"/>
          <p:cNvGrpSpPr/>
          <p:nvPr/>
        </p:nvGrpSpPr>
        <p:grpSpPr>
          <a:xfrm>
            <a:off x="2044700" y="2324100"/>
            <a:ext cx="6654800" cy="2933700"/>
            <a:chOff x="2044700" y="2324100"/>
            <a:chExt cx="6654800" cy="2933700"/>
          </a:xfrm>
        </p:grpSpPr>
        <p:sp>
          <p:nvSpPr>
            <p:cNvPr id="173" name="object 173"/>
            <p:cNvSpPr/>
            <p:nvPr/>
          </p:nvSpPr>
          <p:spPr>
            <a:xfrm>
              <a:off x="2044700" y="2324100"/>
              <a:ext cx="3717925" cy="2933700"/>
            </a:xfrm>
            <a:custGeom>
              <a:avLst/>
              <a:gdLst/>
              <a:ahLst/>
              <a:cxnLst/>
              <a:rect l="l" t="t" r="r" b="b"/>
              <a:pathLst>
                <a:path w="3717925" h="2933700">
                  <a:moveTo>
                    <a:pt x="0" y="2933700"/>
                  </a:moveTo>
                  <a:lnTo>
                    <a:pt x="3717926" y="2933700"/>
                  </a:lnTo>
                  <a:lnTo>
                    <a:pt x="3717926" y="0"/>
                  </a:lnTo>
                  <a:lnTo>
                    <a:pt x="0" y="0"/>
                  </a:lnTo>
                  <a:lnTo>
                    <a:pt x="0" y="2933700"/>
                  </a:lnTo>
                  <a:close/>
                </a:path>
              </a:pathLst>
            </a:custGeom>
            <a:solidFill>
              <a:srgbClr val="DA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803900" y="2324100"/>
              <a:ext cx="2895600" cy="2933700"/>
            </a:xfrm>
            <a:custGeom>
              <a:avLst/>
              <a:gdLst/>
              <a:ahLst/>
              <a:cxnLst/>
              <a:rect l="l" t="t" r="r" b="b"/>
              <a:pathLst>
                <a:path w="2895600" h="2933700">
                  <a:moveTo>
                    <a:pt x="2895600" y="0"/>
                  </a:moveTo>
                  <a:lnTo>
                    <a:pt x="0" y="0"/>
                  </a:lnTo>
                  <a:lnTo>
                    <a:pt x="0" y="2933700"/>
                  </a:lnTo>
                  <a:lnTo>
                    <a:pt x="2895600" y="2933700"/>
                  </a:lnTo>
                  <a:close/>
                </a:path>
              </a:pathLst>
            </a:custGeom>
            <a:solidFill>
              <a:srgbClr val="009C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5" name="object 175"/>
          <p:cNvSpPr txBox="1"/>
          <p:nvPr/>
        </p:nvSpPr>
        <p:spPr>
          <a:xfrm>
            <a:off x="3232150" y="5307329"/>
            <a:ext cx="1597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4" dirty="0">
                <a:latin typeface="Arial Black"/>
                <a:cs typeface="Arial Black"/>
              </a:rPr>
              <a:t>Modify</a:t>
            </a:r>
            <a:r>
              <a:rPr sz="1800" spc="-160" dirty="0">
                <a:latin typeface="Arial Black"/>
                <a:cs typeface="Arial Black"/>
              </a:rPr>
              <a:t> </a:t>
            </a:r>
            <a:r>
              <a:rPr sz="1800" spc="-245" dirty="0">
                <a:latin typeface="Arial Black"/>
                <a:cs typeface="Arial Black"/>
              </a:rPr>
              <a:t>capacity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6330950" y="5307329"/>
            <a:ext cx="1330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4" dirty="0">
                <a:latin typeface="Arial Black"/>
                <a:cs typeface="Arial Black"/>
              </a:rPr>
              <a:t>Use</a:t>
            </a:r>
            <a:r>
              <a:rPr sz="1800" spc="-160" dirty="0">
                <a:latin typeface="Arial Black"/>
                <a:cs typeface="Arial Black"/>
              </a:rPr>
              <a:t> </a:t>
            </a:r>
            <a:r>
              <a:rPr sz="1800" spc="-245" dirty="0">
                <a:latin typeface="Arial Black"/>
                <a:cs typeface="Arial Black"/>
              </a:rPr>
              <a:t>capacity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77" name="object 177"/>
          <p:cNvGrpSpPr/>
          <p:nvPr/>
        </p:nvGrpSpPr>
        <p:grpSpPr>
          <a:xfrm>
            <a:off x="673507" y="480467"/>
            <a:ext cx="7780655" cy="1292225"/>
            <a:chOff x="673507" y="480467"/>
            <a:chExt cx="7780655" cy="1292225"/>
          </a:xfrm>
        </p:grpSpPr>
        <p:sp>
          <p:nvSpPr>
            <p:cNvPr id="178" name="object 178"/>
            <p:cNvSpPr/>
            <p:nvPr/>
          </p:nvSpPr>
          <p:spPr>
            <a:xfrm>
              <a:off x="678180" y="485139"/>
              <a:ext cx="7771130" cy="1282700"/>
            </a:xfrm>
            <a:custGeom>
              <a:avLst/>
              <a:gdLst/>
              <a:ahLst/>
              <a:cxnLst/>
              <a:rect l="l" t="t" r="r" b="b"/>
              <a:pathLst>
                <a:path w="7771130" h="1282700">
                  <a:moveTo>
                    <a:pt x="7771130" y="0"/>
                  </a:moveTo>
                  <a:lnTo>
                    <a:pt x="0" y="0"/>
                  </a:lnTo>
                  <a:lnTo>
                    <a:pt x="0" y="1282700"/>
                  </a:lnTo>
                  <a:lnTo>
                    <a:pt x="7771130" y="1282700"/>
                  </a:lnTo>
                  <a:close/>
                </a:path>
              </a:pathLst>
            </a:custGeom>
            <a:solidFill>
              <a:srgbClr val="2EF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78180" y="485139"/>
              <a:ext cx="7771130" cy="1282700"/>
            </a:xfrm>
            <a:custGeom>
              <a:avLst/>
              <a:gdLst/>
              <a:ahLst/>
              <a:cxnLst/>
              <a:rect l="l" t="t" r="r" b="b"/>
              <a:pathLst>
                <a:path w="7771130" h="1282700">
                  <a:moveTo>
                    <a:pt x="3884930" y="1282700"/>
                  </a:moveTo>
                  <a:lnTo>
                    <a:pt x="0" y="1282700"/>
                  </a:lnTo>
                  <a:lnTo>
                    <a:pt x="0" y="0"/>
                  </a:lnTo>
                  <a:lnTo>
                    <a:pt x="7771130" y="0"/>
                  </a:lnTo>
                  <a:lnTo>
                    <a:pt x="7771130" y="1282700"/>
                  </a:lnTo>
                  <a:lnTo>
                    <a:pt x="3884930" y="12827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0" name="object 180"/>
          <p:cNvSpPr txBox="1">
            <a:spLocks noGrp="1"/>
          </p:cNvSpPr>
          <p:nvPr>
            <p:ph type="title"/>
          </p:nvPr>
        </p:nvSpPr>
        <p:spPr>
          <a:xfrm>
            <a:off x="665480" y="993140"/>
            <a:ext cx="766000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250" dirty="0">
                <a:latin typeface="Arial"/>
                <a:cs typeface="Arial"/>
              </a:rPr>
              <a:t>Planning </a:t>
            </a:r>
            <a:r>
              <a:rPr b="0" spc="-265" dirty="0">
                <a:latin typeface="Arial"/>
                <a:cs typeface="Arial"/>
              </a:rPr>
              <a:t>Over </a:t>
            </a:r>
            <a:r>
              <a:rPr b="0" spc="-390" dirty="0">
                <a:latin typeface="Arial"/>
                <a:cs typeface="Arial"/>
              </a:rPr>
              <a:t>a </a:t>
            </a:r>
            <a:r>
              <a:rPr b="0" spc="-265" dirty="0">
                <a:latin typeface="Arial"/>
                <a:cs typeface="Arial"/>
              </a:rPr>
              <a:t>Time</a:t>
            </a:r>
            <a:r>
              <a:rPr b="0" spc="-210" dirty="0">
                <a:latin typeface="Arial"/>
                <a:cs typeface="Arial"/>
              </a:rPr>
              <a:t> </a:t>
            </a:r>
            <a:r>
              <a:rPr b="0" spc="-200" dirty="0">
                <a:latin typeface="Arial"/>
                <a:cs typeface="Arial"/>
              </a:rPr>
              <a:t>Horizon</a:t>
            </a:r>
          </a:p>
        </p:txBody>
      </p:sp>
      <p:sp>
        <p:nvSpPr>
          <p:cNvPr id="181" name="object 181"/>
          <p:cNvSpPr txBox="1"/>
          <p:nvPr/>
        </p:nvSpPr>
        <p:spPr>
          <a:xfrm>
            <a:off x="5819773" y="3274059"/>
            <a:ext cx="2657475" cy="792480"/>
          </a:xfrm>
          <a:prstGeom prst="rect">
            <a:avLst/>
          </a:prstGeom>
          <a:solidFill>
            <a:srgbClr val="2EFF73"/>
          </a:solidFill>
        </p:spPr>
        <p:txBody>
          <a:bodyPr vert="horz" wrap="square" lIns="0" tIns="5080" rIns="0" bIns="0" rtlCol="0">
            <a:spAutoFit/>
          </a:bodyPr>
          <a:lstStyle/>
          <a:p>
            <a:pPr marL="309245">
              <a:lnSpc>
                <a:spcPts val="1995"/>
              </a:lnSpc>
              <a:spcBef>
                <a:spcPts val="40"/>
              </a:spcBef>
            </a:pPr>
            <a:r>
              <a:rPr sz="1800" spc="-204" dirty="0">
                <a:latin typeface="Arial Black"/>
                <a:cs typeface="Arial Black"/>
              </a:rPr>
              <a:t>Add</a:t>
            </a:r>
            <a:r>
              <a:rPr sz="1800" spc="-114" dirty="0">
                <a:latin typeface="Arial Black"/>
                <a:cs typeface="Arial Black"/>
              </a:rPr>
              <a:t> </a:t>
            </a:r>
            <a:r>
              <a:rPr sz="1800" spc="-210" dirty="0">
                <a:latin typeface="Arial Black"/>
                <a:cs typeface="Arial Black"/>
              </a:rPr>
              <a:t>personnel</a:t>
            </a:r>
            <a:endParaRPr sz="1800">
              <a:latin typeface="Arial Black"/>
              <a:cs typeface="Arial Black"/>
            </a:endParaRPr>
          </a:p>
          <a:p>
            <a:pPr marL="309245">
              <a:lnSpc>
                <a:spcPts val="1995"/>
              </a:lnSpc>
            </a:pPr>
            <a:r>
              <a:rPr sz="1800" spc="-210" dirty="0">
                <a:latin typeface="Arial Black"/>
                <a:cs typeface="Arial Black"/>
              </a:rPr>
              <a:t>Build or </a:t>
            </a:r>
            <a:r>
              <a:rPr sz="1800" spc="-204" dirty="0">
                <a:latin typeface="Arial Black"/>
                <a:cs typeface="Arial Black"/>
              </a:rPr>
              <a:t>use</a:t>
            </a:r>
            <a:r>
              <a:rPr sz="1800" spc="90" dirty="0">
                <a:latin typeface="Arial Black"/>
                <a:cs typeface="Arial Black"/>
              </a:rPr>
              <a:t> </a:t>
            </a:r>
            <a:r>
              <a:rPr sz="1800" spc="-220" dirty="0">
                <a:latin typeface="Arial Black"/>
                <a:cs typeface="Arial Black"/>
              </a:rPr>
              <a:t>inventory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2419350" y="3274059"/>
            <a:ext cx="3343275" cy="792480"/>
          </a:xfrm>
          <a:prstGeom prst="rect">
            <a:avLst/>
          </a:prstGeom>
          <a:solidFill>
            <a:srgbClr val="2EFF73"/>
          </a:solidFill>
        </p:spPr>
        <p:txBody>
          <a:bodyPr vert="horz" wrap="square" lIns="0" tIns="46355" rIns="0" bIns="0" rtlCol="0">
            <a:spAutoFit/>
          </a:bodyPr>
          <a:lstStyle/>
          <a:p>
            <a:pPr marL="89535" marR="1713864">
              <a:lnSpc>
                <a:spcPct val="85000"/>
              </a:lnSpc>
              <a:spcBef>
                <a:spcPts val="365"/>
              </a:spcBef>
            </a:pPr>
            <a:r>
              <a:rPr sz="1800" spc="-235" dirty="0">
                <a:latin typeface="Arial Black"/>
                <a:cs typeface="Arial Black"/>
              </a:rPr>
              <a:t>Subcontract  </a:t>
            </a:r>
            <a:r>
              <a:rPr sz="1800" spc="-204" dirty="0">
                <a:latin typeface="Arial Black"/>
                <a:cs typeface="Arial Black"/>
              </a:rPr>
              <a:t>Add </a:t>
            </a:r>
            <a:r>
              <a:rPr sz="1800" spc="-235" dirty="0">
                <a:latin typeface="Arial Black"/>
                <a:cs typeface="Arial Black"/>
              </a:rPr>
              <a:t>equipment  </a:t>
            </a:r>
            <a:r>
              <a:rPr sz="1800" spc="-204" dirty="0">
                <a:latin typeface="Arial Black"/>
                <a:cs typeface="Arial Black"/>
              </a:rPr>
              <a:t>Add</a:t>
            </a:r>
            <a:r>
              <a:rPr sz="1800" spc="-120" dirty="0">
                <a:latin typeface="Arial Black"/>
                <a:cs typeface="Arial Black"/>
              </a:rPr>
              <a:t> </a:t>
            </a:r>
            <a:r>
              <a:rPr sz="1800" spc="-220" dirty="0">
                <a:latin typeface="Arial Black"/>
                <a:cs typeface="Arial Black"/>
              </a:rPr>
              <a:t>shifts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441959" y="4382770"/>
            <a:ext cx="1229360" cy="5334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1839"/>
              </a:lnSpc>
              <a:spcBef>
                <a:spcPts val="425"/>
              </a:spcBef>
            </a:pPr>
            <a:r>
              <a:rPr sz="1800" spc="-175" dirty="0">
                <a:latin typeface="Arial Black"/>
                <a:cs typeface="Arial Black"/>
              </a:rPr>
              <a:t>Sh</a:t>
            </a:r>
            <a:r>
              <a:rPr sz="1800" spc="-180" dirty="0">
                <a:latin typeface="Arial Black"/>
                <a:cs typeface="Arial Black"/>
              </a:rPr>
              <a:t>o</a:t>
            </a:r>
            <a:r>
              <a:rPr sz="1800" spc="-250" dirty="0">
                <a:latin typeface="Arial Black"/>
                <a:cs typeface="Arial Black"/>
              </a:rPr>
              <a:t>r</a:t>
            </a:r>
            <a:r>
              <a:rPr sz="1800" spc="-245" dirty="0">
                <a:latin typeface="Arial Black"/>
                <a:cs typeface="Arial Black"/>
              </a:rPr>
              <a:t>t</a:t>
            </a:r>
            <a:r>
              <a:rPr sz="1800" spc="-110" dirty="0">
                <a:latin typeface="Arial Black"/>
                <a:cs typeface="Arial Black"/>
              </a:rPr>
              <a:t>-r</a:t>
            </a:r>
            <a:r>
              <a:rPr sz="1800" spc="-200" dirty="0">
                <a:latin typeface="Arial Black"/>
                <a:cs typeface="Arial Black"/>
              </a:rPr>
              <a:t>a</a:t>
            </a:r>
            <a:r>
              <a:rPr sz="1800" spc="-204" dirty="0">
                <a:latin typeface="Arial Black"/>
                <a:cs typeface="Arial Black"/>
              </a:rPr>
              <a:t>n</a:t>
            </a:r>
            <a:r>
              <a:rPr sz="1800" spc="-215" dirty="0">
                <a:latin typeface="Arial Black"/>
                <a:cs typeface="Arial Black"/>
              </a:rPr>
              <a:t>g</a:t>
            </a:r>
            <a:r>
              <a:rPr sz="1800" spc="-150" dirty="0">
                <a:latin typeface="Arial Black"/>
                <a:cs typeface="Arial Black"/>
              </a:rPr>
              <a:t>e </a:t>
            </a:r>
            <a:r>
              <a:rPr sz="1800" spc="-100" dirty="0">
                <a:latin typeface="Arial Black"/>
                <a:cs typeface="Arial Black"/>
              </a:rPr>
              <a:t> </a:t>
            </a:r>
            <a:r>
              <a:rPr sz="1800" spc="-210" dirty="0">
                <a:latin typeface="Arial Black"/>
                <a:cs typeface="Arial Black"/>
              </a:rPr>
              <a:t>planning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5424170" y="4273550"/>
            <a:ext cx="2740660" cy="792480"/>
          </a:xfrm>
          <a:custGeom>
            <a:avLst/>
            <a:gdLst/>
            <a:ahLst/>
            <a:cxnLst/>
            <a:rect l="l" t="t" r="r" b="b"/>
            <a:pathLst>
              <a:path w="2740659" h="792479">
                <a:moveTo>
                  <a:pt x="338455" y="0"/>
                </a:moveTo>
                <a:lnTo>
                  <a:pt x="0" y="0"/>
                </a:lnTo>
                <a:lnTo>
                  <a:pt x="0" y="792480"/>
                </a:lnTo>
                <a:lnTo>
                  <a:pt x="338455" y="792480"/>
                </a:lnTo>
                <a:lnTo>
                  <a:pt x="338455" y="0"/>
                </a:lnTo>
                <a:close/>
              </a:path>
              <a:path w="2740659" h="792479">
                <a:moveTo>
                  <a:pt x="2740660" y="0"/>
                </a:moveTo>
                <a:lnTo>
                  <a:pt x="395592" y="0"/>
                </a:lnTo>
                <a:lnTo>
                  <a:pt x="395592" y="792480"/>
                </a:lnTo>
                <a:lnTo>
                  <a:pt x="2740660" y="792480"/>
                </a:lnTo>
                <a:lnTo>
                  <a:pt x="2740660" y="0"/>
                </a:lnTo>
                <a:close/>
              </a:path>
            </a:pathLst>
          </a:custGeom>
          <a:solidFill>
            <a:srgbClr val="84D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 txBox="1"/>
          <p:nvPr/>
        </p:nvSpPr>
        <p:spPr>
          <a:xfrm>
            <a:off x="5984240" y="4265929"/>
            <a:ext cx="2039620" cy="7658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ct val="85000"/>
              </a:lnSpc>
              <a:spcBef>
                <a:spcPts val="425"/>
              </a:spcBef>
            </a:pPr>
            <a:r>
              <a:rPr sz="1800" spc="-210" dirty="0">
                <a:latin typeface="Arial Black"/>
                <a:cs typeface="Arial Black"/>
              </a:rPr>
              <a:t>Schedule jobs  Schedule personnel  </a:t>
            </a:r>
            <a:r>
              <a:rPr sz="1800" spc="-235" dirty="0">
                <a:latin typeface="Arial Black"/>
                <a:cs typeface="Arial Black"/>
              </a:rPr>
              <a:t>Allocate</a:t>
            </a:r>
            <a:r>
              <a:rPr sz="1800" spc="-120" dirty="0">
                <a:latin typeface="Arial Black"/>
                <a:cs typeface="Arial Black"/>
              </a:rPr>
              <a:t> </a:t>
            </a:r>
            <a:r>
              <a:rPr sz="1800" spc="-229" dirty="0">
                <a:latin typeface="Arial Black"/>
                <a:cs typeface="Arial Black"/>
              </a:rPr>
              <a:t>machinery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5492750" y="4410709"/>
            <a:ext cx="24320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735" dirty="0">
                <a:solidFill>
                  <a:srgbClr val="FF0000"/>
                </a:solidFill>
                <a:latin typeface="Arial Black"/>
                <a:cs typeface="Arial Black"/>
              </a:rPr>
              <a:t>*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441959" y="2494279"/>
            <a:ext cx="1370330" cy="15379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182880">
              <a:lnSpc>
                <a:spcPts val="1830"/>
              </a:lnSpc>
              <a:spcBef>
                <a:spcPts val="434"/>
              </a:spcBef>
            </a:pPr>
            <a:r>
              <a:rPr sz="1800" spc="-204" dirty="0">
                <a:latin typeface="Arial Black"/>
                <a:cs typeface="Arial Black"/>
              </a:rPr>
              <a:t>Lo</a:t>
            </a:r>
            <a:r>
              <a:rPr sz="1800" spc="-215" dirty="0">
                <a:latin typeface="Arial Black"/>
                <a:cs typeface="Arial Black"/>
              </a:rPr>
              <a:t>n</a:t>
            </a:r>
            <a:r>
              <a:rPr sz="1800" spc="-145" dirty="0">
                <a:latin typeface="Arial Black"/>
                <a:cs typeface="Arial Black"/>
              </a:rPr>
              <a:t>g-r</a:t>
            </a:r>
            <a:r>
              <a:rPr sz="1800" spc="-204" dirty="0">
                <a:latin typeface="Arial Black"/>
                <a:cs typeface="Arial Black"/>
              </a:rPr>
              <a:t>a</a:t>
            </a:r>
            <a:r>
              <a:rPr sz="1800" spc="-180" dirty="0">
                <a:latin typeface="Arial Black"/>
                <a:cs typeface="Arial Black"/>
              </a:rPr>
              <a:t>nge </a:t>
            </a:r>
            <a:r>
              <a:rPr sz="1800" spc="-105" dirty="0">
                <a:latin typeface="Arial Black"/>
                <a:cs typeface="Arial Black"/>
              </a:rPr>
              <a:t> </a:t>
            </a:r>
            <a:r>
              <a:rPr sz="1800" spc="-210" dirty="0">
                <a:latin typeface="Arial Black"/>
                <a:cs typeface="Arial Black"/>
              </a:rPr>
              <a:t>planning</a:t>
            </a:r>
            <a:endParaRPr sz="1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>
              <a:latin typeface="Arial Black"/>
              <a:cs typeface="Arial Black"/>
            </a:endParaRPr>
          </a:p>
          <a:p>
            <a:pPr marL="12700" marR="5080">
              <a:lnSpc>
                <a:spcPct val="85000"/>
              </a:lnSpc>
            </a:pPr>
            <a:r>
              <a:rPr sz="1800" spc="-200" dirty="0">
                <a:latin typeface="Arial Black"/>
                <a:cs typeface="Arial Black"/>
              </a:rPr>
              <a:t>I</a:t>
            </a:r>
            <a:r>
              <a:rPr sz="1800" spc="-215" dirty="0">
                <a:latin typeface="Arial Black"/>
                <a:cs typeface="Arial Black"/>
              </a:rPr>
              <a:t>n</a:t>
            </a:r>
            <a:r>
              <a:rPr sz="1800" spc="-295" dirty="0">
                <a:latin typeface="Arial Black"/>
                <a:cs typeface="Arial Black"/>
              </a:rPr>
              <a:t>t</a:t>
            </a:r>
            <a:r>
              <a:rPr sz="1800" spc="-215" dirty="0">
                <a:latin typeface="Arial Black"/>
                <a:cs typeface="Arial Black"/>
              </a:rPr>
              <a:t>e</a:t>
            </a:r>
            <a:r>
              <a:rPr sz="1800" spc="-250" dirty="0">
                <a:latin typeface="Arial Black"/>
                <a:cs typeface="Arial Black"/>
              </a:rPr>
              <a:t>rmed</a:t>
            </a:r>
            <a:r>
              <a:rPr sz="1800" spc="-130" dirty="0">
                <a:latin typeface="Arial Black"/>
                <a:cs typeface="Arial Black"/>
              </a:rPr>
              <a:t>i</a:t>
            </a:r>
            <a:r>
              <a:rPr sz="1800" spc="-170" dirty="0">
                <a:latin typeface="Arial Black"/>
                <a:cs typeface="Arial Black"/>
              </a:rPr>
              <a:t>ate- </a:t>
            </a:r>
            <a:r>
              <a:rPr sz="1800" spc="-120" dirty="0">
                <a:latin typeface="Arial Black"/>
                <a:cs typeface="Arial Black"/>
              </a:rPr>
              <a:t> </a:t>
            </a:r>
            <a:r>
              <a:rPr sz="1800" spc="-204" dirty="0">
                <a:latin typeface="Arial Black"/>
                <a:cs typeface="Arial Black"/>
              </a:rPr>
              <a:t>range  </a:t>
            </a:r>
            <a:r>
              <a:rPr sz="1800" spc="-210" dirty="0">
                <a:latin typeface="Arial Black"/>
                <a:cs typeface="Arial Black"/>
              </a:rPr>
              <a:t>planning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2307590" y="2501899"/>
            <a:ext cx="3892550" cy="560070"/>
          </a:xfrm>
          <a:custGeom>
            <a:avLst/>
            <a:gdLst/>
            <a:ahLst/>
            <a:cxnLst/>
            <a:rect l="l" t="t" r="r" b="b"/>
            <a:pathLst>
              <a:path w="3892550" h="560069">
                <a:moveTo>
                  <a:pt x="3455035" y="0"/>
                </a:moveTo>
                <a:lnTo>
                  <a:pt x="0" y="0"/>
                </a:lnTo>
                <a:lnTo>
                  <a:pt x="0" y="560070"/>
                </a:lnTo>
                <a:lnTo>
                  <a:pt x="3455035" y="560070"/>
                </a:lnTo>
                <a:lnTo>
                  <a:pt x="3455035" y="0"/>
                </a:lnTo>
                <a:close/>
              </a:path>
              <a:path w="3892550" h="560069">
                <a:moveTo>
                  <a:pt x="3892550" y="0"/>
                </a:moveTo>
                <a:lnTo>
                  <a:pt x="3512172" y="0"/>
                </a:lnTo>
                <a:lnTo>
                  <a:pt x="3512172" y="560070"/>
                </a:lnTo>
                <a:lnTo>
                  <a:pt x="3892550" y="560070"/>
                </a:lnTo>
                <a:lnTo>
                  <a:pt x="389255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 txBox="1"/>
          <p:nvPr/>
        </p:nvSpPr>
        <p:spPr>
          <a:xfrm>
            <a:off x="2385060" y="2494279"/>
            <a:ext cx="3041015" cy="532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95"/>
              </a:lnSpc>
              <a:spcBef>
                <a:spcPts val="100"/>
              </a:spcBef>
            </a:pPr>
            <a:r>
              <a:rPr sz="1800" spc="-204" dirty="0">
                <a:solidFill>
                  <a:srgbClr val="FFFFFF"/>
                </a:solidFill>
                <a:latin typeface="Arial Black"/>
                <a:cs typeface="Arial Black"/>
              </a:rPr>
              <a:t>Add</a:t>
            </a:r>
            <a:r>
              <a:rPr sz="18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229" dirty="0">
                <a:solidFill>
                  <a:srgbClr val="FFFFFF"/>
                </a:solidFill>
                <a:latin typeface="Arial Black"/>
                <a:cs typeface="Arial Black"/>
              </a:rPr>
              <a:t>facilities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ts val="1995"/>
              </a:lnSpc>
            </a:pPr>
            <a:r>
              <a:rPr sz="1800" spc="-204" dirty="0">
                <a:solidFill>
                  <a:srgbClr val="FFFFFF"/>
                </a:solidFill>
                <a:latin typeface="Arial Black"/>
                <a:cs typeface="Arial Black"/>
              </a:rPr>
              <a:t>Add </a:t>
            </a:r>
            <a:r>
              <a:rPr sz="1800" spc="-210" dirty="0">
                <a:solidFill>
                  <a:srgbClr val="FFFFFF"/>
                </a:solidFill>
                <a:latin typeface="Arial Black"/>
                <a:cs typeface="Arial Black"/>
              </a:rPr>
              <a:t>long lead </a:t>
            </a:r>
            <a:r>
              <a:rPr sz="1800" spc="-254" dirty="0">
                <a:solidFill>
                  <a:srgbClr val="FFFFFF"/>
                </a:solidFill>
                <a:latin typeface="Arial Black"/>
                <a:cs typeface="Arial Black"/>
              </a:rPr>
              <a:t>time</a:t>
            </a:r>
            <a:r>
              <a:rPr sz="1800" spc="-1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229" dirty="0">
                <a:solidFill>
                  <a:srgbClr val="FFFFFF"/>
                </a:solidFill>
                <a:latin typeface="Arial Black"/>
                <a:cs typeface="Arial Black"/>
              </a:rPr>
              <a:t>equipment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5886450" y="2518409"/>
            <a:ext cx="24320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735" dirty="0">
                <a:solidFill>
                  <a:srgbClr val="FF0000"/>
                </a:solidFill>
                <a:latin typeface="Arial Black"/>
                <a:cs typeface="Arial Black"/>
              </a:rPr>
              <a:t>*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621030" y="5648959"/>
            <a:ext cx="2242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5" dirty="0">
                <a:solidFill>
                  <a:srgbClr val="FF0000"/>
                </a:solidFill>
                <a:latin typeface="Arial Black"/>
                <a:cs typeface="Arial Black"/>
              </a:rPr>
              <a:t>* </a:t>
            </a:r>
            <a:r>
              <a:rPr sz="1800" spc="-235" dirty="0">
                <a:solidFill>
                  <a:srgbClr val="FF0000"/>
                </a:solidFill>
                <a:latin typeface="Arial Black"/>
                <a:cs typeface="Arial Black"/>
              </a:rPr>
              <a:t>Limited </a:t>
            </a:r>
            <a:r>
              <a:rPr sz="1800" spc="-220" dirty="0">
                <a:solidFill>
                  <a:srgbClr val="FF0000"/>
                </a:solidFill>
                <a:latin typeface="Arial Black"/>
                <a:cs typeface="Arial Black"/>
              </a:rPr>
              <a:t>options</a:t>
            </a:r>
            <a:r>
              <a:rPr sz="1800" spc="-12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245" dirty="0">
                <a:solidFill>
                  <a:srgbClr val="FF0000"/>
                </a:solidFill>
                <a:latin typeface="Arial Black"/>
                <a:cs typeface="Arial Black"/>
              </a:rPr>
              <a:t>exist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5791200" y="2324100"/>
            <a:ext cx="0" cy="2921000"/>
          </a:xfrm>
          <a:custGeom>
            <a:avLst/>
            <a:gdLst/>
            <a:ahLst/>
            <a:cxnLst/>
            <a:rect l="l" t="t" r="r" b="b"/>
            <a:pathLst>
              <a:path h="2921000">
                <a:moveTo>
                  <a:pt x="0" y="0"/>
                </a:moveTo>
                <a:lnTo>
                  <a:pt x="0" y="2921000"/>
                </a:lnTo>
              </a:path>
            </a:pathLst>
          </a:custGeom>
          <a:ln w="57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 txBox="1"/>
          <p:nvPr/>
        </p:nvSpPr>
        <p:spPr>
          <a:xfrm>
            <a:off x="444500" y="6504940"/>
            <a:ext cx="621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35" dirty="0">
                <a:solidFill>
                  <a:srgbClr val="035B74"/>
                </a:solidFill>
                <a:latin typeface="Arial Black"/>
                <a:cs typeface="Arial Black"/>
              </a:rPr>
              <a:t>02</a:t>
            </a:r>
            <a:r>
              <a:rPr sz="1200" spc="5" dirty="0">
                <a:solidFill>
                  <a:srgbClr val="035B74"/>
                </a:solidFill>
                <a:latin typeface="Arial Black"/>
                <a:cs typeface="Arial Black"/>
              </a:rPr>
              <a:t>/</a:t>
            </a:r>
            <a:r>
              <a:rPr sz="1200" spc="-135" dirty="0">
                <a:solidFill>
                  <a:srgbClr val="035B74"/>
                </a:solidFill>
                <a:latin typeface="Arial Black"/>
                <a:cs typeface="Arial Black"/>
              </a:rPr>
              <a:t>09</a:t>
            </a:r>
            <a:r>
              <a:rPr sz="1200" spc="5" dirty="0">
                <a:solidFill>
                  <a:srgbClr val="035B74"/>
                </a:solidFill>
                <a:latin typeface="Arial Black"/>
                <a:cs typeface="Arial Black"/>
              </a:rPr>
              <a:t>/</a:t>
            </a:r>
            <a:r>
              <a:rPr sz="1200" spc="-135" dirty="0">
                <a:solidFill>
                  <a:srgbClr val="035B74"/>
                </a:solidFill>
                <a:latin typeface="Arial Black"/>
                <a:cs typeface="Arial Black"/>
              </a:rPr>
              <a:t>17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8503919" y="6504940"/>
            <a:ext cx="195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35" dirty="0">
                <a:solidFill>
                  <a:srgbClr val="035B74"/>
                </a:solidFill>
                <a:latin typeface="Arial Black"/>
                <a:cs typeface="Arial Black"/>
              </a:rPr>
              <a:t>16</a:t>
            </a:r>
            <a:endParaRPr sz="1200">
              <a:latin typeface="Arial Black"/>
              <a:cs typeface="Arial Black"/>
            </a:endParaRPr>
          </a:p>
        </p:txBody>
      </p:sp>
    </p:spTree>
  </p:cSld>
  <p:clrMapOvr>
    <a:masterClrMapping/>
  </p:clrMapOvr>
  <p:transition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850900"/>
            <a:chOff x="0" y="0"/>
            <a:chExt cx="9144000" cy="8509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-12700" y="181609"/>
            <a:ext cx="496189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305" dirty="0">
                <a:latin typeface="Arial"/>
                <a:cs typeface="Arial"/>
              </a:rPr>
              <a:t>Economies </a:t>
            </a:r>
            <a:r>
              <a:rPr b="0" spc="-10" dirty="0">
                <a:latin typeface="Arial"/>
                <a:cs typeface="Arial"/>
              </a:rPr>
              <a:t>of</a:t>
            </a:r>
            <a:r>
              <a:rPr b="0" spc="-280" dirty="0">
                <a:latin typeface="Arial"/>
                <a:cs typeface="Arial"/>
              </a:rPr>
              <a:t> </a:t>
            </a:r>
            <a:r>
              <a:rPr b="0" spc="-420" dirty="0">
                <a:latin typeface="Arial"/>
                <a:cs typeface="Arial"/>
              </a:rPr>
              <a:t>Scale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36930" y="1188720"/>
            <a:ext cx="8119745" cy="332867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0"/>
              </a:spcBef>
            </a:pPr>
            <a:r>
              <a:rPr sz="3675" spc="112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75" dirty="0">
                <a:latin typeface="Times New Roman"/>
                <a:cs typeface="Times New Roman"/>
              </a:rPr>
              <a:t>Economies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scale</a:t>
            </a:r>
            <a:endParaRPr sz="2600">
              <a:latin typeface="Times New Roman"/>
              <a:cs typeface="Times New Roman"/>
            </a:endParaRPr>
          </a:p>
          <a:p>
            <a:pPr marL="677545" marR="30480" indent="-246379">
              <a:lnSpc>
                <a:spcPct val="100000"/>
              </a:lnSpc>
              <a:spcBef>
                <a:spcPts val="600"/>
              </a:spcBef>
            </a:pPr>
            <a:r>
              <a:rPr sz="3075" spc="-30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-20" dirty="0">
                <a:latin typeface="Times New Roman"/>
                <a:cs typeface="Times New Roman"/>
              </a:rPr>
              <a:t>If </a:t>
            </a:r>
            <a:r>
              <a:rPr sz="2400" spc="145" dirty="0">
                <a:latin typeface="Times New Roman"/>
                <a:cs typeface="Times New Roman"/>
              </a:rPr>
              <a:t>the </a:t>
            </a:r>
            <a:r>
              <a:rPr sz="2400" spc="150" dirty="0">
                <a:latin typeface="Times New Roman"/>
                <a:cs typeface="Times New Roman"/>
              </a:rPr>
              <a:t>output </a:t>
            </a:r>
            <a:r>
              <a:rPr sz="2400" spc="114" dirty="0">
                <a:latin typeface="Times New Roman"/>
                <a:cs typeface="Times New Roman"/>
              </a:rPr>
              <a:t>rate </a:t>
            </a:r>
            <a:r>
              <a:rPr sz="2400" spc="25" dirty="0">
                <a:latin typeface="Times New Roman"/>
                <a:cs typeface="Times New Roman"/>
              </a:rPr>
              <a:t>is </a:t>
            </a:r>
            <a:r>
              <a:rPr sz="2400" spc="40" dirty="0">
                <a:latin typeface="Times New Roman"/>
                <a:cs typeface="Times New Roman"/>
              </a:rPr>
              <a:t>less </a:t>
            </a:r>
            <a:r>
              <a:rPr sz="2400" spc="160" dirty="0">
                <a:latin typeface="Times New Roman"/>
                <a:cs typeface="Times New Roman"/>
              </a:rPr>
              <a:t>than </a:t>
            </a:r>
            <a:r>
              <a:rPr sz="2400" spc="145" dirty="0">
                <a:latin typeface="Times New Roman"/>
                <a:cs typeface="Times New Roman"/>
              </a:rPr>
              <a:t>the </a:t>
            </a:r>
            <a:r>
              <a:rPr sz="2400" spc="100" dirty="0">
                <a:latin typeface="Times New Roman"/>
                <a:cs typeface="Times New Roman"/>
              </a:rPr>
              <a:t>optimal </a:t>
            </a:r>
            <a:r>
              <a:rPr sz="2400" spc="25" dirty="0">
                <a:latin typeface="Times New Roman"/>
                <a:cs typeface="Times New Roman"/>
              </a:rPr>
              <a:t>level,  </a:t>
            </a:r>
            <a:r>
              <a:rPr sz="2400" spc="75" dirty="0">
                <a:latin typeface="Times New Roman"/>
                <a:cs typeface="Times New Roman"/>
              </a:rPr>
              <a:t>increasing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150" dirty="0">
                <a:latin typeface="Times New Roman"/>
                <a:cs typeface="Times New Roman"/>
              </a:rPr>
              <a:t>output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114" dirty="0">
                <a:latin typeface="Times New Roman"/>
                <a:cs typeface="Times New Roman"/>
              </a:rPr>
              <a:t>rate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results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in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decreasing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average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30" dirty="0">
                <a:latin typeface="Times New Roman"/>
                <a:cs typeface="Times New Roman"/>
              </a:rPr>
              <a:t>unit  </a:t>
            </a:r>
            <a:r>
              <a:rPr sz="2400" spc="70" dirty="0">
                <a:latin typeface="Times New Roman"/>
                <a:cs typeface="Times New Roman"/>
              </a:rPr>
              <a:t>costs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40"/>
              </a:spcBef>
            </a:pPr>
            <a:r>
              <a:rPr sz="3675" spc="12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80" dirty="0">
                <a:solidFill>
                  <a:srgbClr val="FF0000"/>
                </a:solidFill>
                <a:latin typeface="Times New Roman"/>
                <a:cs typeface="Times New Roman"/>
              </a:rPr>
              <a:t>Diseconomies </a:t>
            </a:r>
            <a:r>
              <a:rPr sz="2600" spc="2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6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50" dirty="0">
                <a:solidFill>
                  <a:srgbClr val="FF0000"/>
                </a:solidFill>
                <a:latin typeface="Times New Roman"/>
                <a:cs typeface="Times New Roman"/>
              </a:rPr>
              <a:t>scale</a:t>
            </a:r>
            <a:endParaRPr sz="2600">
              <a:latin typeface="Times New Roman"/>
              <a:cs typeface="Times New Roman"/>
            </a:endParaRPr>
          </a:p>
          <a:p>
            <a:pPr marL="677545" marR="199390" indent="-246379">
              <a:lnSpc>
                <a:spcPct val="100000"/>
              </a:lnSpc>
              <a:spcBef>
                <a:spcPts val="600"/>
              </a:spcBef>
            </a:pPr>
            <a:r>
              <a:rPr sz="3075" spc="-30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-20" dirty="0">
                <a:latin typeface="Times New Roman"/>
                <a:cs typeface="Times New Roman"/>
              </a:rPr>
              <a:t>If </a:t>
            </a:r>
            <a:r>
              <a:rPr sz="2400" spc="145" dirty="0">
                <a:latin typeface="Times New Roman"/>
                <a:cs typeface="Times New Roman"/>
              </a:rPr>
              <a:t>the </a:t>
            </a:r>
            <a:r>
              <a:rPr sz="2400" spc="150" dirty="0">
                <a:latin typeface="Times New Roman"/>
                <a:cs typeface="Times New Roman"/>
              </a:rPr>
              <a:t>output </a:t>
            </a:r>
            <a:r>
              <a:rPr sz="2400" spc="114" dirty="0">
                <a:latin typeface="Times New Roman"/>
                <a:cs typeface="Times New Roman"/>
              </a:rPr>
              <a:t>rate </a:t>
            </a:r>
            <a:r>
              <a:rPr sz="2400" spc="25" dirty="0">
                <a:latin typeface="Times New Roman"/>
                <a:cs typeface="Times New Roman"/>
              </a:rPr>
              <a:t>is </a:t>
            </a:r>
            <a:r>
              <a:rPr sz="2400" spc="125" dirty="0">
                <a:solidFill>
                  <a:srgbClr val="FF0000"/>
                </a:solidFill>
                <a:latin typeface="Times New Roman"/>
                <a:cs typeface="Times New Roman"/>
              </a:rPr>
              <a:t>more </a:t>
            </a:r>
            <a:r>
              <a:rPr sz="2400" spc="160" dirty="0">
                <a:latin typeface="Times New Roman"/>
                <a:cs typeface="Times New Roman"/>
              </a:rPr>
              <a:t>than </a:t>
            </a:r>
            <a:r>
              <a:rPr sz="2400" spc="150" dirty="0">
                <a:latin typeface="Times New Roman"/>
                <a:cs typeface="Times New Roman"/>
              </a:rPr>
              <a:t>the </a:t>
            </a:r>
            <a:r>
              <a:rPr sz="2400" spc="100" dirty="0">
                <a:latin typeface="Times New Roman"/>
                <a:cs typeface="Times New Roman"/>
              </a:rPr>
              <a:t>optimal </a:t>
            </a:r>
            <a:r>
              <a:rPr sz="2400" spc="25" dirty="0">
                <a:latin typeface="Times New Roman"/>
                <a:cs typeface="Times New Roman"/>
              </a:rPr>
              <a:t>level,  </a:t>
            </a:r>
            <a:r>
              <a:rPr sz="2400" spc="75" dirty="0">
                <a:latin typeface="Times New Roman"/>
                <a:cs typeface="Times New Roman"/>
              </a:rPr>
              <a:t>increasing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150" dirty="0">
                <a:latin typeface="Times New Roman"/>
                <a:cs typeface="Times New Roman"/>
              </a:rPr>
              <a:t>output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114" dirty="0">
                <a:latin typeface="Times New Roman"/>
                <a:cs typeface="Times New Roman"/>
              </a:rPr>
              <a:t>rate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results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105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increasing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average  </a:t>
            </a:r>
            <a:r>
              <a:rPr sz="2400" spc="135" dirty="0">
                <a:latin typeface="Times New Roman"/>
                <a:cs typeface="Times New Roman"/>
              </a:rPr>
              <a:t>unit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costs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920750"/>
            <a:chOff x="0" y="0"/>
            <a:chExt cx="9144000" cy="92075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6730" y="6350"/>
              <a:ext cx="8034020" cy="914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368550" y="1930400"/>
            <a:ext cx="5029200" cy="3790950"/>
            <a:chOff x="2368550" y="1930400"/>
            <a:chExt cx="5029200" cy="3790950"/>
          </a:xfrm>
        </p:grpSpPr>
        <p:sp>
          <p:nvSpPr>
            <p:cNvPr id="9" name="object 9"/>
            <p:cNvSpPr/>
            <p:nvPr/>
          </p:nvSpPr>
          <p:spPr>
            <a:xfrm>
              <a:off x="2374900" y="1936750"/>
              <a:ext cx="5016500" cy="3778250"/>
            </a:xfrm>
            <a:custGeom>
              <a:avLst/>
              <a:gdLst/>
              <a:ahLst/>
              <a:cxnLst/>
              <a:rect l="l" t="t" r="r" b="b"/>
              <a:pathLst>
                <a:path w="5016500" h="3778250">
                  <a:moveTo>
                    <a:pt x="5016500" y="0"/>
                  </a:moveTo>
                  <a:lnTo>
                    <a:pt x="0" y="0"/>
                  </a:lnTo>
                  <a:lnTo>
                    <a:pt x="0" y="3778250"/>
                  </a:lnTo>
                  <a:lnTo>
                    <a:pt x="5016500" y="3778250"/>
                  </a:lnTo>
                  <a:close/>
                </a:path>
              </a:pathLst>
            </a:custGeom>
            <a:solidFill>
              <a:srgbClr val="BDD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74900" y="1936750"/>
              <a:ext cx="5016500" cy="3778250"/>
            </a:xfrm>
            <a:custGeom>
              <a:avLst/>
              <a:gdLst/>
              <a:ahLst/>
              <a:cxnLst/>
              <a:rect l="l" t="t" r="r" b="b"/>
              <a:pathLst>
                <a:path w="5016500" h="3778250">
                  <a:moveTo>
                    <a:pt x="2508250" y="3778250"/>
                  </a:moveTo>
                  <a:lnTo>
                    <a:pt x="0" y="3778250"/>
                  </a:lnTo>
                  <a:lnTo>
                    <a:pt x="0" y="0"/>
                  </a:lnTo>
                  <a:lnTo>
                    <a:pt x="5016500" y="0"/>
                  </a:lnTo>
                  <a:lnTo>
                    <a:pt x="5016500" y="3778250"/>
                  </a:lnTo>
                  <a:lnTo>
                    <a:pt x="2508250" y="3778250"/>
                  </a:lnTo>
                  <a:close/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54350" y="2821939"/>
              <a:ext cx="3674110" cy="1902460"/>
            </a:xfrm>
            <a:custGeom>
              <a:avLst/>
              <a:gdLst/>
              <a:ahLst/>
              <a:cxnLst/>
              <a:rect l="l" t="t" r="r" b="b"/>
              <a:pathLst>
                <a:path w="3674109" h="1902460">
                  <a:moveTo>
                    <a:pt x="2043429" y="1902460"/>
                  </a:moveTo>
                  <a:lnTo>
                    <a:pt x="1993022" y="1901837"/>
                  </a:lnTo>
                  <a:lnTo>
                    <a:pt x="1942915" y="1900092"/>
                  </a:lnTo>
                  <a:lnTo>
                    <a:pt x="1893123" y="1897237"/>
                  </a:lnTo>
                  <a:lnTo>
                    <a:pt x="1843659" y="1893285"/>
                  </a:lnTo>
                  <a:lnTo>
                    <a:pt x="1794538" y="1888250"/>
                  </a:lnTo>
                  <a:lnTo>
                    <a:pt x="1745774" y="1882144"/>
                  </a:lnTo>
                  <a:lnTo>
                    <a:pt x="1697381" y="1874980"/>
                  </a:lnTo>
                  <a:lnTo>
                    <a:pt x="1649372" y="1866772"/>
                  </a:lnTo>
                  <a:lnTo>
                    <a:pt x="1601762" y="1857531"/>
                  </a:lnTo>
                  <a:lnTo>
                    <a:pt x="1554564" y="1847272"/>
                  </a:lnTo>
                  <a:lnTo>
                    <a:pt x="1507793" y="1836007"/>
                  </a:lnTo>
                  <a:lnTo>
                    <a:pt x="1461462" y="1823749"/>
                  </a:lnTo>
                  <a:lnTo>
                    <a:pt x="1415585" y="1810511"/>
                  </a:lnTo>
                  <a:lnTo>
                    <a:pt x="1370177" y="1796305"/>
                  </a:lnTo>
                  <a:lnTo>
                    <a:pt x="1325252" y="1781146"/>
                  </a:lnTo>
                  <a:lnTo>
                    <a:pt x="1280822" y="1765046"/>
                  </a:lnTo>
                  <a:lnTo>
                    <a:pt x="1236903" y="1748018"/>
                  </a:lnTo>
                  <a:lnTo>
                    <a:pt x="1193508" y="1730075"/>
                  </a:lnTo>
                  <a:lnTo>
                    <a:pt x="1150651" y="1711229"/>
                  </a:lnTo>
                  <a:lnTo>
                    <a:pt x="1108346" y="1691495"/>
                  </a:lnTo>
                  <a:lnTo>
                    <a:pt x="1066607" y="1670884"/>
                  </a:lnTo>
                  <a:lnTo>
                    <a:pt x="1025449" y="1649410"/>
                  </a:lnTo>
                  <a:lnTo>
                    <a:pt x="984884" y="1627086"/>
                  </a:lnTo>
                  <a:lnTo>
                    <a:pt x="944927" y="1603924"/>
                  </a:lnTo>
                  <a:lnTo>
                    <a:pt x="905592" y="1579939"/>
                  </a:lnTo>
                  <a:lnTo>
                    <a:pt x="866893" y="1555142"/>
                  </a:lnTo>
                  <a:lnTo>
                    <a:pt x="828844" y="1529546"/>
                  </a:lnTo>
                  <a:lnTo>
                    <a:pt x="791459" y="1503165"/>
                  </a:lnTo>
                  <a:lnTo>
                    <a:pt x="754751" y="1476012"/>
                  </a:lnTo>
                  <a:lnTo>
                    <a:pt x="718735" y="1448099"/>
                  </a:lnTo>
                  <a:lnTo>
                    <a:pt x="683425" y="1419440"/>
                  </a:lnTo>
                  <a:lnTo>
                    <a:pt x="648834" y="1390048"/>
                  </a:lnTo>
                  <a:lnTo>
                    <a:pt x="614977" y="1359935"/>
                  </a:lnTo>
                  <a:lnTo>
                    <a:pt x="581868" y="1329114"/>
                  </a:lnTo>
                  <a:lnTo>
                    <a:pt x="549520" y="1297599"/>
                  </a:lnTo>
                  <a:lnTo>
                    <a:pt x="517947" y="1265402"/>
                  </a:lnTo>
                  <a:lnTo>
                    <a:pt x="487164" y="1232537"/>
                  </a:lnTo>
                  <a:lnTo>
                    <a:pt x="457185" y="1199015"/>
                  </a:lnTo>
                  <a:lnTo>
                    <a:pt x="428022" y="1164852"/>
                  </a:lnTo>
                  <a:lnTo>
                    <a:pt x="399691" y="1130058"/>
                  </a:lnTo>
                  <a:lnTo>
                    <a:pt x="372206" y="1094648"/>
                  </a:lnTo>
                  <a:lnTo>
                    <a:pt x="345579" y="1058634"/>
                  </a:lnTo>
                  <a:lnTo>
                    <a:pt x="319826" y="1022029"/>
                  </a:lnTo>
                  <a:lnTo>
                    <a:pt x="294960" y="984846"/>
                  </a:lnTo>
                  <a:lnTo>
                    <a:pt x="270995" y="947099"/>
                  </a:lnTo>
                  <a:lnTo>
                    <a:pt x="247945" y="908799"/>
                  </a:lnTo>
                  <a:lnTo>
                    <a:pt x="225824" y="869961"/>
                  </a:lnTo>
                  <a:lnTo>
                    <a:pt x="204646" y="830597"/>
                  </a:lnTo>
                  <a:lnTo>
                    <a:pt x="184425" y="790720"/>
                  </a:lnTo>
                  <a:lnTo>
                    <a:pt x="165175" y="750342"/>
                  </a:lnTo>
                  <a:lnTo>
                    <a:pt x="146910" y="709478"/>
                  </a:lnTo>
                  <a:lnTo>
                    <a:pt x="129643" y="668140"/>
                  </a:lnTo>
                  <a:lnTo>
                    <a:pt x="113390" y="626340"/>
                  </a:lnTo>
                  <a:lnTo>
                    <a:pt x="98163" y="584093"/>
                  </a:lnTo>
                  <a:lnTo>
                    <a:pt x="83977" y="541410"/>
                  </a:lnTo>
                  <a:lnTo>
                    <a:pt x="70845" y="498305"/>
                  </a:lnTo>
                  <a:lnTo>
                    <a:pt x="58782" y="454791"/>
                  </a:lnTo>
                  <a:lnTo>
                    <a:pt x="47802" y="410881"/>
                  </a:lnTo>
                  <a:lnTo>
                    <a:pt x="37918" y="366588"/>
                  </a:lnTo>
                  <a:lnTo>
                    <a:pt x="29145" y="321924"/>
                  </a:lnTo>
                  <a:lnTo>
                    <a:pt x="21496" y="276903"/>
                  </a:lnTo>
                  <a:lnTo>
                    <a:pt x="14986" y="231537"/>
                  </a:lnTo>
                  <a:lnTo>
                    <a:pt x="9628" y="185841"/>
                  </a:lnTo>
                  <a:lnTo>
                    <a:pt x="5437" y="139826"/>
                  </a:lnTo>
                  <a:lnTo>
                    <a:pt x="2425" y="93505"/>
                  </a:lnTo>
                  <a:lnTo>
                    <a:pt x="608" y="46892"/>
                  </a:lnTo>
                  <a:lnTo>
                    <a:pt x="0" y="0"/>
                  </a:lnTo>
                </a:path>
                <a:path w="3674109" h="1902460">
                  <a:moveTo>
                    <a:pt x="2044700" y="1902460"/>
                  </a:moveTo>
                  <a:lnTo>
                    <a:pt x="2044700" y="1902460"/>
                  </a:lnTo>
                </a:path>
                <a:path w="3674109" h="1902460">
                  <a:moveTo>
                    <a:pt x="0" y="0"/>
                  </a:moveTo>
                  <a:lnTo>
                    <a:pt x="0" y="0"/>
                  </a:lnTo>
                </a:path>
                <a:path w="3674109" h="1902460">
                  <a:moveTo>
                    <a:pt x="3674109" y="1555750"/>
                  </a:moveTo>
                  <a:lnTo>
                    <a:pt x="3659091" y="1600664"/>
                  </a:lnTo>
                  <a:lnTo>
                    <a:pt x="3632996" y="1629592"/>
                  </a:lnTo>
                  <a:lnTo>
                    <a:pt x="3594715" y="1657574"/>
                  </a:lnTo>
                  <a:lnTo>
                    <a:pt x="3544827" y="1684496"/>
                  </a:lnTo>
                  <a:lnTo>
                    <a:pt x="3483916" y="1710241"/>
                  </a:lnTo>
                  <a:lnTo>
                    <a:pt x="3412561" y="1734696"/>
                  </a:lnTo>
                  <a:lnTo>
                    <a:pt x="3373150" y="1746403"/>
                  </a:lnTo>
                  <a:lnTo>
                    <a:pt x="3331345" y="1757744"/>
                  </a:lnTo>
                  <a:lnTo>
                    <a:pt x="3287221" y="1768705"/>
                  </a:lnTo>
                  <a:lnTo>
                    <a:pt x="3240850" y="1779272"/>
                  </a:lnTo>
                  <a:lnTo>
                    <a:pt x="3192303" y="1789429"/>
                  </a:lnTo>
                  <a:lnTo>
                    <a:pt x="3141655" y="1799164"/>
                  </a:lnTo>
                  <a:lnTo>
                    <a:pt x="3088977" y="1808460"/>
                  </a:lnTo>
                  <a:lnTo>
                    <a:pt x="3034343" y="1817305"/>
                  </a:lnTo>
                  <a:lnTo>
                    <a:pt x="2977825" y="1825683"/>
                  </a:lnTo>
                  <a:lnTo>
                    <a:pt x="2919496" y="1833580"/>
                  </a:lnTo>
                  <a:lnTo>
                    <a:pt x="2859428" y="1840982"/>
                  </a:lnTo>
                  <a:lnTo>
                    <a:pt x="2797694" y="1847875"/>
                  </a:lnTo>
                  <a:lnTo>
                    <a:pt x="2734367" y="1854243"/>
                  </a:lnTo>
                  <a:lnTo>
                    <a:pt x="2669520" y="1860073"/>
                  </a:lnTo>
                  <a:lnTo>
                    <a:pt x="2603224" y="1865351"/>
                  </a:lnTo>
                  <a:lnTo>
                    <a:pt x="2535554" y="1870061"/>
                  </a:lnTo>
                  <a:lnTo>
                    <a:pt x="2466581" y="1874190"/>
                  </a:lnTo>
                  <a:lnTo>
                    <a:pt x="2396378" y="1877723"/>
                  </a:lnTo>
                  <a:lnTo>
                    <a:pt x="2325018" y="1880647"/>
                  </a:lnTo>
                  <a:lnTo>
                    <a:pt x="2252573" y="1882945"/>
                  </a:lnTo>
                  <a:lnTo>
                    <a:pt x="2179117" y="1884605"/>
                  </a:lnTo>
                  <a:lnTo>
                    <a:pt x="2104721" y="1885611"/>
                  </a:lnTo>
                  <a:lnTo>
                    <a:pt x="2029460" y="1885950"/>
                  </a:lnTo>
                </a:path>
                <a:path w="3674109" h="1902460">
                  <a:moveTo>
                    <a:pt x="2029460" y="1555750"/>
                  </a:moveTo>
                  <a:lnTo>
                    <a:pt x="2029460" y="1555750"/>
                  </a:lnTo>
                </a:path>
                <a:path w="3674109" h="1902460">
                  <a:moveTo>
                    <a:pt x="3674109" y="1885950"/>
                  </a:moveTo>
                  <a:lnTo>
                    <a:pt x="3674109" y="188595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40939" y="4749800"/>
              <a:ext cx="2515870" cy="951230"/>
            </a:xfrm>
            <a:custGeom>
              <a:avLst/>
              <a:gdLst/>
              <a:ahLst/>
              <a:cxnLst/>
              <a:rect l="l" t="t" r="r" b="b"/>
              <a:pathLst>
                <a:path w="2515870" h="951229">
                  <a:moveTo>
                    <a:pt x="0" y="0"/>
                  </a:moveTo>
                  <a:lnTo>
                    <a:pt x="101600" y="0"/>
                  </a:lnTo>
                </a:path>
                <a:path w="2515870" h="951229">
                  <a:moveTo>
                    <a:pt x="138430" y="0"/>
                  </a:moveTo>
                  <a:lnTo>
                    <a:pt x="240030" y="0"/>
                  </a:lnTo>
                </a:path>
                <a:path w="2515870" h="951229">
                  <a:moveTo>
                    <a:pt x="278130" y="0"/>
                  </a:moveTo>
                  <a:lnTo>
                    <a:pt x="379730" y="0"/>
                  </a:lnTo>
                </a:path>
                <a:path w="2515870" h="951229">
                  <a:moveTo>
                    <a:pt x="417830" y="0"/>
                  </a:moveTo>
                  <a:lnTo>
                    <a:pt x="519430" y="0"/>
                  </a:lnTo>
                </a:path>
                <a:path w="2515870" h="951229">
                  <a:moveTo>
                    <a:pt x="556260" y="0"/>
                  </a:moveTo>
                  <a:lnTo>
                    <a:pt x="657860" y="0"/>
                  </a:lnTo>
                </a:path>
                <a:path w="2515870" h="951229">
                  <a:moveTo>
                    <a:pt x="695960" y="0"/>
                  </a:moveTo>
                  <a:lnTo>
                    <a:pt x="797560" y="0"/>
                  </a:lnTo>
                </a:path>
                <a:path w="2515870" h="951229">
                  <a:moveTo>
                    <a:pt x="835660" y="0"/>
                  </a:moveTo>
                  <a:lnTo>
                    <a:pt x="937260" y="0"/>
                  </a:lnTo>
                </a:path>
                <a:path w="2515870" h="951229">
                  <a:moveTo>
                    <a:pt x="975360" y="0"/>
                  </a:moveTo>
                  <a:lnTo>
                    <a:pt x="1075689" y="0"/>
                  </a:lnTo>
                </a:path>
                <a:path w="2515870" h="951229">
                  <a:moveTo>
                    <a:pt x="1113789" y="0"/>
                  </a:moveTo>
                  <a:lnTo>
                    <a:pt x="1215389" y="0"/>
                  </a:lnTo>
                </a:path>
                <a:path w="2515870" h="951229">
                  <a:moveTo>
                    <a:pt x="1253489" y="0"/>
                  </a:moveTo>
                  <a:lnTo>
                    <a:pt x="1355089" y="0"/>
                  </a:lnTo>
                </a:path>
                <a:path w="2515870" h="951229">
                  <a:moveTo>
                    <a:pt x="1393189" y="0"/>
                  </a:moveTo>
                  <a:lnTo>
                    <a:pt x="1494789" y="0"/>
                  </a:lnTo>
                </a:path>
                <a:path w="2515870" h="951229">
                  <a:moveTo>
                    <a:pt x="1531620" y="0"/>
                  </a:moveTo>
                  <a:lnTo>
                    <a:pt x="1633220" y="0"/>
                  </a:lnTo>
                </a:path>
                <a:path w="2515870" h="951229">
                  <a:moveTo>
                    <a:pt x="1671320" y="0"/>
                  </a:moveTo>
                  <a:lnTo>
                    <a:pt x="1772920" y="0"/>
                  </a:lnTo>
                </a:path>
                <a:path w="2515870" h="951229">
                  <a:moveTo>
                    <a:pt x="1811020" y="0"/>
                  </a:moveTo>
                  <a:lnTo>
                    <a:pt x="1912620" y="0"/>
                  </a:lnTo>
                </a:path>
                <a:path w="2515870" h="951229">
                  <a:moveTo>
                    <a:pt x="1949450" y="0"/>
                  </a:moveTo>
                  <a:lnTo>
                    <a:pt x="2051050" y="0"/>
                  </a:lnTo>
                </a:path>
                <a:path w="2515870" h="951229">
                  <a:moveTo>
                    <a:pt x="2089150" y="0"/>
                  </a:moveTo>
                  <a:lnTo>
                    <a:pt x="2190750" y="0"/>
                  </a:lnTo>
                </a:path>
                <a:path w="2515870" h="951229">
                  <a:moveTo>
                    <a:pt x="2228850" y="0"/>
                  </a:moveTo>
                  <a:lnTo>
                    <a:pt x="2330450" y="0"/>
                  </a:lnTo>
                </a:path>
                <a:path w="2515870" h="951229">
                  <a:moveTo>
                    <a:pt x="2368550" y="0"/>
                  </a:moveTo>
                  <a:lnTo>
                    <a:pt x="2468880" y="0"/>
                  </a:lnTo>
                </a:path>
                <a:path w="2515870" h="951229">
                  <a:moveTo>
                    <a:pt x="2506980" y="0"/>
                  </a:moveTo>
                  <a:lnTo>
                    <a:pt x="2515870" y="0"/>
                  </a:lnTo>
                </a:path>
                <a:path w="2515870" h="951229">
                  <a:moveTo>
                    <a:pt x="2471420" y="13969"/>
                  </a:moveTo>
                  <a:lnTo>
                    <a:pt x="2471420" y="115569"/>
                  </a:lnTo>
                </a:path>
                <a:path w="2515870" h="951229">
                  <a:moveTo>
                    <a:pt x="2471420" y="153669"/>
                  </a:moveTo>
                  <a:lnTo>
                    <a:pt x="2471420" y="255269"/>
                  </a:lnTo>
                </a:path>
                <a:path w="2515870" h="951229">
                  <a:moveTo>
                    <a:pt x="2471420" y="292100"/>
                  </a:moveTo>
                  <a:lnTo>
                    <a:pt x="2471420" y="393700"/>
                  </a:lnTo>
                </a:path>
                <a:path w="2515870" h="951229">
                  <a:moveTo>
                    <a:pt x="2471420" y="431800"/>
                  </a:moveTo>
                  <a:lnTo>
                    <a:pt x="2471420" y="533400"/>
                  </a:lnTo>
                </a:path>
                <a:path w="2515870" h="951229">
                  <a:moveTo>
                    <a:pt x="2471420" y="571500"/>
                  </a:moveTo>
                  <a:lnTo>
                    <a:pt x="2471420" y="673100"/>
                  </a:lnTo>
                </a:path>
                <a:path w="2515870" h="951229">
                  <a:moveTo>
                    <a:pt x="2471420" y="711200"/>
                  </a:moveTo>
                  <a:lnTo>
                    <a:pt x="2471420" y="812800"/>
                  </a:lnTo>
                </a:path>
                <a:path w="2515870" h="951229">
                  <a:moveTo>
                    <a:pt x="2471420" y="849630"/>
                  </a:moveTo>
                  <a:lnTo>
                    <a:pt x="2471420" y="95123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184910" y="4679950"/>
            <a:ext cx="11830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160" dirty="0">
                <a:solidFill>
                  <a:srgbClr val="CD2600"/>
                </a:solidFill>
                <a:latin typeface="Arial"/>
                <a:cs typeface="Arial"/>
              </a:rPr>
              <a:t>M</a:t>
            </a:r>
            <a:r>
              <a:rPr sz="2000" b="1" spc="55" dirty="0">
                <a:solidFill>
                  <a:srgbClr val="CD2600"/>
                </a:solidFill>
                <a:latin typeface="Arial"/>
                <a:cs typeface="Arial"/>
              </a:rPr>
              <a:t>in</a:t>
            </a:r>
            <a:r>
              <a:rPr sz="2000" b="1" spc="45" dirty="0">
                <a:solidFill>
                  <a:srgbClr val="CD2600"/>
                </a:solidFill>
                <a:latin typeface="Arial"/>
                <a:cs typeface="Arial"/>
              </a:rPr>
              <a:t>i</a:t>
            </a:r>
            <a:r>
              <a:rPr sz="2000" b="1" spc="55" dirty="0">
                <a:solidFill>
                  <a:srgbClr val="CD2600"/>
                </a:solidFill>
                <a:latin typeface="Arial"/>
                <a:cs typeface="Arial"/>
              </a:rPr>
              <a:t>mu</a:t>
            </a:r>
            <a:r>
              <a:rPr sz="2000" b="1" spc="-65" dirty="0">
                <a:solidFill>
                  <a:srgbClr val="CD2600"/>
                </a:solidFill>
                <a:latin typeface="Arial"/>
                <a:cs typeface="Arial"/>
              </a:rPr>
              <a:t>m  </a:t>
            </a:r>
            <a:r>
              <a:rPr sz="2000" b="1" spc="15" dirty="0">
                <a:solidFill>
                  <a:srgbClr val="CD2600"/>
                </a:solidFill>
                <a:latin typeface="Arial"/>
                <a:cs typeface="Arial"/>
              </a:rPr>
              <a:t>cost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21802" y="1950000"/>
            <a:ext cx="365760" cy="2858770"/>
          </a:xfrm>
          <a:prstGeom prst="rect">
            <a:avLst/>
          </a:prstGeom>
        </p:spPr>
        <p:txBody>
          <a:bodyPr vert="vert270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2000" b="1" spc="80" dirty="0">
                <a:solidFill>
                  <a:srgbClr val="CD2600"/>
                </a:solidFill>
                <a:latin typeface="Arial"/>
                <a:cs typeface="Arial"/>
              </a:rPr>
              <a:t>Average </a:t>
            </a:r>
            <a:r>
              <a:rPr sz="2000" b="1" spc="15" dirty="0">
                <a:solidFill>
                  <a:srgbClr val="CD2600"/>
                </a:solidFill>
                <a:latin typeface="Arial"/>
                <a:cs typeface="Arial"/>
              </a:rPr>
              <a:t>cost </a:t>
            </a:r>
            <a:r>
              <a:rPr sz="2000" b="1" spc="35" dirty="0">
                <a:solidFill>
                  <a:srgbClr val="CD2600"/>
                </a:solidFill>
                <a:latin typeface="Arial"/>
                <a:cs typeface="Arial"/>
              </a:rPr>
              <a:t>per</a:t>
            </a:r>
            <a:r>
              <a:rPr sz="2000" b="1" spc="270" dirty="0">
                <a:solidFill>
                  <a:srgbClr val="CD2600"/>
                </a:solidFill>
                <a:latin typeface="Arial"/>
                <a:cs typeface="Arial"/>
              </a:rPr>
              <a:t> </a:t>
            </a:r>
            <a:r>
              <a:rPr sz="2000" b="1" spc="15" dirty="0">
                <a:solidFill>
                  <a:srgbClr val="CD2600"/>
                </a:solidFill>
                <a:latin typeface="Arial"/>
                <a:cs typeface="Arial"/>
              </a:rPr>
              <a:t>unit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00250" y="5690870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D2600"/>
                </a:solidFill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68520" y="5822950"/>
            <a:ext cx="18973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95" dirty="0">
                <a:solidFill>
                  <a:srgbClr val="CD2600"/>
                </a:solidFill>
                <a:latin typeface="Arial"/>
                <a:cs typeface="Arial"/>
              </a:rPr>
              <a:t>Rate </a:t>
            </a:r>
            <a:r>
              <a:rPr sz="2000" b="1" spc="-30" dirty="0">
                <a:solidFill>
                  <a:srgbClr val="CD2600"/>
                </a:solidFill>
                <a:latin typeface="Arial"/>
                <a:cs typeface="Arial"/>
              </a:rPr>
              <a:t>of</a:t>
            </a:r>
            <a:r>
              <a:rPr sz="2000" b="1" spc="475" dirty="0">
                <a:solidFill>
                  <a:srgbClr val="CD2600"/>
                </a:solidFill>
                <a:latin typeface="Arial"/>
                <a:cs typeface="Arial"/>
              </a:rPr>
              <a:t> </a:t>
            </a:r>
            <a:r>
              <a:rPr sz="2000" b="1" spc="30" dirty="0">
                <a:solidFill>
                  <a:srgbClr val="CD2600"/>
                </a:solidFill>
                <a:latin typeface="Arial"/>
                <a:cs typeface="Arial"/>
              </a:rPr>
              <a:t>output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605269" y="5948679"/>
            <a:ext cx="408940" cy="74930"/>
            <a:chOff x="6605269" y="5948679"/>
            <a:chExt cx="408940" cy="74930"/>
          </a:xfrm>
        </p:grpSpPr>
        <p:sp>
          <p:nvSpPr>
            <p:cNvPr id="18" name="object 18"/>
            <p:cNvSpPr/>
            <p:nvPr/>
          </p:nvSpPr>
          <p:spPr>
            <a:xfrm>
              <a:off x="6611619" y="5980429"/>
              <a:ext cx="331470" cy="6350"/>
            </a:xfrm>
            <a:custGeom>
              <a:avLst/>
              <a:gdLst/>
              <a:ahLst/>
              <a:cxnLst/>
              <a:rect l="l" t="t" r="r" b="b"/>
              <a:pathLst>
                <a:path w="331470" h="6350">
                  <a:moveTo>
                    <a:pt x="0" y="0"/>
                  </a:moveTo>
                  <a:lnTo>
                    <a:pt x="331470" y="63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38009" y="5948679"/>
              <a:ext cx="76200" cy="74930"/>
            </a:xfrm>
            <a:custGeom>
              <a:avLst/>
              <a:gdLst/>
              <a:ahLst/>
              <a:cxnLst/>
              <a:rect l="l" t="t" r="r" b="b"/>
              <a:pathLst>
                <a:path w="76200" h="74929">
                  <a:moveTo>
                    <a:pt x="1270" y="0"/>
                  </a:moveTo>
                  <a:lnTo>
                    <a:pt x="0" y="74930"/>
                  </a:lnTo>
                  <a:lnTo>
                    <a:pt x="76200" y="3937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057910" y="1174750"/>
            <a:ext cx="72002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235" dirty="0">
                <a:solidFill>
                  <a:srgbClr val="CD2600"/>
                </a:solidFill>
                <a:latin typeface="Arial Black"/>
                <a:cs typeface="Arial Black"/>
              </a:rPr>
              <a:t>Production</a:t>
            </a:r>
            <a:r>
              <a:rPr sz="2000" b="0" spc="-110" dirty="0">
                <a:solidFill>
                  <a:srgbClr val="CD2600"/>
                </a:solidFill>
                <a:latin typeface="Arial Black"/>
                <a:cs typeface="Arial Black"/>
              </a:rPr>
              <a:t> </a:t>
            </a:r>
            <a:r>
              <a:rPr sz="2000" b="0" spc="-250" dirty="0">
                <a:solidFill>
                  <a:srgbClr val="CD2600"/>
                </a:solidFill>
                <a:latin typeface="Arial Black"/>
                <a:cs typeface="Arial Black"/>
              </a:rPr>
              <a:t>units</a:t>
            </a:r>
            <a:r>
              <a:rPr sz="2000" b="0" spc="-100" dirty="0">
                <a:solidFill>
                  <a:srgbClr val="CD2600"/>
                </a:solidFill>
                <a:latin typeface="Arial Black"/>
                <a:cs typeface="Arial Black"/>
              </a:rPr>
              <a:t> </a:t>
            </a:r>
            <a:r>
              <a:rPr sz="2000" b="0" spc="-225" dirty="0">
                <a:solidFill>
                  <a:srgbClr val="CD2600"/>
                </a:solidFill>
                <a:latin typeface="Arial Black"/>
                <a:cs typeface="Arial Black"/>
              </a:rPr>
              <a:t>have</a:t>
            </a:r>
            <a:r>
              <a:rPr sz="2000" b="0" spc="-110" dirty="0">
                <a:solidFill>
                  <a:srgbClr val="CD2600"/>
                </a:solidFill>
                <a:latin typeface="Arial Black"/>
                <a:cs typeface="Arial Black"/>
              </a:rPr>
              <a:t> </a:t>
            </a:r>
            <a:r>
              <a:rPr sz="2000" b="0" spc="-225" dirty="0">
                <a:solidFill>
                  <a:srgbClr val="CD2600"/>
                </a:solidFill>
                <a:latin typeface="Arial Black"/>
                <a:cs typeface="Arial Black"/>
              </a:rPr>
              <a:t>an</a:t>
            </a:r>
            <a:r>
              <a:rPr sz="2000" b="0" spc="-105" dirty="0">
                <a:solidFill>
                  <a:srgbClr val="CD2600"/>
                </a:solidFill>
                <a:latin typeface="Arial Black"/>
                <a:cs typeface="Arial Black"/>
              </a:rPr>
              <a:t> </a:t>
            </a:r>
            <a:r>
              <a:rPr sz="2000" b="0" spc="-260" dirty="0">
                <a:solidFill>
                  <a:srgbClr val="CD2600"/>
                </a:solidFill>
                <a:latin typeface="Arial Black"/>
                <a:cs typeface="Arial Black"/>
              </a:rPr>
              <a:t>optimal</a:t>
            </a:r>
            <a:r>
              <a:rPr sz="2000" b="0" spc="-110" dirty="0">
                <a:solidFill>
                  <a:srgbClr val="CD2600"/>
                </a:solidFill>
                <a:latin typeface="Arial Black"/>
                <a:cs typeface="Arial Black"/>
              </a:rPr>
              <a:t> </a:t>
            </a:r>
            <a:r>
              <a:rPr sz="2000" b="0" spc="-254" dirty="0">
                <a:solidFill>
                  <a:srgbClr val="CD2600"/>
                </a:solidFill>
                <a:latin typeface="Arial Black"/>
                <a:cs typeface="Arial Black"/>
              </a:rPr>
              <a:t>rate</a:t>
            </a:r>
            <a:r>
              <a:rPr sz="2000" b="0" spc="-105" dirty="0">
                <a:solidFill>
                  <a:srgbClr val="CD2600"/>
                </a:solidFill>
                <a:latin typeface="Arial Black"/>
                <a:cs typeface="Arial Black"/>
              </a:rPr>
              <a:t> </a:t>
            </a:r>
            <a:r>
              <a:rPr sz="2000" b="0" spc="-225" dirty="0">
                <a:solidFill>
                  <a:srgbClr val="CD2600"/>
                </a:solidFill>
                <a:latin typeface="Arial Black"/>
                <a:cs typeface="Arial Black"/>
              </a:rPr>
              <a:t>of</a:t>
            </a:r>
            <a:r>
              <a:rPr sz="2000" b="0" spc="-110" dirty="0">
                <a:solidFill>
                  <a:srgbClr val="CD2600"/>
                </a:solidFill>
                <a:latin typeface="Arial Black"/>
                <a:cs typeface="Arial Black"/>
              </a:rPr>
              <a:t> </a:t>
            </a:r>
            <a:r>
              <a:rPr sz="2000" b="0" spc="-265" dirty="0">
                <a:solidFill>
                  <a:srgbClr val="CD2600"/>
                </a:solidFill>
                <a:latin typeface="Arial Black"/>
                <a:cs typeface="Arial Black"/>
              </a:rPr>
              <a:t>output</a:t>
            </a:r>
            <a:r>
              <a:rPr sz="2000" b="0" spc="-105" dirty="0">
                <a:solidFill>
                  <a:srgbClr val="CD2600"/>
                </a:solidFill>
                <a:latin typeface="Arial Black"/>
                <a:cs typeface="Arial Black"/>
              </a:rPr>
              <a:t> </a:t>
            </a:r>
            <a:r>
              <a:rPr sz="2000" b="0" spc="-225" dirty="0">
                <a:solidFill>
                  <a:srgbClr val="CD2600"/>
                </a:solidFill>
                <a:latin typeface="Arial Black"/>
                <a:cs typeface="Arial Black"/>
              </a:rPr>
              <a:t>for</a:t>
            </a:r>
            <a:r>
              <a:rPr sz="2000" b="0" spc="-110" dirty="0">
                <a:solidFill>
                  <a:srgbClr val="CD2600"/>
                </a:solidFill>
                <a:latin typeface="Arial Black"/>
                <a:cs typeface="Arial Black"/>
              </a:rPr>
              <a:t> </a:t>
            </a:r>
            <a:r>
              <a:rPr sz="2000" b="0" spc="-260" dirty="0">
                <a:solidFill>
                  <a:srgbClr val="CD2600"/>
                </a:solidFill>
                <a:latin typeface="Arial Black"/>
                <a:cs typeface="Arial Black"/>
              </a:rPr>
              <a:t>minimal</a:t>
            </a:r>
            <a:r>
              <a:rPr sz="2000" b="0" spc="-105" dirty="0">
                <a:solidFill>
                  <a:srgbClr val="CD2600"/>
                </a:solidFill>
                <a:latin typeface="Arial Black"/>
                <a:cs typeface="Arial Black"/>
              </a:rPr>
              <a:t> </a:t>
            </a:r>
            <a:r>
              <a:rPr sz="2000" b="0" spc="-245" dirty="0">
                <a:solidFill>
                  <a:srgbClr val="CD2600"/>
                </a:solidFill>
                <a:latin typeface="Arial Black"/>
                <a:cs typeface="Arial Black"/>
              </a:rPr>
              <a:t>cost.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63670" y="2517140"/>
            <a:ext cx="3144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29" dirty="0">
                <a:latin typeface="Arial Black"/>
                <a:cs typeface="Arial Black"/>
              </a:rPr>
              <a:t>Minimum </a:t>
            </a:r>
            <a:r>
              <a:rPr sz="1800" spc="-204" dirty="0">
                <a:latin typeface="Arial Black"/>
                <a:cs typeface="Arial Black"/>
              </a:rPr>
              <a:t>average </a:t>
            </a:r>
            <a:r>
              <a:rPr sz="1800" spc="-254" dirty="0">
                <a:latin typeface="Arial Black"/>
                <a:cs typeface="Arial Black"/>
              </a:rPr>
              <a:t>cost </a:t>
            </a:r>
            <a:r>
              <a:rPr sz="1800" spc="-210" dirty="0">
                <a:latin typeface="Arial Black"/>
                <a:cs typeface="Arial Black"/>
              </a:rPr>
              <a:t>per</a:t>
            </a:r>
            <a:r>
              <a:rPr sz="1800" spc="-120" dirty="0">
                <a:latin typeface="Arial Black"/>
                <a:cs typeface="Arial Black"/>
              </a:rPr>
              <a:t> </a:t>
            </a:r>
            <a:r>
              <a:rPr sz="1800" spc="-235" dirty="0">
                <a:latin typeface="Arial Black"/>
                <a:cs typeface="Arial Black"/>
              </a:rPr>
              <a:t>unit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940300" y="3009900"/>
            <a:ext cx="624840" cy="1682750"/>
            <a:chOff x="4940300" y="3009900"/>
            <a:chExt cx="624840" cy="1682750"/>
          </a:xfrm>
        </p:grpSpPr>
        <p:sp>
          <p:nvSpPr>
            <p:cNvPr id="23" name="object 23"/>
            <p:cNvSpPr/>
            <p:nvPr/>
          </p:nvSpPr>
          <p:spPr>
            <a:xfrm>
              <a:off x="4973319" y="3016250"/>
              <a:ext cx="585470" cy="1610360"/>
            </a:xfrm>
            <a:custGeom>
              <a:avLst/>
              <a:gdLst/>
              <a:ahLst/>
              <a:cxnLst/>
              <a:rect l="l" t="t" r="r" b="b"/>
              <a:pathLst>
                <a:path w="585470" h="1610360">
                  <a:moveTo>
                    <a:pt x="585469" y="0"/>
                  </a:moveTo>
                  <a:lnTo>
                    <a:pt x="0" y="161036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940300" y="4608830"/>
              <a:ext cx="71120" cy="83820"/>
            </a:xfrm>
            <a:custGeom>
              <a:avLst/>
              <a:gdLst/>
              <a:ahLst/>
              <a:cxnLst/>
              <a:rect l="l" t="t" r="r" b="b"/>
              <a:pathLst>
                <a:path w="71120" h="83820">
                  <a:moveTo>
                    <a:pt x="0" y="0"/>
                  </a:moveTo>
                  <a:lnTo>
                    <a:pt x="8889" y="83820"/>
                  </a:lnTo>
                  <a:lnTo>
                    <a:pt x="71120" y="25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944880"/>
            <a:chOff x="0" y="0"/>
            <a:chExt cx="9144000" cy="94488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6730" y="30480"/>
              <a:ext cx="8034020" cy="914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44500" y="6526530"/>
            <a:ext cx="331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35B74"/>
                </a:solidFill>
                <a:latin typeface="Arial"/>
                <a:cs typeface="Arial"/>
              </a:rPr>
              <a:t>5-19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32279" y="1479550"/>
            <a:ext cx="56483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45" dirty="0">
                <a:solidFill>
                  <a:srgbClr val="CD2600"/>
                </a:solidFill>
                <a:latin typeface="Arial"/>
                <a:cs typeface="Arial"/>
              </a:rPr>
              <a:t>Minimum </a:t>
            </a:r>
            <a:r>
              <a:rPr sz="2000" spc="15" dirty="0">
                <a:solidFill>
                  <a:srgbClr val="CD2600"/>
                </a:solidFill>
                <a:latin typeface="Arial"/>
                <a:cs typeface="Arial"/>
              </a:rPr>
              <a:t>cost </a:t>
            </a:r>
            <a:r>
              <a:rPr sz="2000" spc="-114" dirty="0">
                <a:solidFill>
                  <a:srgbClr val="CD2600"/>
                </a:solidFill>
                <a:latin typeface="Arial"/>
                <a:cs typeface="Arial"/>
              </a:rPr>
              <a:t>&amp; </a:t>
            </a:r>
            <a:r>
              <a:rPr sz="2000" spc="45" dirty="0">
                <a:solidFill>
                  <a:srgbClr val="CD2600"/>
                </a:solidFill>
                <a:latin typeface="Arial"/>
                <a:cs typeface="Arial"/>
              </a:rPr>
              <a:t>optimal </a:t>
            </a:r>
            <a:r>
              <a:rPr sz="2000" spc="60" dirty="0">
                <a:solidFill>
                  <a:srgbClr val="CD2600"/>
                </a:solidFill>
                <a:latin typeface="Arial"/>
                <a:cs typeface="Arial"/>
              </a:rPr>
              <a:t>operating </a:t>
            </a:r>
            <a:r>
              <a:rPr sz="2000" spc="70" dirty="0">
                <a:solidFill>
                  <a:srgbClr val="CD2600"/>
                </a:solidFill>
                <a:latin typeface="Arial"/>
                <a:cs typeface="Arial"/>
              </a:rPr>
              <a:t>rate</a:t>
            </a:r>
            <a:r>
              <a:rPr sz="2000" spc="240" dirty="0">
                <a:solidFill>
                  <a:srgbClr val="CD2600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CD2600"/>
                </a:solidFill>
                <a:latin typeface="Arial"/>
                <a:cs typeface="Arial"/>
              </a:rPr>
              <a:t>are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51710" y="1784350"/>
            <a:ext cx="47034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35" dirty="0">
                <a:solidFill>
                  <a:srgbClr val="CD2600"/>
                </a:solidFill>
                <a:latin typeface="Arial"/>
                <a:cs typeface="Arial"/>
              </a:rPr>
              <a:t>functions </a:t>
            </a:r>
            <a:r>
              <a:rPr sz="2000" b="1" spc="-30" dirty="0">
                <a:solidFill>
                  <a:srgbClr val="CD2600"/>
                </a:solidFill>
                <a:latin typeface="Arial"/>
                <a:cs typeface="Arial"/>
              </a:rPr>
              <a:t>of </a:t>
            </a:r>
            <a:r>
              <a:rPr sz="2000" b="1" spc="65" dirty="0">
                <a:solidFill>
                  <a:srgbClr val="CD2600"/>
                </a:solidFill>
                <a:latin typeface="Arial"/>
                <a:cs typeface="Arial"/>
              </a:rPr>
              <a:t>size </a:t>
            </a:r>
            <a:r>
              <a:rPr sz="2000" b="1" spc="-30" dirty="0">
                <a:solidFill>
                  <a:srgbClr val="CD2600"/>
                </a:solidFill>
                <a:latin typeface="Arial"/>
                <a:cs typeface="Arial"/>
              </a:rPr>
              <a:t>of </a:t>
            </a:r>
            <a:r>
              <a:rPr sz="2000" b="1" spc="40" dirty="0">
                <a:solidFill>
                  <a:srgbClr val="CD2600"/>
                </a:solidFill>
                <a:latin typeface="Arial"/>
                <a:cs typeface="Arial"/>
              </a:rPr>
              <a:t>production</a:t>
            </a:r>
            <a:r>
              <a:rPr sz="2000" b="1" spc="-65" dirty="0">
                <a:solidFill>
                  <a:srgbClr val="CD2600"/>
                </a:solidFill>
                <a:latin typeface="Arial"/>
                <a:cs typeface="Arial"/>
              </a:rPr>
              <a:t> </a:t>
            </a:r>
            <a:r>
              <a:rPr sz="2000" b="1" spc="40" dirty="0">
                <a:solidFill>
                  <a:srgbClr val="CD2600"/>
                </a:solidFill>
                <a:latin typeface="Arial"/>
                <a:cs typeface="Arial"/>
              </a:rPr>
              <a:t>unit.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172970" y="2109470"/>
            <a:ext cx="4996180" cy="3535679"/>
            <a:chOff x="2172970" y="2109470"/>
            <a:chExt cx="4996180" cy="3535679"/>
          </a:xfrm>
        </p:grpSpPr>
        <p:sp>
          <p:nvSpPr>
            <p:cNvPr id="12" name="object 12"/>
            <p:cNvSpPr/>
            <p:nvPr/>
          </p:nvSpPr>
          <p:spPr>
            <a:xfrm>
              <a:off x="2179320" y="2115820"/>
              <a:ext cx="4983480" cy="3522979"/>
            </a:xfrm>
            <a:custGeom>
              <a:avLst/>
              <a:gdLst/>
              <a:ahLst/>
              <a:cxnLst/>
              <a:rect l="l" t="t" r="r" b="b"/>
              <a:pathLst>
                <a:path w="4983480" h="3522979">
                  <a:moveTo>
                    <a:pt x="4983480" y="0"/>
                  </a:moveTo>
                  <a:lnTo>
                    <a:pt x="0" y="0"/>
                  </a:lnTo>
                  <a:lnTo>
                    <a:pt x="0" y="3522979"/>
                  </a:lnTo>
                  <a:lnTo>
                    <a:pt x="4983480" y="3522979"/>
                  </a:lnTo>
                  <a:close/>
                </a:path>
              </a:pathLst>
            </a:custGeom>
            <a:solidFill>
              <a:srgbClr val="BDD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79320" y="2115820"/>
              <a:ext cx="4983480" cy="3522979"/>
            </a:xfrm>
            <a:custGeom>
              <a:avLst/>
              <a:gdLst/>
              <a:ahLst/>
              <a:cxnLst/>
              <a:rect l="l" t="t" r="r" b="b"/>
              <a:pathLst>
                <a:path w="4983480" h="3522979">
                  <a:moveTo>
                    <a:pt x="2491740" y="3522979"/>
                  </a:moveTo>
                  <a:lnTo>
                    <a:pt x="0" y="3522979"/>
                  </a:lnTo>
                  <a:lnTo>
                    <a:pt x="0" y="0"/>
                  </a:lnTo>
                  <a:lnTo>
                    <a:pt x="4983480" y="0"/>
                  </a:lnTo>
                  <a:lnTo>
                    <a:pt x="4983480" y="3522979"/>
                  </a:lnTo>
                  <a:lnTo>
                    <a:pt x="2491740" y="3522979"/>
                  </a:lnTo>
                  <a:close/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52040" y="3312160"/>
              <a:ext cx="4785360" cy="1535430"/>
            </a:xfrm>
            <a:custGeom>
              <a:avLst/>
              <a:gdLst/>
              <a:ahLst/>
              <a:cxnLst/>
              <a:rect l="l" t="t" r="r" b="b"/>
              <a:pathLst>
                <a:path w="4785359" h="1535429">
                  <a:moveTo>
                    <a:pt x="754380" y="727709"/>
                  </a:moveTo>
                  <a:lnTo>
                    <a:pt x="700513" y="726178"/>
                  </a:lnTo>
                  <a:lnTo>
                    <a:pt x="647668" y="721652"/>
                  </a:lnTo>
                  <a:lnTo>
                    <a:pt x="595972" y="714235"/>
                  </a:lnTo>
                  <a:lnTo>
                    <a:pt x="545551" y="704029"/>
                  </a:lnTo>
                  <a:lnTo>
                    <a:pt x="496535" y="691137"/>
                  </a:lnTo>
                  <a:lnTo>
                    <a:pt x="449051" y="675662"/>
                  </a:lnTo>
                  <a:lnTo>
                    <a:pt x="403226" y="657705"/>
                  </a:lnTo>
                  <a:lnTo>
                    <a:pt x="359189" y="637371"/>
                  </a:lnTo>
                  <a:lnTo>
                    <a:pt x="317067" y="614761"/>
                  </a:lnTo>
                  <a:lnTo>
                    <a:pt x="276988" y="589979"/>
                  </a:lnTo>
                  <a:lnTo>
                    <a:pt x="239080" y="563127"/>
                  </a:lnTo>
                  <a:lnTo>
                    <a:pt x="203470" y="534308"/>
                  </a:lnTo>
                  <a:lnTo>
                    <a:pt x="170286" y="503624"/>
                  </a:lnTo>
                  <a:lnTo>
                    <a:pt x="139656" y="471179"/>
                  </a:lnTo>
                  <a:lnTo>
                    <a:pt x="111709" y="437074"/>
                  </a:lnTo>
                  <a:lnTo>
                    <a:pt x="86570" y="401414"/>
                  </a:lnTo>
                  <a:lnTo>
                    <a:pt x="64369" y="364299"/>
                  </a:lnTo>
                  <a:lnTo>
                    <a:pt x="45233" y="325834"/>
                  </a:lnTo>
                  <a:lnTo>
                    <a:pt x="29290" y="286121"/>
                  </a:lnTo>
                  <a:lnTo>
                    <a:pt x="16667" y="245262"/>
                  </a:lnTo>
                  <a:lnTo>
                    <a:pt x="7492" y="203360"/>
                  </a:lnTo>
                  <a:lnTo>
                    <a:pt x="1894" y="160519"/>
                  </a:lnTo>
                  <a:lnTo>
                    <a:pt x="0" y="116839"/>
                  </a:lnTo>
                </a:path>
                <a:path w="4785359" h="1535429">
                  <a:moveTo>
                    <a:pt x="754380" y="727709"/>
                  </a:moveTo>
                  <a:lnTo>
                    <a:pt x="754380" y="727709"/>
                  </a:lnTo>
                </a:path>
                <a:path w="4785359" h="1535429">
                  <a:moveTo>
                    <a:pt x="0" y="116839"/>
                  </a:moveTo>
                  <a:lnTo>
                    <a:pt x="0" y="116839"/>
                  </a:lnTo>
                </a:path>
                <a:path w="4785359" h="1535429">
                  <a:moveTo>
                    <a:pt x="1555750" y="3810"/>
                  </a:moveTo>
                  <a:lnTo>
                    <a:pt x="1554148" y="48749"/>
                  </a:lnTo>
                  <a:lnTo>
                    <a:pt x="1549405" y="92951"/>
                  </a:lnTo>
                  <a:lnTo>
                    <a:pt x="1541617" y="136332"/>
                  </a:lnTo>
                  <a:lnTo>
                    <a:pt x="1530877" y="178808"/>
                  </a:lnTo>
                  <a:lnTo>
                    <a:pt x="1517280" y="220296"/>
                  </a:lnTo>
                  <a:lnTo>
                    <a:pt x="1500920" y="260711"/>
                  </a:lnTo>
                  <a:lnTo>
                    <a:pt x="1481892" y="299971"/>
                  </a:lnTo>
                  <a:lnTo>
                    <a:pt x="1460291" y="337991"/>
                  </a:lnTo>
                  <a:lnTo>
                    <a:pt x="1436211" y="374688"/>
                  </a:lnTo>
                  <a:lnTo>
                    <a:pt x="1409746" y="409978"/>
                  </a:lnTo>
                  <a:lnTo>
                    <a:pt x="1380991" y="443778"/>
                  </a:lnTo>
                  <a:lnTo>
                    <a:pt x="1350041" y="476003"/>
                  </a:lnTo>
                  <a:lnTo>
                    <a:pt x="1316989" y="506571"/>
                  </a:lnTo>
                  <a:lnTo>
                    <a:pt x="1281932" y="535397"/>
                  </a:lnTo>
                  <a:lnTo>
                    <a:pt x="1244962" y="562397"/>
                  </a:lnTo>
                  <a:lnTo>
                    <a:pt x="1206175" y="587489"/>
                  </a:lnTo>
                  <a:lnTo>
                    <a:pt x="1165665" y="610588"/>
                  </a:lnTo>
                  <a:lnTo>
                    <a:pt x="1123527" y="631611"/>
                  </a:lnTo>
                  <a:lnTo>
                    <a:pt x="1079855" y="650475"/>
                  </a:lnTo>
                  <a:lnTo>
                    <a:pt x="1034743" y="667094"/>
                  </a:lnTo>
                  <a:lnTo>
                    <a:pt x="988287" y="681386"/>
                  </a:lnTo>
                  <a:lnTo>
                    <a:pt x="940580" y="693267"/>
                  </a:lnTo>
                  <a:lnTo>
                    <a:pt x="891717" y="702654"/>
                  </a:lnTo>
                  <a:lnTo>
                    <a:pt x="841793" y="709462"/>
                  </a:lnTo>
                  <a:lnTo>
                    <a:pt x="790903" y="713609"/>
                  </a:lnTo>
                  <a:lnTo>
                    <a:pt x="739140" y="715009"/>
                  </a:lnTo>
                </a:path>
                <a:path w="4785359" h="1535429">
                  <a:moveTo>
                    <a:pt x="1555750" y="3810"/>
                  </a:moveTo>
                  <a:lnTo>
                    <a:pt x="1555750" y="3810"/>
                  </a:lnTo>
                </a:path>
                <a:path w="4785359" h="1535429">
                  <a:moveTo>
                    <a:pt x="739140" y="715009"/>
                  </a:moveTo>
                  <a:lnTo>
                    <a:pt x="739140" y="715009"/>
                  </a:lnTo>
                </a:path>
                <a:path w="4785359" h="1535429">
                  <a:moveTo>
                    <a:pt x="3270250" y="0"/>
                  </a:moveTo>
                  <a:lnTo>
                    <a:pt x="3269260" y="47302"/>
                  </a:lnTo>
                  <a:lnTo>
                    <a:pt x="3266319" y="94123"/>
                  </a:lnTo>
                  <a:lnTo>
                    <a:pt x="3261463" y="140428"/>
                  </a:lnTo>
                  <a:lnTo>
                    <a:pt x="3254730" y="186178"/>
                  </a:lnTo>
                  <a:lnTo>
                    <a:pt x="3246159" y="231335"/>
                  </a:lnTo>
                  <a:lnTo>
                    <a:pt x="3235788" y="275864"/>
                  </a:lnTo>
                  <a:lnTo>
                    <a:pt x="3223655" y="319726"/>
                  </a:lnTo>
                  <a:lnTo>
                    <a:pt x="3209798" y="362884"/>
                  </a:lnTo>
                  <a:lnTo>
                    <a:pt x="3194254" y="405301"/>
                  </a:lnTo>
                  <a:lnTo>
                    <a:pt x="3177063" y="446940"/>
                  </a:lnTo>
                  <a:lnTo>
                    <a:pt x="3158262" y="487764"/>
                  </a:lnTo>
                  <a:lnTo>
                    <a:pt x="3137890" y="527734"/>
                  </a:lnTo>
                  <a:lnTo>
                    <a:pt x="3115984" y="566814"/>
                  </a:lnTo>
                  <a:lnTo>
                    <a:pt x="3092583" y="604967"/>
                  </a:lnTo>
                  <a:lnTo>
                    <a:pt x="3067724" y="642156"/>
                  </a:lnTo>
                  <a:lnTo>
                    <a:pt x="3041446" y="678342"/>
                  </a:lnTo>
                  <a:lnTo>
                    <a:pt x="3013787" y="713489"/>
                  </a:lnTo>
                  <a:lnTo>
                    <a:pt x="2984785" y="747560"/>
                  </a:lnTo>
                  <a:lnTo>
                    <a:pt x="2954478" y="780517"/>
                  </a:lnTo>
                  <a:lnTo>
                    <a:pt x="2922904" y="812323"/>
                  </a:lnTo>
                  <a:lnTo>
                    <a:pt x="2890102" y="842941"/>
                  </a:lnTo>
                  <a:lnTo>
                    <a:pt x="2856109" y="872333"/>
                  </a:lnTo>
                  <a:lnTo>
                    <a:pt x="2820963" y="900463"/>
                  </a:lnTo>
                  <a:lnTo>
                    <a:pt x="2784703" y="927293"/>
                  </a:lnTo>
                  <a:lnTo>
                    <a:pt x="2747367" y="952785"/>
                  </a:lnTo>
                  <a:lnTo>
                    <a:pt x="2708992" y="976902"/>
                  </a:lnTo>
                  <a:lnTo>
                    <a:pt x="2669617" y="999608"/>
                  </a:lnTo>
                  <a:lnTo>
                    <a:pt x="2629280" y="1020865"/>
                  </a:lnTo>
                  <a:lnTo>
                    <a:pt x="2588020" y="1040635"/>
                  </a:lnTo>
                  <a:lnTo>
                    <a:pt x="2545873" y="1058882"/>
                  </a:lnTo>
                  <a:lnTo>
                    <a:pt x="2502879" y="1075568"/>
                  </a:lnTo>
                  <a:lnTo>
                    <a:pt x="2459075" y="1090655"/>
                  </a:lnTo>
                  <a:lnTo>
                    <a:pt x="2414500" y="1104107"/>
                  </a:lnTo>
                  <a:lnTo>
                    <a:pt x="2369191" y="1115887"/>
                  </a:lnTo>
                  <a:lnTo>
                    <a:pt x="2323187" y="1125956"/>
                  </a:lnTo>
                  <a:lnTo>
                    <a:pt x="2276525" y="1134278"/>
                  </a:lnTo>
                  <a:lnTo>
                    <a:pt x="2229245" y="1140816"/>
                  </a:lnTo>
                  <a:lnTo>
                    <a:pt x="2181383" y="1145532"/>
                  </a:lnTo>
                  <a:lnTo>
                    <a:pt x="2132979" y="1148389"/>
                  </a:lnTo>
                  <a:lnTo>
                    <a:pt x="2084070" y="1149350"/>
                  </a:lnTo>
                </a:path>
                <a:path w="4785359" h="1535429">
                  <a:moveTo>
                    <a:pt x="3270250" y="0"/>
                  </a:moveTo>
                  <a:lnTo>
                    <a:pt x="3270250" y="0"/>
                  </a:lnTo>
                </a:path>
                <a:path w="4785359" h="1535429">
                  <a:moveTo>
                    <a:pt x="2082800" y="1149350"/>
                  </a:moveTo>
                  <a:lnTo>
                    <a:pt x="2082800" y="1149350"/>
                  </a:lnTo>
                </a:path>
                <a:path w="4785359" h="1535429">
                  <a:moveTo>
                    <a:pt x="2237740" y="1148079"/>
                  </a:moveTo>
                  <a:lnTo>
                    <a:pt x="2186872" y="1147183"/>
                  </a:lnTo>
                  <a:lnTo>
                    <a:pt x="2136513" y="1144516"/>
                  </a:lnTo>
                  <a:lnTo>
                    <a:pt x="2086702" y="1140112"/>
                  </a:lnTo>
                  <a:lnTo>
                    <a:pt x="2037475" y="1134005"/>
                  </a:lnTo>
                  <a:lnTo>
                    <a:pt x="1988871" y="1126228"/>
                  </a:lnTo>
                  <a:lnTo>
                    <a:pt x="1940928" y="1116815"/>
                  </a:lnTo>
                  <a:lnTo>
                    <a:pt x="1893683" y="1105799"/>
                  </a:lnTo>
                  <a:lnTo>
                    <a:pt x="1847174" y="1093215"/>
                  </a:lnTo>
                  <a:lnTo>
                    <a:pt x="1801439" y="1079096"/>
                  </a:lnTo>
                  <a:lnTo>
                    <a:pt x="1756516" y="1063474"/>
                  </a:lnTo>
                  <a:lnTo>
                    <a:pt x="1712442" y="1046385"/>
                  </a:lnTo>
                  <a:lnTo>
                    <a:pt x="1669256" y="1027861"/>
                  </a:lnTo>
                  <a:lnTo>
                    <a:pt x="1626994" y="1007937"/>
                  </a:lnTo>
                  <a:lnTo>
                    <a:pt x="1585696" y="986645"/>
                  </a:lnTo>
                  <a:lnTo>
                    <a:pt x="1545399" y="964020"/>
                  </a:lnTo>
                  <a:lnTo>
                    <a:pt x="1506140" y="940094"/>
                  </a:lnTo>
                  <a:lnTo>
                    <a:pt x="1467958" y="914903"/>
                  </a:lnTo>
                  <a:lnTo>
                    <a:pt x="1430889" y="888478"/>
                  </a:lnTo>
                  <a:lnTo>
                    <a:pt x="1394973" y="860855"/>
                  </a:lnTo>
                  <a:lnTo>
                    <a:pt x="1360247" y="832066"/>
                  </a:lnTo>
                  <a:lnTo>
                    <a:pt x="1326749" y="802145"/>
                  </a:lnTo>
                  <a:lnTo>
                    <a:pt x="1294515" y="771125"/>
                  </a:lnTo>
                  <a:lnTo>
                    <a:pt x="1263586" y="739041"/>
                  </a:lnTo>
                  <a:lnTo>
                    <a:pt x="1233997" y="705926"/>
                  </a:lnTo>
                  <a:lnTo>
                    <a:pt x="1205787" y="671813"/>
                  </a:lnTo>
                  <a:lnTo>
                    <a:pt x="1178994" y="636737"/>
                  </a:lnTo>
                  <a:lnTo>
                    <a:pt x="1153656" y="600730"/>
                  </a:lnTo>
                  <a:lnTo>
                    <a:pt x="1129810" y="563827"/>
                  </a:lnTo>
                  <a:lnTo>
                    <a:pt x="1107494" y="526060"/>
                  </a:lnTo>
                  <a:lnTo>
                    <a:pt x="1086746" y="487464"/>
                  </a:lnTo>
                  <a:lnTo>
                    <a:pt x="1067604" y="448073"/>
                  </a:lnTo>
                  <a:lnTo>
                    <a:pt x="1050105" y="407919"/>
                  </a:lnTo>
                  <a:lnTo>
                    <a:pt x="1034288" y="367036"/>
                  </a:lnTo>
                  <a:lnTo>
                    <a:pt x="1020190" y="325459"/>
                  </a:lnTo>
                  <a:lnTo>
                    <a:pt x="1007849" y="283220"/>
                  </a:lnTo>
                  <a:lnTo>
                    <a:pt x="997303" y="240353"/>
                  </a:lnTo>
                  <a:lnTo>
                    <a:pt x="988590" y="196892"/>
                  </a:lnTo>
                  <a:lnTo>
                    <a:pt x="981747" y="152871"/>
                  </a:lnTo>
                  <a:lnTo>
                    <a:pt x="976813" y="108322"/>
                  </a:lnTo>
                  <a:lnTo>
                    <a:pt x="973824" y="63281"/>
                  </a:lnTo>
                  <a:lnTo>
                    <a:pt x="972820" y="17779"/>
                  </a:lnTo>
                </a:path>
                <a:path w="4785359" h="1535429">
                  <a:moveTo>
                    <a:pt x="2237740" y="1148079"/>
                  </a:moveTo>
                  <a:lnTo>
                    <a:pt x="2237740" y="1148079"/>
                  </a:lnTo>
                </a:path>
                <a:path w="4785359" h="1535429">
                  <a:moveTo>
                    <a:pt x="972820" y="17779"/>
                  </a:moveTo>
                  <a:lnTo>
                    <a:pt x="972820" y="17779"/>
                  </a:lnTo>
                </a:path>
                <a:path w="4785359" h="1535429">
                  <a:moveTo>
                    <a:pt x="3898900" y="1515109"/>
                  </a:moveTo>
                  <a:lnTo>
                    <a:pt x="3857260" y="1514106"/>
                  </a:lnTo>
                  <a:lnTo>
                    <a:pt x="3816005" y="1511118"/>
                  </a:lnTo>
                  <a:lnTo>
                    <a:pt x="3775162" y="1506182"/>
                  </a:lnTo>
                  <a:lnTo>
                    <a:pt x="3734758" y="1499332"/>
                  </a:lnTo>
                  <a:lnTo>
                    <a:pt x="3694821" y="1490604"/>
                  </a:lnTo>
                  <a:lnTo>
                    <a:pt x="3655375" y="1480034"/>
                  </a:lnTo>
                  <a:lnTo>
                    <a:pt x="3616450" y="1467655"/>
                  </a:lnTo>
                  <a:lnTo>
                    <a:pt x="3578071" y="1453504"/>
                  </a:lnTo>
                  <a:lnTo>
                    <a:pt x="3540266" y="1437616"/>
                  </a:lnTo>
                  <a:lnTo>
                    <a:pt x="3503062" y="1420026"/>
                  </a:lnTo>
                  <a:lnTo>
                    <a:pt x="3466484" y="1400770"/>
                  </a:lnTo>
                  <a:lnTo>
                    <a:pt x="3430561" y="1379882"/>
                  </a:lnTo>
                  <a:lnTo>
                    <a:pt x="3395320" y="1357397"/>
                  </a:lnTo>
                  <a:lnTo>
                    <a:pt x="3360786" y="1333352"/>
                  </a:lnTo>
                  <a:lnTo>
                    <a:pt x="3326988" y="1307781"/>
                  </a:lnTo>
                  <a:lnTo>
                    <a:pt x="3293952" y="1280720"/>
                  </a:lnTo>
                  <a:lnTo>
                    <a:pt x="3261705" y="1252203"/>
                  </a:lnTo>
                  <a:lnTo>
                    <a:pt x="3230273" y="1222266"/>
                  </a:lnTo>
                  <a:lnTo>
                    <a:pt x="3199685" y="1190945"/>
                  </a:lnTo>
                  <a:lnTo>
                    <a:pt x="3169966" y="1158274"/>
                  </a:lnTo>
                  <a:lnTo>
                    <a:pt x="3141144" y="1124289"/>
                  </a:lnTo>
                  <a:lnTo>
                    <a:pt x="3113246" y="1089025"/>
                  </a:lnTo>
                  <a:lnTo>
                    <a:pt x="3086298" y="1052517"/>
                  </a:lnTo>
                  <a:lnTo>
                    <a:pt x="3060327" y="1014800"/>
                  </a:lnTo>
                  <a:lnTo>
                    <a:pt x="3035361" y="975910"/>
                  </a:lnTo>
                  <a:lnTo>
                    <a:pt x="3011427" y="935883"/>
                  </a:lnTo>
                  <a:lnTo>
                    <a:pt x="2988550" y="894752"/>
                  </a:lnTo>
                  <a:lnTo>
                    <a:pt x="2966759" y="852554"/>
                  </a:lnTo>
                  <a:lnTo>
                    <a:pt x="2946079" y="809324"/>
                  </a:lnTo>
                  <a:lnTo>
                    <a:pt x="2926539" y="765096"/>
                  </a:lnTo>
                  <a:lnTo>
                    <a:pt x="2908165" y="719907"/>
                  </a:lnTo>
                  <a:lnTo>
                    <a:pt x="2890983" y="673791"/>
                  </a:lnTo>
                  <a:lnTo>
                    <a:pt x="2875022" y="626784"/>
                  </a:lnTo>
                  <a:lnTo>
                    <a:pt x="2860307" y="578921"/>
                  </a:lnTo>
                  <a:lnTo>
                    <a:pt x="2846865" y="530237"/>
                  </a:lnTo>
                  <a:lnTo>
                    <a:pt x="2834724" y="480767"/>
                  </a:lnTo>
                  <a:lnTo>
                    <a:pt x="2823911" y="430548"/>
                  </a:lnTo>
                  <a:lnTo>
                    <a:pt x="2814452" y="379613"/>
                  </a:lnTo>
                  <a:lnTo>
                    <a:pt x="2806375" y="327998"/>
                  </a:lnTo>
                  <a:lnTo>
                    <a:pt x="2799705" y="275738"/>
                  </a:lnTo>
                  <a:lnTo>
                    <a:pt x="2794471" y="222870"/>
                  </a:lnTo>
                  <a:lnTo>
                    <a:pt x="2790699" y="169427"/>
                  </a:lnTo>
                  <a:lnTo>
                    <a:pt x="2788416" y="115445"/>
                  </a:lnTo>
                  <a:lnTo>
                    <a:pt x="2787650" y="60960"/>
                  </a:lnTo>
                </a:path>
                <a:path w="4785359" h="1535429">
                  <a:moveTo>
                    <a:pt x="3898900" y="1515109"/>
                  </a:moveTo>
                  <a:lnTo>
                    <a:pt x="3898900" y="1515109"/>
                  </a:lnTo>
                </a:path>
                <a:path w="4785359" h="1535429">
                  <a:moveTo>
                    <a:pt x="2787650" y="60960"/>
                  </a:moveTo>
                  <a:lnTo>
                    <a:pt x="2787650" y="60960"/>
                  </a:lnTo>
                </a:path>
                <a:path w="4785359" h="1535429">
                  <a:moveTo>
                    <a:pt x="4785360" y="890269"/>
                  </a:moveTo>
                  <a:lnTo>
                    <a:pt x="4783680" y="930994"/>
                  </a:lnTo>
                  <a:lnTo>
                    <a:pt x="4778707" y="971057"/>
                  </a:lnTo>
                  <a:lnTo>
                    <a:pt x="4770540" y="1010381"/>
                  </a:lnTo>
                  <a:lnTo>
                    <a:pt x="4759280" y="1048889"/>
                  </a:lnTo>
                  <a:lnTo>
                    <a:pt x="4745025" y="1086507"/>
                  </a:lnTo>
                  <a:lnTo>
                    <a:pt x="4727877" y="1123156"/>
                  </a:lnTo>
                  <a:lnTo>
                    <a:pt x="4707933" y="1158762"/>
                  </a:lnTo>
                  <a:lnTo>
                    <a:pt x="4685295" y="1193247"/>
                  </a:lnTo>
                  <a:lnTo>
                    <a:pt x="4660061" y="1226536"/>
                  </a:lnTo>
                  <a:lnTo>
                    <a:pt x="4632332" y="1258552"/>
                  </a:lnTo>
                  <a:lnTo>
                    <a:pt x="4602208" y="1289219"/>
                  </a:lnTo>
                  <a:lnTo>
                    <a:pt x="4569787" y="1318460"/>
                  </a:lnTo>
                  <a:lnTo>
                    <a:pt x="4535170" y="1346199"/>
                  </a:lnTo>
                  <a:lnTo>
                    <a:pt x="4498456" y="1372361"/>
                  </a:lnTo>
                  <a:lnTo>
                    <a:pt x="4459745" y="1396868"/>
                  </a:lnTo>
                  <a:lnTo>
                    <a:pt x="4419137" y="1419644"/>
                  </a:lnTo>
                  <a:lnTo>
                    <a:pt x="4376732" y="1440613"/>
                  </a:lnTo>
                  <a:lnTo>
                    <a:pt x="4332628" y="1459699"/>
                  </a:lnTo>
                  <a:lnTo>
                    <a:pt x="4286927" y="1476825"/>
                  </a:lnTo>
                  <a:lnTo>
                    <a:pt x="4239728" y="1491915"/>
                  </a:lnTo>
                  <a:lnTo>
                    <a:pt x="4191130" y="1504893"/>
                  </a:lnTo>
                  <a:lnTo>
                    <a:pt x="4141232" y="1515683"/>
                  </a:lnTo>
                  <a:lnTo>
                    <a:pt x="4090136" y="1524208"/>
                  </a:lnTo>
                  <a:lnTo>
                    <a:pt x="4037941" y="1530391"/>
                  </a:lnTo>
                  <a:lnTo>
                    <a:pt x="3984745" y="1534157"/>
                  </a:lnTo>
                  <a:lnTo>
                    <a:pt x="3930650" y="1535429"/>
                  </a:lnTo>
                </a:path>
                <a:path w="4785359" h="1535429">
                  <a:moveTo>
                    <a:pt x="4785360" y="890269"/>
                  </a:moveTo>
                  <a:lnTo>
                    <a:pt x="4785360" y="890269"/>
                  </a:lnTo>
                </a:path>
                <a:path w="4785359" h="1535429">
                  <a:moveTo>
                    <a:pt x="3930650" y="1535429"/>
                  </a:moveTo>
                  <a:lnTo>
                    <a:pt x="3930650" y="1535429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25040" y="4029710"/>
              <a:ext cx="916940" cy="0"/>
            </a:xfrm>
            <a:custGeom>
              <a:avLst/>
              <a:gdLst/>
              <a:ahLst/>
              <a:cxnLst/>
              <a:rect l="l" t="t" r="r" b="b"/>
              <a:pathLst>
                <a:path w="916939">
                  <a:moveTo>
                    <a:pt x="0" y="0"/>
                  </a:moveTo>
                  <a:lnTo>
                    <a:pt x="101600" y="0"/>
                  </a:lnTo>
                </a:path>
                <a:path w="916939">
                  <a:moveTo>
                    <a:pt x="139700" y="0"/>
                  </a:moveTo>
                  <a:lnTo>
                    <a:pt x="241300" y="0"/>
                  </a:lnTo>
                </a:path>
                <a:path w="916939">
                  <a:moveTo>
                    <a:pt x="279400" y="0"/>
                  </a:moveTo>
                  <a:lnTo>
                    <a:pt x="381000" y="0"/>
                  </a:lnTo>
                </a:path>
                <a:path w="916939">
                  <a:moveTo>
                    <a:pt x="417830" y="0"/>
                  </a:moveTo>
                  <a:lnTo>
                    <a:pt x="519430" y="0"/>
                  </a:lnTo>
                </a:path>
                <a:path w="916939">
                  <a:moveTo>
                    <a:pt x="557530" y="0"/>
                  </a:moveTo>
                  <a:lnTo>
                    <a:pt x="659130" y="0"/>
                  </a:lnTo>
                </a:path>
                <a:path w="916939">
                  <a:moveTo>
                    <a:pt x="697230" y="0"/>
                  </a:moveTo>
                  <a:lnTo>
                    <a:pt x="798830" y="0"/>
                  </a:lnTo>
                </a:path>
                <a:path w="916939">
                  <a:moveTo>
                    <a:pt x="836930" y="0"/>
                  </a:moveTo>
                  <a:lnTo>
                    <a:pt x="91694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03245" y="4051300"/>
              <a:ext cx="5080" cy="254000"/>
            </a:xfrm>
            <a:custGeom>
              <a:avLst/>
              <a:gdLst/>
              <a:ahLst/>
              <a:cxnLst/>
              <a:rect l="l" t="t" r="r" b="b"/>
              <a:pathLst>
                <a:path w="5080" h="254000">
                  <a:moveTo>
                    <a:pt x="5080" y="0"/>
                  </a:moveTo>
                  <a:lnTo>
                    <a:pt x="5080" y="114300"/>
                  </a:lnTo>
                </a:path>
                <a:path w="5080" h="254000">
                  <a:moveTo>
                    <a:pt x="0" y="139700"/>
                  </a:moveTo>
                  <a:lnTo>
                    <a:pt x="0" y="254000"/>
                  </a:lnTo>
                </a:path>
              </a:pathLst>
            </a:custGeom>
            <a:ln w="16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97530" y="4335780"/>
              <a:ext cx="2540" cy="101600"/>
            </a:xfrm>
            <a:custGeom>
              <a:avLst/>
              <a:gdLst/>
              <a:ahLst/>
              <a:cxnLst/>
              <a:rect l="l" t="t" r="r" b="b"/>
              <a:pathLst>
                <a:path w="2539" h="101600">
                  <a:moveTo>
                    <a:pt x="1269" y="-6349"/>
                  </a:moveTo>
                  <a:lnTo>
                    <a:pt x="1269" y="107950"/>
                  </a:lnTo>
                </a:path>
              </a:pathLst>
            </a:custGeom>
            <a:ln w="152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92450" y="4475480"/>
              <a:ext cx="3810" cy="101600"/>
            </a:xfrm>
            <a:custGeom>
              <a:avLst/>
              <a:gdLst/>
              <a:ahLst/>
              <a:cxnLst/>
              <a:rect l="l" t="t" r="r" b="b"/>
              <a:pathLst>
                <a:path w="3810" h="101600">
                  <a:moveTo>
                    <a:pt x="1905" y="-6349"/>
                  </a:moveTo>
                  <a:lnTo>
                    <a:pt x="1905" y="107950"/>
                  </a:lnTo>
                </a:path>
              </a:pathLst>
            </a:custGeom>
            <a:ln w="16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88640" y="4613910"/>
              <a:ext cx="2540" cy="101600"/>
            </a:xfrm>
            <a:custGeom>
              <a:avLst/>
              <a:gdLst/>
              <a:ahLst/>
              <a:cxnLst/>
              <a:rect l="l" t="t" r="r" b="b"/>
              <a:pathLst>
                <a:path w="2539" h="101600">
                  <a:moveTo>
                    <a:pt x="1270" y="-6350"/>
                  </a:moveTo>
                  <a:lnTo>
                    <a:pt x="1270" y="107950"/>
                  </a:lnTo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80385" y="4747260"/>
              <a:ext cx="5080" cy="254000"/>
            </a:xfrm>
            <a:custGeom>
              <a:avLst/>
              <a:gdLst/>
              <a:ahLst/>
              <a:cxnLst/>
              <a:rect l="l" t="t" r="r" b="b"/>
              <a:pathLst>
                <a:path w="5080" h="254000">
                  <a:moveTo>
                    <a:pt x="5079" y="0"/>
                  </a:moveTo>
                  <a:lnTo>
                    <a:pt x="5079" y="114300"/>
                  </a:lnTo>
                </a:path>
                <a:path w="5080" h="254000">
                  <a:moveTo>
                    <a:pt x="0" y="139700"/>
                  </a:moveTo>
                  <a:lnTo>
                    <a:pt x="0" y="254000"/>
                  </a:lnTo>
                </a:path>
              </a:pathLst>
            </a:custGeom>
            <a:ln w="16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74670" y="5033010"/>
              <a:ext cx="2540" cy="100330"/>
            </a:xfrm>
            <a:custGeom>
              <a:avLst/>
              <a:gdLst/>
              <a:ahLst/>
              <a:cxnLst/>
              <a:rect l="l" t="t" r="r" b="b"/>
              <a:pathLst>
                <a:path w="2539" h="100329">
                  <a:moveTo>
                    <a:pt x="1269" y="-6350"/>
                  </a:moveTo>
                  <a:lnTo>
                    <a:pt x="1269" y="106679"/>
                  </a:lnTo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69590" y="5171440"/>
              <a:ext cx="3810" cy="101600"/>
            </a:xfrm>
            <a:custGeom>
              <a:avLst/>
              <a:gdLst/>
              <a:ahLst/>
              <a:cxnLst/>
              <a:rect l="l" t="t" r="r" b="b"/>
              <a:pathLst>
                <a:path w="3810" h="101600">
                  <a:moveTo>
                    <a:pt x="1905" y="-6350"/>
                  </a:moveTo>
                  <a:lnTo>
                    <a:pt x="1905" y="107950"/>
                  </a:lnTo>
                </a:path>
              </a:pathLst>
            </a:custGeom>
            <a:ln w="16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65780" y="5311140"/>
              <a:ext cx="2540" cy="101600"/>
            </a:xfrm>
            <a:custGeom>
              <a:avLst/>
              <a:gdLst/>
              <a:ahLst/>
              <a:cxnLst/>
              <a:rect l="l" t="t" r="r" b="b"/>
              <a:pathLst>
                <a:path w="2539" h="101600">
                  <a:moveTo>
                    <a:pt x="1269" y="-6349"/>
                  </a:moveTo>
                  <a:lnTo>
                    <a:pt x="1269" y="107950"/>
                  </a:lnTo>
                </a:path>
              </a:pathLst>
            </a:custGeom>
            <a:ln w="152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61970" y="5449570"/>
              <a:ext cx="2540" cy="67310"/>
            </a:xfrm>
            <a:custGeom>
              <a:avLst/>
              <a:gdLst/>
              <a:ahLst/>
              <a:cxnLst/>
              <a:rect l="l" t="t" r="r" b="b"/>
              <a:pathLst>
                <a:path w="2539" h="67310">
                  <a:moveTo>
                    <a:pt x="1269" y="-6350"/>
                  </a:moveTo>
                  <a:lnTo>
                    <a:pt x="1269" y="73659"/>
                  </a:lnTo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559300" y="4509770"/>
              <a:ext cx="2540" cy="101600"/>
            </a:xfrm>
            <a:custGeom>
              <a:avLst/>
              <a:gdLst/>
              <a:ahLst/>
              <a:cxnLst/>
              <a:rect l="l" t="t" r="r" b="b"/>
              <a:pathLst>
                <a:path w="2539" h="101600">
                  <a:moveTo>
                    <a:pt x="1270" y="-6350"/>
                  </a:moveTo>
                  <a:lnTo>
                    <a:pt x="1270" y="107949"/>
                  </a:lnTo>
                </a:path>
              </a:pathLst>
            </a:custGeom>
            <a:ln w="152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54220" y="4649470"/>
              <a:ext cx="3810" cy="101600"/>
            </a:xfrm>
            <a:custGeom>
              <a:avLst/>
              <a:gdLst/>
              <a:ahLst/>
              <a:cxnLst/>
              <a:rect l="l" t="t" r="r" b="b"/>
              <a:pathLst>
                <a:path w="3810" h="101600">
                  <a:moveTo>
                    <a:pt x="1904" y="-6350"/>
                  </a:moveTo>
                  <a:lnTo>
                    <a:pt x="1904" y="107949"/>
                  </a:lnTo>
                </a:path>
              </a:pathLst>
            </a:custGeom>
            <a:ln w="16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50410" y="4789170"/>
              <a:ext cx="2540" cy="100330"/>
            </a:xfrm>
            <a:custGeom>
              <a:avLst/>
              <a:gdLst/>
              <a:ahLst/>
              <a:cxnLst/>
              <a:rect l="l" t="t" r="r" b="b"/>
              <a:pathLst>
                <a:path w="2539" h="100329">
                  <a:moveTo>
                    <a:pt x="1269" y="-6350"/>
                  </a:moveTo>
                  <a:lnTo>
                    <a:pt x="1269" y="106679"/>
                  </a:lnTo>
                </a:path>
              </a:pathLst>
            </a:custGeom>
            <a:ln w="152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45330" y="4927600"/>
              <a:ext cx="3810" cy="101600"/>
            </a:xfrm>
            <a:custGeom>
              <a:avLst/>
              <a:gdLst/>
              <a:ahLst/>
              <a:cxnLst/>
              <a:rect l="l" t="t" r="r" b="b"/>
              <a:pathLst>
                <a:path w="3810" h="101600">
                  <a:moveTo>
                    <a:pt x="1904" y="-6350"/>
                  </a:moveTo>
                  <a:lnTo>
                    <a:pt x="1904" y="107950"/>
                  </a:lnTo>
                </a:path>
              </a:pathLst>
            </a:custGeom>
            <a:ln w="16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37710" y="5060950"/>
              <a:ext cx="5080" cy="252729"/>
            </a:xfrm>
            <a:custGeom>
              <a:avLst/>
              <a:gdLst/>
              <a:ahLst/>
              <a:cxnLst/>
              <a:rect l="l" t="t" r="r" b="b"/>
              <a:pathLst>
                <a:path w="5079" h="252729">
                  <a:moveTo>
                    <a:pt x="5080" y="0"/>
                  </a:moveTo>
                  <a:lnTo>
                    <a:pt x="5080" y="114300"/>
                  </a:lnTo>
                </a:path>
                <a:path w="5079" h="252729">
                  <a:moveTo>
                    <a:pt x="0" y="138430"/>
                  </a:moveTo>
                  <a:lnTo>
                    <a:pt x="0" y="252730"/>
                  </a:lnTo>
                </a:path>
              </a:pathLst>
            </a:custGeom>
            <a:ln w="152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532630" y="5345430"/>
              <a:ext cx="2540" cy="101600"/>
            </a:xfrm>
            <a:custGeom>
              <a:avLst/>
              <a:gdLst/>
              <a:ahLst/>
              <a:cxnLst/>
              <a:rect l="l" t="t" r="r" b="b"/>
              <a:pathLst>
                <a:path w="2539" h="101600">
                  <a:moveTo>
                    <a:pt x="1270" y="-6349"/>
                  </a:moveTo>
                  <a:lnTo>
                    <a:pt x="1270" y="107950"/>
                  </a:lnTo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528820" y="5485129"/>
              <a:ext cx="1270" cy="59690"/>
            </a:xfrm>
            <a:custGeom>
              <a:avLst/>
              <a:gdLst/>
              <a:ahLst/>
              <a:cxnLst/>
              <a:rect l="l" t="t" r="r" b="b"/>
              <a:pathLst>
                <a:path w="1270" h="59689">
                  <a:moveTo>
                    <a:pt x="634" y="-6349"/>
                  </a:moveTo>
                  <a:lnTo>
                    <a:pt x="634" y="66040"/>
                  </a:lnTo>
                </a:path>
              </a:pathLst>
            </a:custGeom>
            <a:ln w="139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272529" y="4843780"/>
              <a:ext cx="1270" cy="240029"/>
            </a:xfrm>
            <a:custGeom>
              <a:avLst/>
              <a:gdLst/>
              <a:ahLst/>
              <a:cxnLst/>
              <a:rect l="l" t="t" r="r" b="b"/>
              <a:pathLst>
                <a:path w="1270" h="240029">
                  <a:moveTo>
                    <a:pt x="0" y="0"/>
                  </a:moveTo>
                  <a:lnTo>
                    <a:pt x="0" y="101600"/>
                  </a:lnTo>
                </a:path>
                <a:path w="1270" h="240029">
                  <a:moveTo>
                    <a:pt x="1270" y="138430"/>
                  </a:moveTo>
                  <a:lnTo>
                    <a:pt x="1270" y="24003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273800" y="5121910"/>
              <a:ext cx="1270" cy="101600"/>
            </a:xfrm>
            <a:custGeom>
              <a:avLst/>
              <a:gdLst/>
              <a:ahLst/>
              <a:cxnLst/>
              <a:rect l="l" t="t" r="r" b="b"/>
              <a:pathLst>
                <a:path w="1270" h="101600">
                  <a:moveTo>
                    <a:pt x="635" y="-6350"/>
                  </a:moveTo>
                  <a:lnTo>
                    <a:pt x="635" y="107950"/>
                  </a:lnTo>
                </a:path>
              </a:pathLst>
            </a:custGeom>
            <a:ln w="139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275070" y="5261610"/>
              <a:ext cx="1270" cy="101600"/>
            </a:xfrm>
            <a:custGeom>
              <a:avLst/>
              <a:gdLst/>
              <a:ahLst/>
              <a:cxnLst/>
              <a:rect l="l" t="t" r="r" b="b"/>
              <a:pathLst>
                <a:path w="1270" h="101600">
                  <a:moveTo>
                    <a:pt x="634" y="-6350"/>
                  </a:moveTo>
                  <a:lnTo>
                    <a:pt x="634" y="107949"/>
                  </a:lnTo>
                </a:path>
              </a:pathLst>
            </a:custGeom>
            <a:ln w="139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197100" y="4488180"/>
              <a:ext cx="4079240" cy="1013460"/>
            </a:xfrm>
            <a:custGeom>
              <a:avLst/>
              <a:gdLst/>
              <a:ahLst/>
              <a:cxnLst/>
              <a:rect l="l" t="t" r="r" b="b"/>
              <a:pathLst>
                <a:path w="4079240" h="1013460">
                  <a:moveTo>
                    <a:pt x="4079240" y="913130"/>
                  </a:moveTo>
                  <a:lnTo>
                    <a:pt x="4079240" y="1013460"/>
                  </a:lnTo>
                </a:path>
                <a:path w="4079240" h="1013460">
                  <a:moveTo>
                    <a:pt x="0" y="0"/>
                  </a:moveTo>
                  <a:lnTo>
                    <a:pt x="101600" y="0"/>
                  </a:lnTo>
                </a:path>
                <a:path w="4079240" h="1013460">
                  <a:moveTo>
                    <a:pt x="139700" y="0"/>
                  </a:moveTo>
                  <a:lnTo>
                    <a:pt x="241300" y="0"/>
                  </a:lnTo>
                </a:path>
                <a:path w="4079240" h="1013460">
                  <a:moveTo>
                    <a:pt x="278130" y="0"/>
                  </a:moveTo>
                  <a:lnTo>
                    <a:pt x="379730" y="0"/>
                  </a:lnTo>
                </a:path>
                <a:path w="4079240" h="1013460">
                  <a:moveTo>
                    <a:pt x="417830" y="0"/>
                  </a:moveTo>
                  <a:lnTo>
                    <a:pt x="519430" y="0"/>
                  </a:lnTo>
                </a:path>
                <a:path w="4079240" h="1013460">
                  <a:moveTo>
                    <a:pt x="557530" y="0"/>
                  </a:moveTo>
                  <a:lnTo>
                    <a:pt x="659130" y="0"/>
                  </a:lnTo>
                </a:path>
                <a:path w="4079240" h="1013460">
                  <a:moveTo>
                    <a:pt x="695960" y="1270"/>
                  </a:moveTo>
                  <a:lnTo>
                    <a:pt x="797560" y="1270"/>
                  </a:lnTo>
                </a:path>
                <a:path w="4079240" h="1013460">
                  <a:moveTo>
                    <a:pt x="835660" y="1270"/>
                  </a:moveTo>
                  <a:lnTo>
                    <a:pt x="937260" y="1270"/>
                  </a:lnTo>
                </a:path>
                <a:path w="4079240" h="1013460">
                  <a:moveTo>
                    <a:pt x="975360" y="1270"/>
                  </a:moveTo>
                  <a:lnTo>
                    <a:pt x="1076960" y="1270"/>
                  </a:lnTo>
                </a:path>
                <a:path w="4079240" h="1013460">
                  <a:moveTo>
                    <a:pt x="1115060" y="1270"/>
                  </a:moveTo>
                  <a:lnTo>
                    <a:pt x="1216660" y="1270"/>
                  </a:lnTo>
                </a:path>
                <a:path w="4079240" h="1013460">
                  <a:moveTo>
                    <a:pt x="1253489" y="1270"/>
                  </a:moveTo>
                  <a:lnTo>
                    <a:pt x="1355089" y="1270"/>
                  </a:lnTo>
                </a:path>
                <a:path w="4079240" h="1013460">
                  <a:moveTo>
                    <a:pt x="1393189" y="1270"/>
                  </a:moveTo>
                  <a:lnTo>
                    <a:pt x="1494789" y="1270"/>
                  </a:lnTo>
                </a:path>
                <a:path w="4079240" h="1013460">
                  <a:moveTo>
                    <a:pt x="1532889" y="1270"/>
                  </a:moveTo>
                  <a:lnTo>
                    <a:pt x="1634489" y="127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868420" y="4489450"/>
              <a:ext cx="101600" cy="1270"/>
            </a:xfrm>
            <a:custGeom>
              <a:avLst/>
              <a:gdLst/>
              <a:ahLst/>
              <a:cxnLst/>
              <a:rect l="l" t="t" r="r" b="b"/>
              <a:pathLst>
                <a:path w="101600" h="1270">
                  <a:moveTo>
                    <a:pt x="-6350" y="635"/>
                  </a:moveTo>
                  <a:lnTo>
                    <a:pt x="107950" y="635"/>
                  </a:lnTo>
                </a:path>
              </a:pathLst>
            </a:custGeom>
            <a:ln w="139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183130" y="4490720"/>
              <a:ext cx="4064000" cy="353060"/>
            </a:xfrm>
            <a:custGeom>
              <a:avLst/>
              <a:gdLst/>
              <a:ahLst/>
              <a:cxnLst/>
              <a:rect l="l" t="t" r="r" b="b"/>
              <a:pathLst>
                <a:path w="4064000" h="353060">
                  <a:moveTo>
                    <a:pt x="1824990" y="0"/>
                  </a:moveTo>
                  <a:lnTo>
                    <a:pt x="1926590" y="0"/>
                  </a:lnTo>
                </a:path>
                <a:path w="4064000" h="353060">
                  <a:moveTo>
                    <a:pt x="1964690" y="0"/>
                  </a:moveTo>
                  <a:lnTo>
                    <a:pt x="2066290" y="0"/>
                  </a:lnTo>
                </a:path>
                <a:path w="4064000" h="353060">
                  <a:moveTo>
                    <a:pt x="2103120" y="0"/>
                  </a:moveTo>
                  <a:lnTo>
                    <a:pt x="2204720" y="0"/>
                  </a:lnTo>
                </a:path>
                <a:path w="4064000" h="353060">
                  <a:moveTo>
                    <a:pt x="2242820" y="0"/>
                  </a:moveTo>
                  <a:lnTo>
                    <a:pt x="2344420" y="0"/>
                  </a:lnTo>
                </a:path>
                <a:path w="4064000" h="353060">
                  <a:moveTo>
                    <a:pt x="2382520" y="0"/>
                  </a:moveTo>
                  <a:lnTo>
                    <a:pt x="2420620" y="0"/>
                  </a:lnTo>
                </a:path>
                <a:path w="4064000" h="353060">
                  <a:moveTo>
                    <a:pt x="0" y="353059"/>
                  </a:moveTo>
                  <a:lnTo>
                    <a:pt x="101600" y="353059"/>
                  </a:lnTo>
                </a:path>
                <a:path w="4064000" h="353060">
                  <a:moveTo>
                    <a:pt x="138430" y="353059"/>
                  </a:moveTo>
                  <a:lnTo>
                    <a:pt x="240030" y="353059"/>
                  </a:lnTo>
                </a:path>
                <a:path w="4064000" h="353060">
                  <a:moveTo>
                    <a:pt x="278130" y="353059"/>
                  </a:moveTo>
                  <a:lnTo>
                    <a:pt x="379730" y="353059"/>
                  </a:lnTo>
                </a:path>
                <a:path w="4064000" h="353060">
                  <a:moveTo>
                    <a:pt x="417830" y="353059"/>
                  </a:moveTo>
                  <a:lnTo>
                    <a:pt x="519430" y="353059"/>
                  </a:lnTo>
                </a:path>
                <a:path w="4064000" h="353060">
                  <a:moveTo>
                    <a:pt x="556259" y="353059"/>
                  </a:moveTo>
                  <a:lnTo>
                    <a:pt x="657859" y="353059"/>
                  </a:lnTo>
                </a:path>
                <a:path w="4064000" h="353060">
                  <a:moveTo>
                    <a:pt x="695959" y="353059"/>
                  </a:moveTo>
                  <a:lnTo>
                    <a:pt x="797559" y="353059"/>
                  </a:lnTo>
                </a:path>
                <a:path w="4064000" h="353060">
                  <a:moveTo>
                    <a:pt x="835659" y="353059"/>
                  </a:moveTo>
                  <a:lnTo>
                    <a:pt x="937259" y="353059"/>
                  </a:lnTo>
                </a:path>
                <a:path w="4064000" h="353060">
                  <a:moveTo>
                    <a:pt x="975359" y="353059"/>
                  </a:moveTo>
                  <a:lnTo>
                    <a:pt x="1075690" y="353059"/>
                  </a:lnTo>
                </a:path>
                <a:path w="4064000" h="353060">
                  <a:moveTo>
                    <a:pt x="1113790" y="353059"/>
                  </a:moveTo>
                  <a:lnTo>
                    <a:pt x="1215390" y="353059"/>
                  </a:lnTo>
                </a:path>
                <a:path w="4064000" h="353060">
                  <a:moveTo>
                    <a:pt x="1253490" y="353059"/>
                  </a:moveTo>
                  <a:lnTo>
                    <a:pt x="1355090" y="353059"/>
                  </a:lnTo>
                </a:path>
                <a:path w="4064000" h="353060">
                  <a:moveTo>
                    <a:pt x="1393190" y="353059"/>
                  </a:moveTo>
                  <a:lnTo>
                    <a:pt x="1494790" y="353059"/>
                  </a:lnTo>
                </a:path>
                <a:path w="4064000" h="353060">
                  <a:moveTo>
                    <a:pt x="1531620" y="353059"/>
                  </a:moveTo>
                  <a:lnTo>
                    <a:pt x="1633220" y="353059"/>
                  </a:lnTo>
                </a:path>
                <a:path w="4064000" h="353060">
                  <a:moveTo>
                    <a:pt x="1671320" y="353059"/>
                  </a:moveTo>
                  <a:lnTo>
                    <a:pt x="1772920" y="353059"/>
                  </a:lnTo>
                </a:path>
                <a:path w="4064000" h="353060">
                  <a:moveTo>
                    <a:pt x="1811020" y="353059"/>
                  </a:moveTo>
                  <a:lnTo>
                    <a:pt x="1912620" y="353059"/>
                  </a:lnTo>
                </a:path>
                <a:path w="4064000" h="353060">
                  <a:moveTo>
                    <a:pt x="1949449" y="353059"/>
                  </a:moveTo>
                  <a:lnTo>
                    <a:pt x="2051049" y="353059"/>
                  </a:lnTo>
                </a:path>
                <a:path w="4064000" h="353060">
                  <a:moveTo>
                    <a:pt x="2089149" y="353059"/>
                  </a:moveTo>
                  <a:lnTo>
                    <a:pt x="2190749" y="353059"/>
                  </a:lnTo>
                </a:path>
                <a:path w="4064000" h="353060">
                  <a:moveTo>
                    <a:pt x="2228849" y="353059"/>
                  </a:moveTo>
                  <a:lnTo>
                    <a:pt x="2330449" y="353059"/>
                  </a:lnTo>
                </a:path>
                <a:path w="4064000" h="353060">
                  <a:moveTo>
                    <a:pt x="2368549" y="353059"/>
                  </a:moveTo>
                  <a:lnTo>
                    <a:pt x="2468880" y="353059"/>
                  </a:lnTo>
                </a:path>
                <a:path w="4064000" h="353060">
                  <a:moveTo>
                    <a:pt x="2506980" y="353059"/>
                  </a:moveTo>
                  <a:lnTo>
                    <a:pt x="2608580" y="353059"/>
                  </a:lnTo>
                </a:path>
                <a:path w="4064000" h="353060">
                  <a:moveTo>
                    <a:pt x="2646680" y="353059"/>
                  </a:moveTo>
                  <a:lnTo>
                    <a:pt x="2748280" y="353059"/>
                  </a:lnTo>
                </a:path>
                <a:path w="4064000" h="353060">
                  <a:moveTo>
                    <a:pt x="2786380" y="353059"/>
                  </a:moveTo>
                  <a:lnTo>
                    <a:pt x="2887980" y="353059"/>
                  </a:lnTo>
                </a:path>
                <a:path w="4064000" h="353060">
                  <a:moveTo>
                    <a:pt x="2924810" y="353059"/>
                  </a:moveTo>
                  <a:lnTo>
                    <a:pt x="3026410" y="353059"/>
                  </a:lnTo>
                </a:path>
                <a:path w="4064000" h="353060">
                  <a:moveTo>
                    <a:pt x="3064510" y="353059"/>
                  </a:moveTo>
                  <a:lnTo>
                    <a:pt x="3166110" y="353059"/>
                  </a:lnTo>
                </a:path>
                <a:path w="4064000" h="353060">
                  <a:moveTo>
                    <a:pt x="3204210" y="353059"/>
                  </a:moveTo>
                  <a:lnTo>
                    <a:pt x="3305809" y="353059"/>
                  </a:lnTo>
                </a:path>
                <a:path w="4064000" h="353060">
                  <a:moveTo>
                    <a:pt x="3342640" y="353059"/>
                  </a:moveTo>
                  <a:lnTo>
                    <a:pt x="3444240" y="353059"/>
                  </a:lnTo>
                </a:path>
                <a:path w="4064000" h="353060">
                  <a:moveTo>
                    <a:pt x="3482340" y="353059"/>
                  </a:moveTo>
                  <a:lnTo>
                    <a:pt x="3583940" y="353059"/>
                  </a:lnTo>
                </a:path>
                <a:path w="4064000" h="353060">
                  <a:moveTo>
                    <a:pt x="3622040" y="353059"/>
                  </a:moveTo>
                  <a:lnTo>
                    <a:pt x="3723640" y="353059"/>
                  </a:lnTo>
                </a:path>
                <a:path w="4064000" h="353060">
                  <a:moveTo>
                    <a:pt x="3761740" y="353059"/>
                  </a:moveTo>
                  <a:lnTo>
                    <a:pt x="3863340" y="353059"/>
                  </a:lnTo>
                </a:path>
                <a:path w="4064000" h="353060">
                  <a:moveTo>
                    <a:pt x="3900170" y="353059"/>
                  </a:moveTo>
                  <a:lnTo>
                    <a:pt x="4001770" y="353059"/>
                  </a:lnTo>
                </a:path>
                <a:path w="4064000" h="353060">
                  <a:moveTo>
                    <a:pt x="4039870" y="353059"/>
                  </a:moveTo>
                  <a:lnTo>
                    <a:pt x="4064000" y="35305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766862" y="2560870"/>
            <a:ext cx="365760" cy="2858770"/>
          </a:xfrm>
          <a:prstGeom prst="rect">
            <a:avLst/>
          </a:prstGeom>
        </p:spPr>
        <p:txBody>
          <a:bodyPr vert="vert270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2000" b="1" spc="80" dirty="0">
                <a:solidFill>
                  <a:srgbClr val="CD2600"/>
                </a:solidFill>
                <a:latin typeface="Arial"/>
                <a:cs typeface="Arial"/>
              </a:rPr>
              <a:t>Average </a:t>
            </a:r>
            <a:r>
              <a:rPr sz="2000" b="1" spc="20" dirty="0">
                <a:solidFill>
                  <a:srgbClr val="CD2600"/>
                </a:solidFill>
                <a:latin typeface="Arial"/>
                <a:cs typeface="Arial"/>
              </a:rPr>
              <a:t>cost </a:t>
            </a:r>
            <a:r>
              <a:rPr sz="2000" b="1" spc="35" dirty="0">
                <a:solidFill>
                  <a:srgbClr val="CD2600"/>
                </a:solidFill>
                <a:latin typeface="Arial"/>
                <a:cs typeface="Arial"/>
              </a:rPr>
              <a:t>per</a:t>
            </a:r>
            <a:r>
              <a:rPr sz="2000" b="1" spc="240" dirty="0">
                <a:solidFill>
                  <a:srgbClr val="CD2600"/>
                </a:solidFill>
                <a:latin typeface="Arial"/>
                <a:cs typeface="Arial"/>
              </a:rPr>
              <a:t> </a:t>
            </a:r>
            <a:r>
              <a:rPr sz="2000" b="1" spc="15" dirty="0">
                <a:solidFill>
                  <a:srgbClr val="CD2600"/>
                </a:solidFill>
                <a:latin typeface="Arial"/>
                <a:cs typeface="Arial"/>
              </a:rPr>
              <a:t>unit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926589" y="2057400"/>
            <a:ext cx="74930" cy="367030"/>
            <a:chOff x="1926589" y="2057400"/>
            <a:chExt cx="74930" cy="367030"/>
          </a:xfrm>
        </p:grpSpPr>
        <p:sp>
          <p:nvSpPr>
            <p:cNvPr id="40" name="object 40"/>
            <p:cNvSpPr/>
            <p:nvPr/>
          </p:nvSpPr>
          <p:spPr>
            <a:xfrm>
              <a:off x="1963419" y="2127250"/>
              <a:ext cx="0" cy="297180"/>
            </a:xfrm>
            <a:custGeom>
              <a:avLst/>
              <a:gdLst/>
              <a:ahLst/>
              <a:cxnLst/>
              <a:rect l="l" t="t" r="r" b="b"/>
              <a:pathLst>
                <a:path h="297180">
                  <a:moveTo>
                    <a:pt x="0" y="29717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926589" y="2057400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30" h="74930">
                  <a:moveTo>
                    <a:pt x="36830" y="0"/>
                  </a:moveTo>
                  <a:lnTo>
                    <a:pt x="0" y="74929"/>
                  </a:lnTo>
                  <a:lnTo>
                    <a:pt x="74930" y="74929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819910" y="5454650"/>
            <a:ext cx="1670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D2600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524760" y="3202940"/>
            <a:ext cx="81470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180" dirty="0">
                <a:solidFill>
                  <a:srgbClr val="CD2600"/>
                </a:solidFill>
                <a:latin typeface="Arial"/>
                <a:cs typeface="Arial"/>
              </a:rPr>
              <a:t>S</a:t>
            </a:r>
            <a:r>
              <a:rPr sz="2200" b="1" spc="40" dirty="0">
                <a:solidFill>
                  <a:srgbClr val="CD2600"/>
                </a:solidFill>
                <a:latin typeface="Arial"/>
                <a:cs typeface="Arial"/>
              </a:rPr>
              <a:t>m</a:t>
            </a:r>
            <a:r>
              <a:rPr sz="2200" b="1" spc="180" dirty="0">
                <a:solidFill>
                  <a:srgbClr val="CD2600"/>
                </a:solidFill>
                <a:latin typeface="Arial"/>
                <a:cs typeface="Arial"/>
              </a:rPr>
              <a:t>a</a:t>
            </a:r>
            <a:r>
              <a:rPr sz="2200" b="1" spc="55" dirty="0">
                <a:solidFill>
                  <a:srgbClr val="CD2600"/>
                </a:solidFill>
                <a:latin typeface="Arial"/>
                <a:cs typeface="Arial"/>
              </a:rPr>
              <a:t>l</a:t>
            </a:r>
            <a:r>
              <a:rPr sz="2200" b="1" spc="-125" dirty="0">
                <a:solidFill>
                  <a:srgbClr val="CD2600"/>
                </a:solidFill>
                <a:latin typeface="Arial"/>
                <a:cs typeface="Arial"/>
              </a:rPr>
              <a:t>l</a:t>
            </a:r>
            <a:endParaRPr sz="22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sz="2000" b="1" spc="45" dirty="0">
                <a:solidFill>
                  <a:srgbClr val="CD2600"/>
                </a:solidFill>
                <a:latin typeface="Arial"/>
                <a:cs typeface="Arial"/>
              </a:rPr>
              <a:t>plant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834129" y="3464559"/>
            <a:ext cx="11315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970" marR="5080" indent="-255270">
              <a:lnSpc>
                <a:spcPct val="100000"/>
              </a:lnSpc>
              <a:spcBef>
                <a:spcPts val="100"/>
              </a:spcBef>
            </a:pPr>
            <a:r>
              <a:rPr sz="2200" b="1" spc="175" dirty="0">
                <a:solidFill>
                  <a:srgbClr val="CD2600"/>
                </a:solidFill>
                <a:latin typeface="Arial"/>
                <a:cs typeface="Arial"/>
              </a:rPr>
              <a:t>M</a:t>
            </a:r>
            <a:r>
              <a:rPr sz="2200" b="1" spc="170" dirty="0">
                <a:solidFill>
                  <a:srgbClr val="CD2600"/>
                </a:solidFill>
                <a:latin typeface="Arial"/>
                <a:cs typeface="Arial"/>
              </a:rPr>
              <a:t>e</a:t>
            </a:r>
            <a:r>
              <a:rPr sz="2200" b="1" spc="45" dirty="0">
                <a:solidFill>
                  <a:srgbClr val="CD2600"/>
                </a:solidFill>
                <a:latin typeface="Arial"/>
                <a:cs typeface="Arial"/>
              </a:rPr>
              <a:t>d</a:t>
            </a:r>
            <a:r>
              <a:rPr sz="2200" b="1" spc="60" dirty="0">
                <a:solidFill>
                  <a:srgbClr val="CD2600"/>
                </a:solidFill>
                <a:latin typeface="Arial"/>
                <a:cs typeface="Arial"/>
              </a:rPr>
              <a:t>i</a:t>
            </a:r>
            <a:r>
              <a:rPr sz="2200" b="1" spc="45" dirty="0">
                <a:solidFill>
                  <a:srgbClr val="CD2600"/>
                </a:solidFill>
                <a:latin typeface="Arial"/>
                <a:cs typeface="Arial"/>
              </a:rPr>
              <a:t>u</a:t>
            </a:r>
            <a:r>
              <a:rPr sz="2200" b="1" spc="-70" dirty="0">
                <a:solidFill>
                  <a:srgbClr val="CD2600"/>
                </a:solidFill>
                <a:latin typeface="Arial"/>
                <a:cs typeface="Arial"/>
              </a:rPr>
              <a:t>m  </a:t>
            </a:r>
            <a:r>
              <a:rPr sz="2200" b="1" spc="40" dirty="0">
                <a:solidFill>
                  <a:srgbClr val="CD2600"/>
                </a:solidFill>
                <a:latin typeface="Arial"/>
                <a:cs typeface="Arial"/>
              </a:rPr>
              <a:t>plant</a:t>
            </a:r>
            <a:endParaRPr sz="2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862320" y="3798570"/>
            <a:ext cx="82994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 marR="5080" indent="-54610">
              <a:lnSpc>
                <a:spcPct val="100000"/>
              </a:lnSpc>
              <a:spcBef>
                <a:spcPts val="100"/>
              </a:spcBef>
            </a:pPr>
            <a:r>
              <a:rPr sz="2200" b="1" spc="45" dirty="0">
                <a:solidFill>
                  <a:srgbClr val="CD2600"/>
                </a:solidFill>
                <a:latin typeface="Arial"/>
                <a:cs typeface="Arial"/>
              </a:rPr>
              <a:t>L</a:t>
            </a:r>
            <a:r>
              <a:rPr sz="2200" b="1" spc="180" dirty="0">
                <a:solidFill>
                  <a:srgbClr val="CD2600"/>
                </a:solidFill>
                <a:latin typeface="Arial"/>
                <a:cs typeface="Arial"/>
              </a:rPr>
              <a:t>a</a:t>
            </a:r>
            <a:r>
              <a:rPr sz="2200" b="1" spc="50" dirty="0">
                <a:solidFill>
                  <a:srgbClr val="CD2600"/>
                </a:solidFill>
                <a:latin typeface="Arial"/>
                <a:cs typeface="Arial"/>
              </a:rPr>
              <a:t>r</a:t>
            </a:r>
            <a:r>
              <a:rPr sz="2200" b="1" spc="45" dirty="0">
                <a:solidFill>
                  <a:srgbClr val="CD2600"/>
                </a:solidFill>
                <a:latin typeface="Arial"/>
                <a:cs typeface="Arial"/>
              </a:rPr>
              <a:t>g</a:t>
            </a:r>
            <a:r>
              <a:rPr sz="2200" b="1" dirty="0">
                <a:solidFill>
                  <a:srgbClr val="CD2600"/>
                </a:solidFill>
                <a:latin typeface="Arial"/>
                <a:cs typeface="Arial"/>
              </a:rPr>
              <a:t>e  </a:t>
            </a:r>
            <a:r>
              <a:rPr sz="2200" b="1" spc="40" dirty="0">
                <a:solidFill>
                  <a:srgbClr val="CD2600"/>
                </a:solidFill>
                <a:latin typeface="Arial"/>
                <a:cs typeface="Arial"/>
              </a:rPr>
              <a:t>plant</a:t>
            </a:r>
            <a:endParaRPr sz="2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122420" y="5594350"/>
            <a:ext cx="164909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40" dirty="0">
                <a:solidFill>
                  <a:srgbClr val="CD2600"/>
                </a:solidFill>
                <a:latin typeface="Arial"/>
                <a:cs typeface="Arial"/>
              </a:rPr>
              <a:t>Output</a:t>
            </a:r>
            <a:r>
              <a:rPr sz="2200" b="1" spc="290" dirty="0">
                <a:solidFill>
                  <a:srgbClr val="CD2600"/>
                </a:solidFill>
                <a:latin typeface="Arial"/>
                <a:cs typeface="Arial"/>
              </a:rPr>
              <a:t> </a:t>
            </a:r>
            <a:r>
              <a:rPr sz="2200" b="1" spc="70" dirty="0">
                <a:solidFill>
                  <a:srgbClr val="CD2600"/>
                </a:solidFill>
                <a:latin typeface="Arial"/>
                <a:cs typeface="Arial"/>
              </a:rPr>
              <a:t>rate</a:t>
            </a:r>
            <a:endParaRPr sz="22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421120" y="5687059"/>
            <a:ext cx="322580" cy="0"/>
          </a:xfrm>
          <a:custGeom>
            <a:avLst/>
            <a:gdLst/>
            <a:ahLst/>
            <a:cxnLst/>
            <a:rect l="l" t="t" r="r" b="b"/>
            <a:pathLst>
              <a:path w="322579">
                <a:moveTo>
                  <a:pt x="0" y="0"/>
                </a:moveTo>
                <a:lnTo>
                  <a:pt x="32257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38619" y="5648959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29">
                <a:moveTo>
                  <a:pt x="0" y="0"/>
                </a:moveTo>
                <a:lnTo>
                  <a:pt x="0" y="74929"/>
                </a:lnTo>
                <a:lnTo>
                  <a:pt x="74929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850900"/>
            <a:chOff x="0" y="0"/>
            <a:chExt cx="9144000" cy="8509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2362200" y="4800600"/>
            <a:ext cx="4876800" cy="15316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82750" y="608330"/>
            <a:ext cx="6083300" cy="15608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091689" y="786129"/>
            <a:ext cx="52584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15" dirty="0">
                <a:solidFill>
                  <a:srgbClr val="FFFFFF"/>
                </a:solidFill>
                <a:latin typeface="Arial"/>
                <a:cs typeface="Arial"/>
              </a:rPr>
              <a:t>Bottleneck</a:t>
            </a:r>
            <a:r>
              <a:rPr sz="40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75" dirty="0">
                <a:solidFill>
                  <a:srgbClr val="FFFFFF"/>
                </a:solidFill>
                <a:latin typeface="Arial"/>
                <a:cs typeface="Arial"/>
              </a:rPr>
              <a:t>Operation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4672" y="2205127"/>
            <a:ext cx="9153525" cy="2366873"/>
            <a:chOff x="-4672" y="2205127"/>
            <a:chExt cx="9153525" cy="1864995"/>
          </a:xfrm>
        </p:grpSpPr>
        <p:sp>
          <p:nvSpPr>
            <p:cNvPr id="11" name="object 11"/>
            <p:cNvSpPr/>
            <p:nvPr/>
          </p:nvSpPr>
          <p:spPr>
            <a:xfrm>
              <a:off x="0" y="2213609"/>
              <a:ext cx="9144000" cy="1600200"/>
            </a:xfrm>
            <a:custGeom>
              <a:avLst/>
              <a:gdLst/>
              <a:ahLst/>
              <a:cxnLst/>
              <a:rect l="l" t="t" r="r" b="b"/>
              <a:pathLst>
                <a:path w="9144000" h="1600200">
                  <a:moveTo>
                    <a:pt x="5049792" y="1587500"/>
                  </a:moveTo>
                  <a:lnTo>
                    <a:pt x="4256191" y="1587500"/>
                  </a:lnTo>
                  <a:lnTo>
                    <a:pt x="4311808" y="1600200"/>
                  </a:lnTo>
                  <a:lnTo>
                    <a:pt x="4986407" y="1600200"/>
                  </a:lnTo>
                  <a:lnTo>
                    <a:pt x="5049792" y="1587500"/>
                  </a:lnTo>
                  <a:close/>
                </a:path>
                <a:path w="9144000" h="1600200">
                  <a:moveTo>
                    <a:pt x="5233415" y="1574800"/>
                  </a:moveTo>
                  <a:lnTo>
                    <a:pt x="4093968" y="1574800"/>
                  </a:lnTo>
                  <a:lnTo>
                    <a:pt x="4147204" y="1587500"/>
                  </a:lnTo>
                  <a:lnTo>
                    <a:pt x="5173383" y="1587500"/>
                  </a:lnTo>
                  <a:lnTo>
                    <a:pt x="5233415" y="1574800"/>
                  </a:lnTo>
                  <a:close/>
                </a:path>
                <a:path w="9144000" h="1600200">
                  <a:moveTo>
                    <a:pt x="5864354" y="1447800"/>
                  </a:moveTo>
                  <a:lnTo>
                    <a:pt x="3475990" y="1447800"/>
                  </a:lnTo>
                  <a:lnTo>
                    <a:pt x="3510242" y="1460500"/>
                  </a:lnTo>
                  <a:lnTo>
                    <a:pt x="3546280" y="1473200"/>
                  </a:lnTo>
                  <a:lnTo>
                    <a:pt x="3584039" y="1485900"/>
                  </a:lnTo>
                  <a:lnTo>
                    <a:pt x="3623451" y="1498600"/>
                  </a:lnTo>
                  <a:lnTo>
                    <a:pt x="3664450" y="1511300"/>
                  </a:lnTo>
                  <a:lnTo>
                    <a:pt x="3706971" y="1511300"/>
                  </a:lnTo>
                  <a:lnTo>
                    <a:pt x="3796312" y="1536700"/>
                  </a:lnTo>
                  <a:lnTo>
                    <a:pt x="3843000" y="1536700"/>
                  </a:lnTo>
                  <a:lnTo>
                    <a:pt x="3940080" y="1562100"/>
                  </a:lnTo>
                  <a:lnTo>
                    <a:pt x="3990340" y="1562100"/>
                  </a:lnTo>
                  <a:lnTo>
                    <a:pt x="4041658" y="1574800"/>
                  </a:lnTo>
                  <a:lnTo>
                    <a:pt x="5292154" y="1574800"/>
                  </a:lnTo>
                  <a:lnTo>
                    <a:pt x="5405405" y="1549400"/>
                  </a:lnTo>
                  <a:lnTo>
                    <a:pt x="5459741" y="1549400"/>
                  </a:lnTo>
                  <a:lnTo>
                    <a:pt x="5563398" y="1524000"/>
                  </a:lnTo>
                  <a:lnTo>
                    <a:pt x="5612544" y="1524000"/>
                  </a:lnTo>
                  <a:lnTo>
                    <a:pt x="5659785" y="1511300"/>
                  </a:lnTo>
                  <a:lnTo>
                    <a:pt x="5705034" y="1498600"/>
                  </a:lnTo>
                  <a:lnTo>
                    <a:pt x="5748203" y="1485900"/>
                  </a:lnTo>
                  <a:lnTo>
                    <a:pt x="5789204" y="1473200"/>
                  </a:lnTo>
                  <a:lnTo>
                    <a:pt x="5827950" y="1460500"/>
                  </a:lnTo>
                  <a:lnTo>
                    <a:pt x="5864354" y="1447800"/>
                  </a:lnTo>
                  <a:close/>
                </a:path>
                <a:path w="9144000" h="1600200">
                  <a:moveTo>
                    <a:pt x="3062758" y="1498600"/>
                  </a:moveTo>
                  <a:lnTo>
                    <a:pt x="2393016" y="1498600"/>
                  </a:lnTo>
                  <a:lnTo>
                    <a:pt x="2454433" y="1511300"/>
                  </a:lnTo>
                  <a:lnTo>
                    <a:pt x="3012441" y="1511300"/>
                  </a:lnTo>
                  <a:lnTo>
                    <a:pt x="3062758" y="1498600"/>
                  </a:lnTo>
                  <a:close/>
                </a:path>
                <a:path w="9144000" h="1600200">
                  <a:moveTo>
                    <a:pt x="3255762" y="1485900"/>
                  </a:moveTo>
                  <a:lnTo>
                    <a:pt x="2153764" y="1485900"/>
                  </a:lnTo>
                  <a:lnTo>
                    <a:pt x="2212498" y="1498600"/>
                  </a:lnTo>
                  <a:lnTo>
                    <a:pt x="3233102" y="1498600"/>
                  </a:lnTo>
                  <a:lnTo>
                    <a:pt x="3255762" y="1485900"/>
                  </a:lnTo>
                  <a:close/>
                </a:path>
                <a:path w="9144000" h="1600200">
                  <a:moveTo>
                    <a:pt x="3331418" y="1473200"/>
                  </a:moveTo>
                  <a:lnTo>
                    <a:pt x="1982693" y="1473200"/>
                  </a:lnTo>
                  <a:lnTo>
                    <a:pt x="2038803" y="1485900"/>
                  </a:lnTo>
                  <a:lnTo>
                    <a:pt x="3313370" y="1485900"/>
                  </a:lnTo>
                  <a:lnTo>
                    <a:pt x="3331418" y="1473200"/>
                  </a:lnTo>
                  <a:close/>
                </a:path>
                <a:path w="9144000" h="1600200">
                  <a:moveTo>
                    <a:pt x="3391782" y="1460500"/>
                  </a:moveTo>
                  <a:lnTo>
                    <a:pt x="1873505" y="1460500"/>
                  </a:lnTo>
                  <a:lnTo>
                    <a:pt x="1927574" y="1473200"/>
                  </a:lnTo>
                  <a:lnTo>
                    <a:pt x="3369934" y="1473200"/>
                  </a:lnTo>
                  <a:lnTo>
                    <a:pt x="3391782" y="1460500"/>
                  </a:lnTo>
                  <a:close/>
                </a:path>
                <a:path w="9144000" h="1600200">
                  <a:moveTo>
                    <a:pt x="4618259" y="101600"/>
                  </a:moveTo>
                  <a:lnTo>
                    <a:pt x="3269355" y="101600"/>
                  </a:lnTo>
                  <a:lnTo>
                    <a:pt x="3222011" y="114300"/>
                  </a:lnTo>
                  <a:lnTo>
                    <a:pt x="3176604" y="127000"/>
                  </a:lnTo>
                  <a:lnTo>
                    <a:pt x="3133228" y="139700"/>
                  </a:lnTo>
                  <a:lnTo>
                    <a:pt x="3091982" y="139700"/>
                  </a:lnTo>
                  <a:lnTo>
                    <a:pt x="3052961" y="152400"/>
                  </a:lnTo>
                  <a:lnTo>
                    <a:pt x="3016261" y="165100"/>
                  </a:lnTo>
                  <a:lnTo>
                    <a:pt x="2981978" y="177800"/>
                  </a:lnTo>
                  <a:lnTo>
                    <a:pt x="2950210" y="190500"/>
                  </a:lnTo>
                  <a:lnTo>
                    <a:pt x="1550115" y="190500"/>
                  </a:lnTo>
                  <a:lnTo>
                    <a:pt x="1438132" y="215900"/>
                  </a:lnTo>
                  <a:lnTo>
                    <a:pt x="1384306" y="215900"/>
                  </a:lnTo>
                  <a:lnTo>
                    <a:pt x="1332077" y="228600"/>
                  </a:lnTo>
                  <a:lnTo>
                    <a:pt x="1232859" y="254000"/>
                  </a:lnTo>
                  <a:lnTo>
                    <a:pt x="1186097" y="266700"/>
                  </a:lnTo>
                  <a:lnTo>
                    <a:pt x="1141386" y="266700"/>
                  </a:lnTo>
                  <a:lnTo>
                    <a:pt x="1098838" y="279400"/>
                  </a:lnTo>
                  <a:lnTo>
                    <a:pt x="1058568" y="292100"/>
                  </a:lnTo>
                  <a:lnTo>
                    <a:pt x="1020688" y="304800"/>
                  </a:lnTo>
                  <a:lnTo>
                    <a:pt x="952555" y="330200"/>
                  </a:lnTo>
                  <a:lnTo>
                    <a:pt x="922528" y="355600"/>
                  </a:lnTo>
                  <a:lnTo>
                    <a:pt x="895347" y="368300"/>
                  </a:lnTo>
                  <a:lnTo>
                    <a:pt x="849974" y="393700"/>
                  </a:lnTo>
                  <a:lnTo>
                    <a:pt x="817344" y="419100"/>
                  </a:lnTo>
                  <a:lnTo>
                    <a:pt x="806092" y="444500"/>
                  </a:lnTo>
                  <a:lnTo>
                    <a:pt x="798366" y="457200"/>
                  </a:lnTo>
                  <a:lnTo>
                    <a:pt x="794280" y="469900"/>
                  </a:lnTo>
                  <a:lnTo>
                    <a:pt x="793948" y="482600"/>
                  </a:lnTo>
                  <a:lnTo>
                    <a:pt x="797483" y="495300"/>
                  </a:lnTo>
                  <a:lnTo>
                    <a:pt x="804999" y="520700"/>
                  </a:lnTo>
                  <a:lnTo>
                    <a:pt x="816610" y="533400"/>
                  </a:lnTo>
                  <a:lnTo>
                    <a:pt x="744731" y="533400"/>
                  </a:lnTo>
                  <a:lnTo>
                    <a:pt x="674823" y="546100"/>
                  </a:lnTo>
                  <a:lnTo>
                    <a:pt x="541795" y="546100"/>
                  </a:lnTo>
                  <a:lnTo>
                    <a:pt x="419277" y="571500"/>
                  </a:lnTo>
                  <a:lnTo>
                    <a:pt x="362507" y="571500"/>
                  </a:lnTo>
                  <a:lnTo>
                    <a:pt x="309020" y="584200"/>
                  </a:lnTo>
                  <a:lnTo>
                    <a:pt x="259036" y="596900"/>
                  </a:lnTo>
                  <a:lnTo>
                    <a:pt x="212773" y="609600"/>
                  </a:lnTo>
                  <a:lnTo>
                    <a:pt x="170452" y="622300"/>
                  </a:lnTo>
                  <a:lnTo>
                    <a:pt x="132289" y="635000"/>
                  </a:lnTo>
                  <a:lnTo>
                    <a:pt x="69318" y="673100"/>
                  </a:lnTo>
                  <a:lnTo>
                    <a:pt x="44947" y="685800"/>
                  </a:lnTo>
                  <a:lnTo>
                    <a:pt x="25611" y="698500"/>
                  </a:lnTo>
                  <a:lnTo>
                    <a:pt x="11528" y="723900"/>
                  </a:lnTo>
                  <a:lnTo>
                    <a:pt x="2918" y="736600"/>
                  </a:lnTo>
                  <a:lnTo>
                    <a:pt x="0" y="749300"/>
                  </a:lnTo>
                  <a:lnTo>
                    <a:pt x="3947" y="774700"/>
                  </a:lnTo>
                  <a:lnTo>
                    <a:pt x="15709" y="800100"/>
                  </a:lnTo>
                  <a:lnTo>
                    <a:pt x="35165" y="812800"/>
                  </a:lnTo>
                  <a:lnTo>
                    <a:pt x="62196" y="838200"/>
                  </a:lnTo>
                  <a:lnTo>
                    <a:pt x="96681" y="850900"/>
                  </a:lnTo>
                  <a:lnTo>
                    <a:pt x="138499" y="876300"/>
                  </a:lnTo>
                  <a:lnTo>
                    <a:pt x="187531" y="889000"/>
                  </a:lnTo>
                  <a:lnTo>
                    <a:pt x="243656" y="901700"/>
                  </a:lnTo>
                  <a:lnTo>
                    <a:pt x="306755" y="914400"/>
                  </a:lnTo>
                  <a:lnTo>
                    <a:pt x="376706" y="927100"/>
                  </a:lnTo>
                  <a:lnTo>
                    <a:pt x="453390" y="939800"/>
                  </a:lnTo>
                  <a:lnTo>
                    <a:pt x="378853" y="965200"/>
                  </a:lnTo>
                  <a:lnTo>
                    <a:pt x="316841" y="990600"/>
                  </a:lnTo>
                  <a:lnTo>
                    <a:pt x="267811" y="1016000"/>
                  </a:lnTo>
                  <a:lnTo>
                    <a:pt x="232221" y="1041400"/>
                  </a:lnTo>
                  <a:lnTo>
                    <a:pt x="203200" y="1092200"/>
                  </a:lnTo>
                  <a:lnTo>
                    <a:pt x="205164" y="1104900"/>
                  </a:lnTo>
                  <a:lnTo>
                    <a:pt x="211054" y="1117600"/>
                  </a:lnTo>
                  <a:lnTo>
                    <a:pt x="220862" y="1143000"/>
                  </a:lnTo>
                  <a:lnTo>
                    <a:pt x="252198" y="1168400"/>
                  </a:lnTo>
                  <a:lnTo>
                    <a:pt x="299115" y="1193800"/>
                  </a:lnTo>
                  <a:lnTo>
                    <a:pt x="361550" y="1219200"/>
                  </a:lnTo>
                  <a:lnTo>
                    <a:pt x="398569" y="1231900"/>
                  </a:lnTo>
                  <a:lnTo>
                    <a:pt x="439445" y="1244600"/>
                  </a:lnTo>
                  <a:lnTo>
                    <a:pt x="484171" y="1257300"/>
                  </a:lnTo>
                  <a:lnTo>
                    <a:pt x="532739" y="1257300"/>
                  </a:lnTo>
                  <a:lnTo>
                    <a:pt x="585141" y="1270000"/>
                  </a:lnTo>
                  <a:lnTo>
                    <a:pt x="641371" y="1282700"/>
                  </a:lnTo>
                  <a:lnTo>
                    <a:pt x="701421" y="1282700"/>
                  </a:lnTo>
                  <a:lnTo>
                    <a:pt x="765283" y="1295400"/>
                  </a:lnTo>
                  <a:lnTo>
                    <a:pt x="832950" y="1295400"/>
                  </a:lnTo>
                  <a:lnTo>
                    <a:pt x="904413" y="1308100"/>
                  </a:lnTo>
                  <a:lnTo>
                    <a:pt x="1228090" y="1308100"/>
                  </a:lnTo>
                  <a:lnTo>
                    <a:pt x="1292665" y="1333500"/>
                  </a:lnTo>
                  <a:lnTo>
                    <a:pt x="1364705" y="1358900"/>
                  </a:lnTo>
                  <a:lnTo>
                    <a:pt x="1403379" y="1371600"/>
                  </a:lnTo>
                  <a:lnTo>
                    <a:pt x="1443743" y="1384300"/>
                  </a:lnTo>
                  <a:lnTo>
                    <a:pt x="1485741" y="1397000"/>
                  </a:lnTo>
                  <a:lnTo>
                    <a:pt x="1529313" y="1409700"/>
                  </a:lnTo>
                  <a:lnTo>
                    <a:pt x="1574401" y="1409700"/>
                  </a:lnTo>
                  <a:lnTo>
                    <a:pt x="1668893" y="1435100"/>
                  </a:lnTo>
                  <a:lnTo>
                    <a:pt x="1718180" y="1435100"/>
                  </a:lnTo>
                  <a:lnTo>
                    <a:pt x="1820545" y="1460500"/>
                  </a:lnTo>
                  <a:lnTo>
                    <a:pt x="3444119" y="1460500"/>
                  </a:lnTo>
                  <a:lnTo>
                    <a:pt x="3475990" y="1447800"/>
                  </a:lnTo>
                  <a:lnTo>
                    <a:pt x="5864354" y="1447800"/>
                  </a:lnTo>
                  <a:lnTo>
                    <a:pt x="5898328" y="1435100"/>
                  </a:lnTo>
                  <a:lnTo>
                    <a:pt x="5929785" y="1422400"/>
                  </a:lnTo>
                  <a:lnTo>
                    <a:pt x="5958637" y="1409700"/>
                  </a:lnTo>
                  <a:lnTo>
                    <a:pt x="5984797" y="1397000"/>
                  </a:lnTo>
                  <a:lnTo>
                    <a:pt x="6008177" y="1371600"/>
                  </a:lnTo>
                  <a:lnTo>
                    <a:pt x="6028690" y="1358900"/>
                  </a:lnTo>
                  <a:lnTo>
                    <a:pt x="7352401" y="1358900"/>
                  </a:lnTo>
                  <a:lnTo>
                    <a:pt x="7409124" y="1346200"/>
                  </a:lnTo>
                  <a:lnTo>
                    <a:pt x="7463371" y="1333500"/>
                  </a:lnTo>
                  <a:lnTo>
                    <a:pt x="7515020" y="1333500"/>
                  </a:lnTo>
                  <a:lnTo>
                    <a:pt x="7563945" y="1320800"/>
                  </a:lnTo>
                  <a:lnTo>
                    <a:pt x="7610022" y="1308100"/>
                  </a:lnTo>
                  <a:lnTo>
                    <a:pt x="7653128" y="1295400"/>
                  </a:lnTo>
                  <a:lnTo>
                    <a:pt x="7693137" y="1282700"/>
                  </a:lnTo>
                  <a:lnTo>
                    <a:pt x="7729925" y="1270000"/>
                  </a:lnTo>
                  <a:lnTo>
                    <a:pt x="7763369" y="1244600"/>
                  </a:lnTo>
                  <a:lnTo>
                    <a:pt x="7793343" y="1231900"/>
                  </a:lnTo>
                  <a:lnTo>
                    <a:pt x="7819724" y="1219200"/>
                  </a:lnTo>
                  <a:lnTo>
                    <a:pt x="7842387" y="1206500"/>
                  </a:lnTo>
                  <a:lnTo>
                    <a:pt x="7861209" y="1181100"/>
                  </a:lnTo>
                  <a:lnTo>
                    <a:pt x="7876064" y="1168400"/>
                  </a:lnTo>
                  <a:lnTo>
                    <a:pt x="7886829" y="1155700"/>
                  </a:lnTo>
                  <a:lnTo>
                    <a:pt x="7893379" y="1130300"/>
                  </a:lnTo>
                  <a:lnTo>
                    <a:pt x="7895590" y="1117600"/>
                  </a:lnTo>
                  <a:lnTo>
                    <a:pt x="7970221" y="1117600"/>
                  </a:lnTo>
                  <a:lnTo>
                    <a:pt x="8043551" y="1104900"/>
                  </a:lnTo>
                  <a:lnTo>
                    <a:pt x="8185879" y="1104900"/>
                  </a:lnTo>
                  <a:lnTo>
                    <a:pt x="8321719" y="1079500"/>
                  </a:lnTo>
                  <a:lnTo>
                    <a:pt x="8386941" y="1079500"/>
                  </a:lnTo>
                  <a:lnTo>
                    <a:pt x="8511452" y="1054100"/>
                  </a:lnTo>
                  <a:lnTo>
                    <a:pt x="8570529" y="1054100"/>
                  </a:lnTo>
                  <a:lnTo>
                    <a:pt x="8681794" y="1028700"/>
                  </a:lnTo>
                  <a:lnTo>
                    <a:pt x="8733768" y="1016000"/>
                  </a:lnTo>
                  <a:lnTo>
                    <a:pt x="8783161" y="1003300"/>
                  </a:lnTo>
                  <a:lnTo>
                    <a:pt x="8829867" y="990600"/>
                  </a:lnTo>
                  <a:lnTo>
                    <a:pt x="8873778" y="977900"/>
                  </a:lnTo>
                  <a:lnTo>
                    <a:pt x="8914790" y="965200"/>
                  </a:lnTo>
                  <a:lnTo>
                    <a:pt x="8952794" y="952500"/>
                  </a:lnTo>
                  <a:lnTo>
                    <a:pt x="8987684" y="927100"/>
                  </a:lnTo>
                  <a:lnTo>
                    <a:pt x="9019354" y="914400"/>
                  </a:lnTo>
                  <a:lnTo>
                    <a:pt x="9047698" y="901700"/>
                  </a:lnTo>
                  <a:lnTo>
                    <a:pt x="9072608" y="889000"/>
                  </a:lnTo>
                  <a:lnTo>
                    <a:pt x="9093978" y="863600"/>
                  </a:lnTo>
                  <a:lnTo>
                    <a:pt x="9111702" y="850900"/>
                  </a:lnTo>
                  <a:lnTo>
                    <a:pt x="9125672" y="838200"/>
                  </a:lnTo>
                  <a:lnTo>
                    <a:pt x="9135783" y="812800"/>
                  </a:lnTo>
                  <a:lnTo>
                    <a:pt x="9141928" y="800100"/>
                  </a:lnTo>
                  <a:lnTo>
                    <a:pt x="9138309" y="749300"/>
                  </a:lnTo>
                  <a:lnTo>
                    <a:pt x="9094306" y="698500"/>
                  </a:lnTo>
                  <a:lnTo>
                    <a:pt x="9057005" y="673100"/>
                  </a:lnTo>
                  <a:lnTo>
                    <a:pt x="9010178" y="647700"/>
                  </a:lnTo>
                  <a:lnTo>
                    <a:pt x="8954333" y="622300"/>
                  </a:lnTo>
                  <a:lnTo>
                    <a:pt x="8889975" y="596900"/>
                  </a:lnTo>
                  <a:lnTo>
                    <a:pt x="8817610" y="571500"/>
                  </a:lnTo>
                  <a:lnTo>
                    <a:pt x="8863429" y="546100"/>
                  </a:lnTo>
                  <a:lnTo>
                    <a:pt x="8893651" y="520700"/>
                  </a:lnTo>
                  <a:lnTo>
                    <a:pt x="8910300" y="495300"/>
                  </a:lnTo>
                  <a:lnTo>
                    <a:pt x="8915400" y="457200"/>
                  </a:lnTo>
                  <a:lnTo>
                    <a:pt x="8912550" y="444500"/>
                  </a:lnTo>
                  <a:lnTo>
                    <a:pt x="8904125" y="431800"/>
                  </a:lnTo>
                  <a:lnTo>
                    <a:pt x="8890313" y="406400"/>
                  </a:lnTo>
                  <a:lnTo>
                    <a:pt x="8871302" y="393700"/>
                  </a:lnTo>
                  <a:lnTo>
                    <a:pt x="8847280" y="368300"/>
                  </a:lnTo>
                  <a:lnTo>
                    <a:pt x="8818434" y="355600"/>
                  </a:lnTo>
                  <a:lnTo>
                    <a:pt x="8784951" y="342900"/>
                  </a:lnTo>
                  <a:lnTo>
                    <a:pt x="8747021" y="317500"/>
                  </a:lnTo>
                  <a:lnTo>
                    <a:pt x="8704830" y="304800"/>
                  </a:lnTo>
                  <a:lnTo>
                    <a:pt x="8658567" y="292100"/>
                  </a:lnTo>
                  <a:lnTo>
                    <a:pt x="8608418" y="279400"/>
                  </a:lnTo>
                  <a:lnTo>
                    <a:pt x="8554572" y="266700"/>
                  </a:lnTo>
                  <a:lnTo>
                    <a:pt x="8497217" y="254000"/>
                  </a:lnTo>
                  <a:lnTo>
                    <a:pt x="8436540" y="241300"/>
                  </a:lnTo>
                  <a:lnTo>
                    <a:pt x="8372729" y="228600"/>
                  </a:lnTo>
                  <a:lnTo>
                    <a:pt x="8305971" y="228600"/>
                  </a:lnTo>
                  <a:lnTo>
                    <a:pt x="8164369" y="203200"/>
                  </a:lnTo>
                  <a:lnTo>
                    <a:pt x="8089900" y="203200"/>
                  </a:lnTo>
                  <a:lnTo>
                    <a:pt x="8074981" y="190500"/>
                  </a:lnTo>
                  <a:lnTo>
                    <a:pt x="8055734" y="165100"/>
                  </a:lnTo>
                  <a:lnTo>
                    <a:pt x="8032324" y="152400"/>
                  </a:lnTo>
                  <a:lnTo>
                    <a:pt x="8004915" y="139700"/>
                  </a:lnTo>
                  <a:lnTo>
                    <a:pt x="7973671" y="127000"/>
                  </a:lnTo>
                  <a:lnTo>
                    <a:pt x="4745990" y="127000"/>
                  </a:lnTo>
                  <a:lnTo>
                    <a:pt x="4705236" y="114300"/>
                  </a:lnTo>
                  <a:lnTo>
                    <a:pt x="4662609" y="114300"/>
                  </a:lnTo>
                  <a:lnTo>
                    <a:pt x="4618259" y="101600"/>
                  </a:lnTo>
                  <a:close/>
                </a:path>
                <a:path w="9144000" h="1600200">
                  <a:moveTo>
                    <a:pt x="6896481" y="1397000"/>
                  </a:moveTo>
                  <a:lnTo>
                    <a:pt x="6464986" y="1397000"/>
                  </a:lnTo>
                  <a:lnTo>
                    <a:pt x="6516983" y="1409700"/>
                  </a:lnTo>
                  <a:lnTo>
                    <a:pt x="6824432" y="1409700"/>
                  </a:lnTo>
                  <a:lnTo>
                    <a:pt x="6896481" y="1397000"/>
                  </a:lnTo>
                  <a:close/>
                </a:path>
                <a:path w="9144000" h="1600200">
                  <a:moveTo>
                    <a:pt x="7103245" y="1384300"/>
                  </a:moveTo>
                  <a:lnTo>
                    <a:pt x="6263515" y="1384300"/>
                  </a:lnTo>
                  <a:lnTo>
                    <a:pt x="6312842" y="1397000"/>
                  </a:lnTo>
                  <a:lnTo>
                    <a:pt x="7036012" y="1397000"/>
                  </a:lnTo>
                  <a:lnTo>
                    <a:pt x="7103245" y="1384300"/>
                  </a:lnTo>
                  <a:close/>
                </a:path>
                <a:path w="9144000" h="1600200">
                  <a:moveTo>
                    <a:pt x="7232027" y="1371600"/>
                  </a:moveTo>
                  <a:lnTo>
                    <a:pt x="6120133" y="1371600"/>
                  </a:lnTo>
                  <a:lnTo>
                    <a:pt x="6167129" y="1384300"/>
                  </a:lnTo>
                  <a:lnTo>
                    <a:pt x="7168625" y="1384300"/>
                  </a:lnTo>
                  <a:lnTo>
                    <a:pt x="7232027" y="1371600"/>
                  </a:lnTo>
                  <a:close/>
                </a:path>
                <a:path w="9144000" h="1600200">
                  <a:moveTo>
                    <a:pt x="7352401" y="1358900"/>
                  </a:moveTo>
                  <a:lnTo>
                    <a:pt x="6028690" y="1358900"/>
                  </a:lnTo>
                  <a:lnTo>
                    <a:pt x="6073976" y="1371600"/>
                  </a:lnTo>
                  <a:lnTo>
                    <a:pt x="7293327" y="1371600"/>
                  </a:lnTo>
                  <a:lnTo>
                    <a:pt x="7352401" y="1358900"/>
                  </a:lnTo>
                  <a:close/>
                </a:path>
                <a:path w="9144000" h="1600200">
                  <a:moveTo>
                    <a:pt x="2857074" y="177800"/>
                  </a:moveTo>
                  <a:lnTo>
                    <a:pt x="1667119" y="177800"/>
                  </a:lnTo>
                  <a:lnTo>
                    <a:pt x="1608046" y="190500"/>
                  </a:lnTo>
                  <a:lnTo>
                    <a:pt x="2904316" y="190500"/>
                  </a:lnTo>
                  <a:lnTo>
                    <a:pt x="2857074" y="177800"/>
                  </a:lnTo>
                  <a:close/>
                </a:path>
                <a:path w="9144000" h="1600200">
                  <a:moveTo>
                    <a:pt x="2708525" y="165100"/>
                  </a:moveTo>
                  <a:lnTo>
                    <a:pt x="1788233" y="165100"/>
                  </a:lnTo>
                  <a:lnTo>
                    <a:pt x="1727219" y="177800"/>
                  </a:lnTo>
                  <a:lnTo>
                    <a:pt x="2759050" y="177800"/>
                  </a:lnTo>
                  <a:lnTo>
                    <a:pt x="2708525" y="165100"/>
                  </a:lnTo>
                  <a:close/>
                </a:path>
                <a:path w="9144000" h="1600200">
                  <a:moveTo>
                    <a:pt x="2552429" y="152400"/>
                  </a:moveTo>
                  <a:lnTo>
                    <a:pt x="1912550" y="152400"/>
                  </a:lnTo>
                  <a:lnTo>
                    <a:pt x="1850048" y="165100"/>
                  </a:lnTo>
                  <a:lnTo>
                    <a:pt x="2605087" y="165100"/>
                  </a:lnTo>
                  <a:lnTo>
                    <a:pt x="2552429" y="152400"/>
                  </a:lnTo>
                  <a:close/>
                </a:path>
                <a:path w="9144000" h="1600200">
                  <a:moveTo>
                    <a:pt x="6001306" y="25400"/>
                  </a:moveTo>
                  <a:lnTo>
                    <a:pt x="5108767" y="25400"/>
                  </a:lnTo>
                  <a:lnTo>
                    <a:pt x="5058404" y="38100"/>
                  </a:lnTo>
                  <a:lnTo>
                    <a:pt x="5010145" y="50800"/>
                  </a:lnTo>
                  <a:lnTo>
                    <a:pt x="4964167" y="50800"/>
                  </a:lnTo>
                  <a:lnTo>
                    <a:pt x="4920644" y="63500"/>
                  </a:lnTo>
                  <a:lnTo>
                    <a:pt x="4879751" y="76200"/>
                  </a:lnTo>
                  <a:lnTo>
                    <a:pt x="4841664" y="88900"/>
                  </a:lnTo>
                  <a:lnTo>
                    <a:pt x="4774608" y="114300"/>
                  </a:lnTo>
                  <a:lnTo>
                    <a:pt x="4745990" y="127000"/>
                  </a:lnTo>
                  <a:lnTo>
                    <a:pt x="7973671" y="127000"/>
                  </a:lnTo>
                  <a:lnTo>
                    <a:pt x="7938758" y="114300"/>
                  </a:lnTo>
                  <a:lnTo>
                    <a:pt x="7900340" y="101600"/>
                  </a:lnTo>
                  <a:lnTo>
                    <a:pt x="7858581" y="88900"/>
                  </a:lnTo>
                  <a:lnTo>
                    <a:pt x="6295390" y="88900"/>
                  </a:lnTo>
                  <a:lnTo>
                    <a:pt x="6260088" y="76200"/>
                  </a:lnTo>
                  <a:lnTo>
                    <a:pt x="6222338" y="63500"/>
                  </a:lnTo>
                  <a:lnTo>
                    <a:pt x="6182268" y="63500"/>
                  </a:lnTo>
                  <a:lnTo>
                    <a:pt x="6140003" y="50800"/>
                  </a:lnTo>
                  <a:lnTo>
                    <a:pt x="6095670" y="38100"/>
                  </a:lnTo>
                  <a:lnTo>
                    <a:pt x="6049396" y="38100"/>
                  </a:lnTo>
                  <a:lnTo>
                    <a:pt x="6001306" y="25400"/>
                  </a:lnTo>
                  <a:close/>
                </a:path>
                <a:path w="9144000" h="1600200">
                  <a:moveTo>
                    <a:pt x="4426646" y="76200"/>
                  </a:moveTo>
                  <a:lnTo>
                    <a:pt x="3422045" y="76200"/>
                  </a:lnTo>
                  <a:lnTo>
                    <a:pt x="3318540" y="101600"/>
                  </a:lnTo>
                  <a:lnTo>
                    <a:pt x="4572337" y="101600"/>
                  </a:lnTo>
                  <a:lnTo>
                    <a:pt x="4524994" y="88900"/>
                  </a:lnTo>
                  <a:lnTo>
                    <a:pt x="4476380" y="88900"/>
                  </a:lnTo>
                  <a:lnTo>
                    <a:pt x="4426646" y="76200"/>
                  </a:lnTo>
                  <a:close/>
                </a:path>
                <a:path w="9144000" h="1600200">
                  <a:moveTo>
                    <a:pt x="7714907" y="50800"/>
                  </a:moveTo>
                  <a:lnTo>
                    <a:pt x="6458128" y="50800"/>
                  </a:lnTo>
                  <a:lnTo>
                    <a:pt x="6414442" y="63500"/>
                  </a:lnTo>
                  <a:lnTo>
                    <a:pt x="6372673" y="63500"/>
                  </a:lnTo>
                  <a:lnTo>
                    <a:pt x="6332948" y="76200"/>
                  </a:lnTo>
                  <a:lnTo>
                    <a:pt x="6295390" y="88900"/>
                  </a:lnTo>
                  <a:lnTo>
                    <a:pt x="7858581" y="88900"/>
                  </a:lnTo>
                  <a:lnTo>
                    <a:pt x="7813647" y="76200"/>
                  </a:lnTo>
                  <a:lnTo>
                    <a:pt x="7765700" y="63500"/>
                  </a:lnTo>
                  <a:lnTo>
                    <a:pt x="7714907" y="50800"/>
                  </a:lnTo>
                  <a:close/>
                </a:path>
                <a:path w="9144000" h="1600200">
                  <a:moveTo>
                    <a:pt x="4324422" y="63500"/>
                  </a:moveTo>
                  <a:lnTo>
                    <a:pt x="3588698" y="63500"/>
                  </a:lnTo>
                  <a:lnTo>
                    <a:pt x="3531756" y="76200"/>
                  </a:lnTo>
                  <a:lnTo>
                    <a:pt x="4375943" y="76200"/>
                  </a:lnTo>
                  <a:lnTo>
                    <a:pt x="4324422" y="63500"/>
                  </a:lnTo>
                  <a:close/>
                </a:path>
                <a:path w="9144000" h="1600200">
                  <a:moveTo>
                    <a:pt x="4113164" y="50800"/>
                  </a:moveTo>
                  <a:lnTo>
                    <a:pt x="3766719" y="50800"/>
                  </a:lnTo>
                  <a:lnTo>
                    <a:pt x="3706276" y="63500"/>
                  </a:lnTo>
                  <a:lnTo>
                    <a:pt x="4166453" y="63500"/>
                  </a:lnTo>
                  <a:lnTo>
                    <a:pt x="4113164" y="50800"/>
                  </a:lnTo>
                  <a:close/>
                </a:path>
                <a:path w="9144000" h="1600200">
                  <a:moveTo>
                    <a:pt x="7547092" y="25400"/>
                  </a:moveTo>
                  <a:lnTo>
                    <a:pt x="6599449" y="25400"/>
                  </a:lnTo>
                  <a:lnTo>
                    <a:pt x="6503608" y="50800"/>
                  </a:lnTo>
                  <a:lnTo>
                    <a:pt x="7661432" y="50800"/>
                  </a:lnTo>
                  <a:lnTo>
                    <a:pt x="7547092" y="25400"/>
                  </a:lnTo>
                  <a:close/>
                </a:path>
                <a:path w="9144000" h="1600200">
                  <a:moveTo>
                    <a:pt x="5900186" y="12700"/>
                  </a:moveTo>
                  <a:lnTo>
                    <a:pt x="5270732" y="12700"/>
                  </a:lnTo>
                  <a:lnTo>
                    <a:pt x="5215106" y="25400"/>
                  </a:lnTo>
                  <a:lnTo>
                    <a:pt x="5951527" y="25400"/>
                  </a:lnTo>
                  <a:lnTo>
                    <a:pt x="5900186" y="12700"/>
                  </a:lnTo>
                  <a:close/>
                </a:path>
                <a:path w="9144000" h="1600200">
                  <a:moveTo>
                    <a:pt x="7423998" y="12700"/>
                  </a:moveTo>
                  <a:lnTo>
                    <a:pt x="6753544" y="12700"/>
                  </a:lnTo>
                  <a:lnTo>
                    <a:pt x="6700968" y="25400"/>
                  </a:lnTo>
                  <a:lnTo>
                    <a:pt x="7486557" y="25400"/>
                  </a:lnTo>
                  <a:lnTo>
                    <a:pt x="7423998" y="12700"/>
                  </a:lnTo>
                  <a:close/>
                </a:path>
                <a:path w="9144000" h="1600200">
                  <a:moveTo>
                    <a:pt x="5681726" y="0"/>
                  </a:moveTo>
                  <a:lnTo>
                    <a:pt x="5445330" y="0"/>
                  </a:lnTo>
                  <a:lnTo>
                    <a:pt x="5386019" y="12700"/>
                  </a:lnTo>
                  <a:lnTo>
                    <a:pt x="5738053" y="12700"/>
                  </a:lnTo>
                  <a:lnTo>
                    <a:pt x="5681726" y="0"/>
                  </a:lnTo>
                  <a:close/>
                </a:path>
                <a:path w="9144000" h="1600200">
                  <a:moveTo>
                    <a:pt x="7225821" y="0"/>
                  </a:moveTo>
                  <a:lnTo>
                    <a:pt x="6917050" y="0"/>
                  </a:lnTo>
                  <a:lnTo>
                    <a:pt x="6861710" y="12700"/>
                  </a:lnTo>
                  <a:lnTo>
                    <a:pt x="7293465" y="12700"/>
                  </a:lnTo>
                  <a:lnTo>
                    <a:pt x="7225821" y="0"/>
                  </a:lnTo>
                  <a:close/>
                </a:path>
              </a:pathLst>
            </a:custGeom>
            <a:solidFill>
              <a:srgbClr val="DA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2209799"/>
              <a:ext cx="9144000" cy="1604010"/>
            </a:xfrm>
            <a:custGeom>
              <a:avLst/>
              <a:gdLst/>
              <a:ahLst/>
              <a:cxnLst/>
              <a:rect l="l" t="t" r="r" b="b"/>
              <a:pathLst>
                <a:path w="9144000" h="1604010">
                  <a:moveTo>
                    <a:pt x="816610" y="530860"/>
                  </a:moveTo>
                  <a:lnTo>
                    <a:pt x="804999" y="514824"/>
                  </a:lnTo>
                  <a:lnTo>
                    <a:pt x="797483" y="498860"/>
                  </a:lnTo>
                  <a:lnTo>
                    <a:pt x="793948" y="482987"/>
                  </a:lnTo>
                  <a:lnTo>
                    <a:pt x="794280" y="467227"/>
                  </a:lnTo>
                  <a:lnTo>
                    <a:pt x="817344" y="420827"/>
                  </a:lnTo>
                  <a:lnTo>
                    <a:pt x="849974" y="390837"/>
                  </a:lnTo>
                  <a:lnTo>
                    <a:pt x="895347" y="361794"/>
                  </a:lnTo>
                  <a:lnTo>
                    <a:pt x="952555" y="333865"/>
                  </a:lnTo>
                  <a:lnTo>
                    <a:pt x="1020688" y="307216"/>
                  </a:lnTo>
                  <a:lnTo>
                    <a:pt x="1058568" y="294423"/>
                  </a:lnTo>
                  <a:lnTo>
                    <a:pt x="1098838" y="282013"/>
                  </a:lnTo>
                  <a:lnTo>
                    <a:pt x="1141386" y="270006"/>
                  </a:lnTo>
                  <a:lnTo>
                    <a:pt x="1186097" y="258422"/>
                  </a:lnTo>
                  <a:lnTo>
                    <a:pt x="1232859" y="247283"/>
                  </a:lnTo>
                  <a:lnTo>
                    <a:pt x="1281556" y="236609"/>
                  </a:lnTo>
                  <a:lnTo>
                    <a:pt x="1332077" y="226421"/>
                  </a:lnTo>
                  <a:lnTo>
                    <a:pt x="1384306" y="216741"/>
                  </a:lnTo>
                  <a:lnTo>
                    <a:pt x="1438132" y="207587"/>
                  </a:lnTo>
                  <a:lnTo>
                    <a:pt x="1493439" y="198982"/>
                  </a:lnTo>
                  <a:lnTo>
                    <a:pt x="1550115" y="190946"/>
                  </a:lnTo>
                  <a:lnTo>
                    <a:pt x="1608046" y="183500"/>
                  </a:lnTo>
                  <a:lnTo>
                    <a:pt x="1667119" y="176665"/>
                  </a:lnTo>
                  <a:lnTo>
                    <a:pt x="1727219" y="170461"/>
                  </a:lnTo>
                  <a:lnTo>
                    <a:pt x="1788233" y="164909"/>
                  </a:lnTo>
                  <a:lnTo>
                    <a:pt x="1850048" y="160030"/>
                  </a:lnTo>
                  <a:lnTo>
                    <a:pt x="1912550" y="155845"/>
                  </a:lnTo>
                  <a:lnTo>
                    <a:pt x="1975625" y="152374"/>
                  </a:lnTo>
                  <a:lnTo>
                    <a:pt x="2039160" y="149638"/>
                  </a:lnTo>
                  <a:lnTo>
                    <a:pt x="2103042" y="147658"/>
                  </a:lnTo>
                  <a:lnTo>
                    <a:pt x="2167156" y="146455"/>
                  </a:lnTo>
                  <a:lnTo>
                    <a:pt x="2231390" y="146050"/>
                  </a:lnTo>
                  <a:lnTo>
                    <a:pt x="2284864" y="146085"/>
                  </a:lnTo>
                  <a:lnTo>
                    <a:pt x="2338521" y="146720"/>
                  </a:lnTo>
                  <a:lnTo>
                    <a:pt x="2392234" y="147932"/>
                  </a:lnTo>
                  <a:lnTo>
                    <a:pt x="2445875" y="149700"/>
                  </a:lnTo>
                  <a:lnTo>
                    <a:pt x="2499316" y="152001"/>
                  </a:lnTo>
                  <a:lnTo>
                    <a:pt x="2552429" y="154814"/>
                  </a:lnTo>
                  <a:lnTo>
                    <a:pt x="2605087" y="158115"/>
                  </a:lnTo>
                  <a:lnTo>
                    <a:pt x="2657162" y="161882"/>
                  </a:lnTo>
                  <a:lnTo>
                    <a:pt x="2708525" y="166094"/>
                  </a:lnTo>
                  <a:lnTo>
                    <a:pt x="2759050" y="170727"/>
                  </a:lnTo>
                  <a:lnTo>
                    <a:pt x="2808609" y="175761"/>
                  </a:lnTo>
                  <a:lnTo>
                    <a:pt x="2857074" y="181173"/>
                  </a:lnTo>
                  <a:lnTo>
                    <a:pt x="2904316" y="186939"/>
                  </a:lnTo>
                  <a:lnTo>
                    <a:pt x="2950210" y="193039"/>
                  </a:lnTo>
                  <a:lnTo>
                    <a:pt x="2981978" y="179783"/>
                  </a:lnTo>
                  <a:lnTo>
                    <a:pt x="3052961" y="154928"/>
                  </a:lnTo>
                  <a:lnTo>
                    <a:pt x="3091982" y="143357"/>
                  </a:lnTo>
                  <a:lnTo>
                    <a:pt x="3133228" y="132377"/>
                  </a:lnTo>
                  <a:lnTo>
                    <a:pt x="3176604" y="122002"/>
                  </a:lnTo>
                  <a:lnTo>
                    <a:pt x="3222011" y="112246"/>
                  </a:lnTo>
                  <a:lnTo>
                    <a:pt x="3269355" y="103124"/>
                  </a:lnTo>
                  <a:lnTo>
                    <a:pt x="3318540" y="94649"/>
                  </a:lnTo>
                  <a:lnTo>
                    <a:pt x="3369468" y="86836"/>
                  </a:lnTo>
                  <a:lnTo>
                    <a:pt x="3422045" y="79699"/>
                  </a:lnTo>
                  <a:lnTo>
                    <a:pt x="3476172" y="73253"/>
                  </a:lnTo>
                  <a:lnTo>
                    <a:pt x="3531756" y="67512"/>
                  </a:lnTo>
                  <a:lnTo>
                    <a:pt x="3588698" y="62490"/>
                  </a:lnTo>
                  <a:lnTo>
                    <a:pt x="3646904" y="58201"/>
                  </a:lnTo>
                  <a:lnTo>
                    <a:pt x="3706276" y="54660"/>
                  </a:lnTo>
                  <a:lnTo>
                    <a:pt x="3766719" y="51881"/>
                  </a:lnTo>
                  <a:lnTo>
                    <a:pt x="3828136" y="49879"/>
                  </a:lnTo>
                  <a:lnTo>
                    <a:pt x="3890432" y="48667"/>
                  </a:lnTo>
                  <a:lnTo>
                    <a:pt x="3953510" y="48260"/>
                  </a:lnTo>
                  <a:lnTo>
                    <a:pt x="4006542" y="49018"/>
                  </a:lnTo>
                  <a:lnTo>
                    <a:pt x="4059810" y="50338"/>
                  </a:lnTo>
                  <a:lnTo>
                    <a:pt x="4113164" y="52216"/>
                  </a:lnTo>
                  <a:lnTo>
                    <a:pt x="4166453" y="54649"/>
                  </a:lnTo>
                  <a:lnTo>
                    <a:pt x="4219526" y="57633"/>
                  </a:lnTo>
                  <a:lnTo>
                    <a:pt x="4272232" y="61163"/>
                  </a:lnTo>
                  <a:lnTo>
                    <a:pt x="4324422" y="65236"/>
                  </a:lnTo>
                  <a:lnTo>
                    <a:pt x="4375943" y="69850"/>
                  </a:lnTo>
                  <a:lnTo>
                    <a:pt x="4426646" y="74998"/>
                  </a:lnTo>
                  <a:lnTo>
                    <a:pt x="4476380" y="80679"/>
                  </a:lnTo>
                  <a:lnTo>
                    <a:pt x="4524994" y="86888"/>
                  </a:lnTo>
                  <a:lnTo>
                    <a:pt x="4572337" y="93622"/>
                  </a:lnTo>
                  <a:lnTo>
                    <a:pt x="4618259" y="100877"/>
                  </a:lnTo>
                  <a:lnTo>
                    <a:pt x="4662609" y="108649"/>
                  </a:lnTo>
                  <a:lnTo>
                    <a:pt x="4705236" y="116934"/>
                  </a:lnTo>
                  <a:lnTo>
                    <a:pt x="4745990" y="125729"/>
                  </a:lnTo>
                  <a:lnTo>
                    <a:pt x="4774608" y="111968"/>
                  </a:lnTo>
                  <a:lnTo>
                    <a:pt x="4841664" y="86638"/>
                  </a:lnTo>
                  <a:lnTo>
                    <a:pt x="4879751" y="75096"/>
                  </a:lnTo>
                  <a:lnTo>
                    <a:pt x="4920644" y="64322"/>
                  </a:lnTo>
                  <a:lnTo>
                    <a:pt x="4964167" y="54330"/>
                  </a:lnTo>
                  <a:lnTo>
                    <a:pt x="5010145" y="45133"/>
                  </a:lnTo>
                  <a:lnTo>
                    <a:pt x="5058404" y="36746"/>
                  </a:lnTo>
                  <a:lnTo>
                    <a:pt x="5108767" y="29183"/>
                  </a:lnTo>
                  <a:lnTo>
                    <a:pt x="5161060" y="22457"/>
                  </a:lnTo>
                  <a:lnTo>
                    <a:pt x="5215106" y="16583"/>
                  </a:lnTo>
                  <a:lnTo>
                    <a:pt x="5270732" y="11574"/>
                  </a:lnTo>
                  <a:lnTo>
                    <a:pt x="5327761" y="7444"/>
                  </a:lnTo>
                  <a:lnTo>
                    <a:pt x="5386019" y="4208"/>
                  </a:lnTo>
                  <a:lnTo>
                    <a:pt x="5445330" y="1879"/>
                  </a:lnTo>
                  <a:lnTo>
                    <a:pt x="5505518" y="472"/>
                  </a:lnTo>
                  <a:lnTo>
                    <a:pt x="5566410" y="0"/>
                  </a:lnTo>
                  <a:lnTo>
                    <a:pt x="5624470" y="452"/>
                  </a:lnTo>
                  <a:lnTo>
                    <a:pt x="5681726" y="1789"/>
                  </a:lnTo>
                  <a:lnTo>
                    <a:pt x="5738053" y="3982"/>
                  </a:lnTo>
                  <a:lnTo>
                    <a:pt x="5793322" y="7002"/>
                  </a:lnTo>
                  <a:lnTo>
                    <a:pt x="5847409" y="10818"/>
                  </a:lnTo>
                  <a:lnTo>
                    <a:pt x="5900186" y="15402"/>
                  </a:lnTo>
                  <a:lnTo>
                    <a:pt x="5951527" y="20724"/>
                  </a:lnTo>
                  <a:lnTo>
                    <a:pt x="6001306" y="26756"/>
                  </a:lnTo>
                  <a:lnTo>
                    <a:pt x="6049396" y="33467"/>
                  </a:lnTo>
                  <a:lnTo>
                    <a:pt x="6095670" y="40828"/>
                  </a:lnTo>
                  <a:lnTo>
                    <a:pt x="6140003" y="48810"/>
                  </a:lnTo>
                  <a:lnTo>
                    <a:pt x="6182268" y="57383"/>
                  </a:lnTo>
                  <a:lnTo>
                    <a:pt x="6222338" y="66519"/>
                  </a:lnTo>
                  <a:lnTo>
                    <a:pt x="6260088" y="76187"/>
                  </a:lnTo>
                  <a:lnTo>
                    <a:pt x="6295390" y="86360"/>
                  </a:lnTo>
                  <a:lnTo>
                    <a:pt x="6332948" y="76390"/>
                  </a:lnTo>
                  <a:lnTo>
                    <a:pt x="6372673" y="66970"/>
                  </a:lnTo>
                  <a:lnTo>
                    <a:pt x="6414442" y="58111"/>
                  </a:lnTo>
                  <a:lnTo>
                    <a:pt x="6458128" y="49827"/>
                  </a:lnTo>
                  <a:lnTo>
                    <a:pt x="6503608" y="42131"/>
                  </a:lnTo>
                  <a:lnTo>
                    <a:pt x="6550756" y="35036"/>
                  </a:lnTo>
                  <a:lnTo>
                    <a:pt x="6599449" y="28555"/>
                  </a:lnTo>
                  <a:lnTo>
                    <a:pt x="6649561" y="22701"/>
                  </a:lnTo>
                  <a:lnTo>
                    <a:pt x="6700968" y="17486"/>
                  </a:lnTo>
                  <a:lnTo>
                    <a:pt x="6753544" y="12925"/>
                  </a:lnTo>
                  <a:lnTo>
                    <a:pt x="6807167" y="9030"/>
                  </a:lnTo>
                  <a:lnTo>
                    <a:pt x="6861710" y="5814"/>
                  </a:lnTo>
                  <a:lnTo>
                    <a:pt x="6917050" y="3290"/>
                  </a:lnTo>
                  <a:lnTo>
                    <a:pt x="6973061" y="1470"/>
                  </a:lnTo>
                  <a:lnTo>
                    <a:pt x="7029619" y="369"/>
                  </a:lnTo>
                  <a:lnTo>
                    <a:pt x="7086600" y="0"/>
                  </a:lnTo>
                  <a:lnTo>
                    <a:pt x="7156811" y="564"/>
                  </a:lnTo>
                  <a:lnTo>
                    <a:pt x="7225821" y="2236"/>
                  </a:lnTo>
                  <a:lnTo>
                    <a:pt x="7293465" y="4983"/>
                  </a:lnTo>
                  <a:lnTo>
                    <a:pt x="7359579" y="8772"/>
                  </a:lnTo>
                  <a:lnTo>
                    <a:pt x="7423998" y="13569"/>
                  </a:lnTo>
                  <a:lnTo>
                    <a:pt x="7486557" y="19342"/>
                  </a:lnTo>
                  <a:lnTo>
                    <a:pt x="7547092" y="26058"/>
                  </a:lnTo>
                  <a:lnTo>
                    <a:pt x="7605439" y="33684"/>
                  </a:lnTo>
                  <a:lnTo>
                    <a:pt x="7661432" y="42187"/>
                  </a:lnTo>
                  <a:lnTo>
                    <a:pt x="7714907" y="51535"/>
                  </a:lnTo>
                  <a:lnTo>
                    <a:pt x="7765700" y="61693"/>
                  </a:lnTo>
                  <a:lnTo>
                    <a:pt x="7813647" y="72630"/>
                  </a:lnTo>
                  <a:lnTo>
                    <a:pt x="7858581" y="84313"/>
                  </a:lnTo>
                  <a:lnTo>
                    <a:pt x="7900340" y="96708"/>
                  </a:lnTo>
                  <a:lnTo>
                    <a:pt x="7938758" y="109782"/>
                  </a:lnTo>
                  <a:lnTo>
                    <a:pt x="8004915" y="137839"/>
                  </a:lnTo>
                  <a:lnTo>
                    <a:pt x="8055734" y="168219"/>
                  </a:lnTo>
                  <a:lnTo>
                    <a:pt x="8089900" y="200660"/>
                  </a:lnTo>
                  <a:lnTo>
                    <a:pt x="8164369" y="206467"/>
                  </a:lnTo>
                  <a:lnTo>
                    <a:pt x="8236456" y="213428"/>
                  </a:lnTo>
                  <a:lnTo>
                    <a:pt x="8305971" y="221495"/>
                  </a:lnTo>
                  <a:lnTo>
                    <a:pt x="8372729" y="230618"/>
                  </a:lnTo>
                  <a:lnTo>
                    <a:pt x="8436540" y="240749"/>
                  </a:lnTo>
                  <a:lnTo>
                    <a:pt x="8497217" y="251839"/>
                  </a:lnTo>
                  <a:lnTo>
                    <a:pt x="8554572" y="263838"/>
                  </a:lnTo>
                  <a:lnTo>
                    <a:pt x="8608418" y="276699"/>
                  </a:lnTo>
                  <a:lnTo>
                    <a:pt x="8658567" y="290371"/>
                  </a:lnTo>
                  <a:lnTo>
                    <a:pt x="8704830" y="304807"/>
                  </a:lnTo>
                  <a:lnTo>
                    <a:pt x="8747021" y="319957"/>
                  </a:lnTo>
                  <a:lnTo>
                    <a:pt x="8784951" y="335773"/>
                  </a:lnTo>
                  <a:lnTo>
                    <a:pt x="8847280" y="369205"/>
                  </a:lnTo>
                  <a:lnTo>
                    <a:pt x="8890313" y="404713"/>
                  </a:lnTo>
                  <a:lnTo>
                    <a:pt x="8912550" y="441904"/>
                  </a:lnTo>
                  <a:lnTo>
                    <a:pt x="8915400" y="461010"/>
                  </a:lnTo>
                  <a:lnTo>
                    <a:pt x="8910300" y="489108"/>
                  </a:lnTo>
                  <a:lnTo>
                    <a:pt x="8893651" y="516254"/>
                  </a:lnTo>
                  <a:lnTo>
                    <a:pt x="8863429" y="542448"/>
                  </a:lnTo>
                  <a:lnTo>
                    <a:pt x="8817610" y="567689"/>
                  </a:lnTo>
                  <a:lnTo>
                    <a:pt x="8889975" y="590703"/>
                  </a:lnTo>
                  <a:lnTo>
                    <a:pt x="8954333" y="614878"/>
                  </a:lnTo>
                  <a:lnTo>
                    <a:pt x="9010178" y="640065"/>
                  </a:lnTo>
                  <a:lnTo>
                    <a:pt x="9057005" y="666114"/>
                  </a:lnTo>
                  <a:lnTo>
                    <a:pt x="9094306" y="692879"/>
                  </a:lnTo>
                  <a:lnTo>
                    <a:pt x="9121576" y="720209"/>
                  </a:lnTo>
                  <a:lnTo>
                    <a:pt x="9144000" y="775970"/>
                  </a:lnTo>
                  <a:lnTo>
                    <a:pt x="9141928" y="794097"/>
                  </a:lnTo>
                  <a:lnTo>
                    <a:pt x="9125672" y="829638"/>
                  </a:lnTo>
                  <a:lnTo>
                    <a:pt x="9093978" y="864058"/>
                  </a:lnTo>
                  <a:lnTo>
                    <a:pt x="9047698" y="897155"/>
                  </a:lnTo>
                  <a:lnTo>
                    <a:pt x="8987684" y="928727"/>
                  </a:lnTo>
                  <a:lnTo>
                    <a:pt x="8914790" y="958569"/>
                  </a:lnTo>
                  <a:lnTo>
                    <a:pt x="8873778" y="972779"/>
                  </a:lnTo>
                  <a:lnTo>
                    <a:pt x="8829867" y="986480"/>
                  </a:lnTo>
                  <a:lnTo>
                    <a:pt x="8783161" y="999648"/>
                  </a:lnTo>
                  <a:lnTo>
                    <a:pt x="8733768" y="1012257"/>
                  </a:lnTo>
                  <a:lnTo>
                    <a:pt x="8681794" y="1024282"/>
                  </a:lnTo>
                  <a:lnTo>
                    <a:pt x="8627345" y="1035698"/>
                  </a:lnTo>
                  <a:lnTo>
                    <a:pt x="8570529" y="1046478"/>
                  </a:lnTo>
                  <a:lnTo>
                    <a:pt x="8511452" y="1056598"/>
                  </a:lnTo>
                  <a:lnTo>
                    <a:pt x="8450220" y="1066033"/>
                  </a:lnTo>
                  <a:lnTo>
                    <a:pt x="8386941" y="1074757"/>
                  </a:lnTo>
                  <a:lnTo>
                    <a:pt x="8321719" y="1082744"/>
                  </a:lnTo>
                  <a:lnTo>
                    <a:pt x="8254663" y="1089970"/>
                  </a:lnTo>
                  <a:lnTo>
                    <a:pt x="8185879" y="1096409"/>
                  </a:lnTo>
                  <a:lnTo>
                    <a:pt x="8115473" y="1102036"/>
                  </a:lnTo>
                  <a:lnTo>
                    <a:pt x="8043551" y="1106825"/>
                  </a:lnTo>
                  <a:lnTo>
                    <a:pt x="7970221" y="1110752"/>
                  </a:lnTo>
                  <a:lnTo>
                    <a:pt x="7895590" y="1113789"/>
                  </a:lnTo>
                  <a:lnTo>
                    <a:pt x="7893379" y="1131706"/>
                  </a:lnTo>
                  <a:lnTo>
                    <a:pt x="7876064" y="1166577"/>
                  </a:lnTo>
                  <a:lnTo>
                    <a:pt x="7842387" y="1199976"/>
                  </a:lnTo>
                  <a:lnTo>
                    <a:pt x="7793343" y="1231673"/>
                  </a:lnTo>
                  <a:lnTo>
                    <a:pt x="7729925" y="1261439"/>
                  </a:lnTo>
                  <a:lnTo>
                    <a:pt x="7693137" y="1275526"/>
                  </a:lnTo>
                  <a:lnTo>
                    <a:pt x="7653128" y="1289044"/>
                  </a:lnTo>
                  <a:lnTo>
                    <a:pt x="7610022" y="1301966"/>
                  </a:lnTo>
                  <a:lnTo>
                    <a:pt x="7563945" y="1314261"/>
                  </a:lnTo>
                  <a:lnTo>
                    <a:pt x="7515020" y="1325901"/>
                  </a:lnTo>
                  <a:lnTo>
                    <a:pt x="7463371" y="1336858"/>
                  </a:lnTo>
                  <a:lnTo>
                    <a:pt x="7409124" y="1347104"/>
                  </a:lnTo>
                  <a:lnTo>
                    <a:pt x="7352401" y="1356608"/>
                  </a:lnTo>
                  <a:lnTo>
                    <a:pt x="7293327" y="1365344"/>
                  </a:lnTo>
                  <a:lnTo>
                    <a:pt x="7232027" y="1373281"/>
                  </a:lnTo>
                  <a:lnTo>
                    <a:pt x="7168625" y="1380392"/>
                  </a:lnTo>
                  <a:lnTo>
                    <a:pt x="7103245" y="1386648"/>
                  </a:lnTo>
                  <a:lnTo>
                    <a:pt x="7036012" y="1392020"/>
                  </a:lnTo>
                  <a:lnTo>
                    <a:pt x="6967049" y="1396479"/>
                  </a:lnTo>
                  <a:lnTo>
                    <a:pt x="6896481" y="1399998"/>
                  </a:lnTo>
                  <a:lnTo>
                    <a:pt x="6824432" y="1402546"/>
                  </a:lnTo>
                  <a:lnTo>
                    <a:pt x="6751027" y="1404096"/>
                  </a:lnTo>
                  <a:lnTo>
                    <a:pt x="6676390" y="1404620"/>
                  </a:lnTo>
                  <a:lnTo>
                    <a:pt x="6622717" y="1404349"/>
                  </a:lnTo>
                  <a:lnTo>
                    <a:pt x="6569571" y="1403537"/>
                  </a:lnTo>
                  <a:lnTo>
                    <a:pt x="6516983" y="1402185"/>
                  </a:lnTo>
                  <a:lnTo>
                    <a:pt x="6464986" y="1400291"/>
                  </a:lnTo>
                  <a:lnTo>
                    <a:pt x="6413609" y="1397856"/>
                  </a:lnTo>
                  <a:lnTo>
                    <a:pt x="6362884" y="1394880"/>
                  </a:lnTo>
                  <a:lnTo>
                    <a:pt x="6312842" y="1391363"/>
                  </a:lnTo>
                  <a:lnTo>
                    <a:pt x="6263515" y="1387305"/>
                  </a:lnTo>
                  <a:lnTo>
                    <a:pt x="6214934" y="1382706"/>
                  </a:lnTo>
                  <a:lnTo>
                    <a:pt x="6167129" y="1377566"/>
                  </a:lnTo>
                  <a:lnTo>
                    <a:pt x="6120133" y="1371885"/>
                  </a:lnTo>
                  <a:lnTo>
                    <a:pt x="6073976" y="1365663"/>
                  </a:lnTo>
                  <a:lnTo>
                    <a:pt x="6028690" y="1358900"/>
                  </a:lnTo>
                  <a:lnTo>
                    <a:pt x="6008177" y="1374112"/>
                  </a:lnTo>
                  <a:lnTo>
                    <a:pt x="5958637" y="1403511"/>
                  </a:lnTo>
                  <a:lnTo>
                    <a:pt x="5898328" y="1431431"/>
                  </a:lnTo>
                  <a:lnTo>
                    <a:pt x="5827950" y="1457741"/>
                  </a:lnTo>
                  <a:lnTo>
                    <a:pt x="5789204" y="1470252"/>
                  </a:lnTo>
                  <a:lnTo>
                    <a:pt x="5748203" y="1482312"/>
                  </a:lnTo>
                  <a:lnTo>
                    <a:pt x="5705034" y="1493904"/>
                  </a:lnTo>
                  <a:lnTo>
                    <a:pt x="5659785" y="1505012"/>
                  </a:lnTo>
                  <a:lnTo>
                    <a:pt x="5612544" y="1515620"/>
                  </a:lnTo>
                  <a:lnTo>
                    <a:pt x="5563398" y="1525712"/>
                  </a:lnTo>
                  <a:lnTo>
                    <a:pt x="5512435" y="1535271"/>
                  </a:lnTo>
                  <a:lnTo>
                    <a:pt x="5459741" y="1544280"/>
                  </a:lnTo>
                  <a:lnTo>
                    <a:pt x="5405405" y="1552724"/>
                  </a:lnTo>
                  <a:lnTo>
                    <a:pt x="5349513" y="1560587"/>
                  </a:lnTo>
                  <a:lnTo>
                    <a:pt x="5292154" y="1567851"/>
                  </a:lnTo>
                  <a:lnTo>
                    <a:pt x="5233415" y="1574501"/>
                  </a:lnTo>
                  <a:lnTo>
                    <a:pt x="5173383" y="1580520"/>
                  </a:lnTo>
                  <a:lnTo>
                    <a:pt x="5112146" y="1585892"/>
                  </a:lnTo>
                  <a:lnTo>
                    <a:pt x="5049792" y="1590601"/>
                  </a:lnTo>
                  <a:lnTo>
                    <a:pt x="4986407" y="1594630"/>
                  </a:lnTo>
                  <a:lnTo>
                    <a:pt x="4922079" y="1597963"/>
                  </a:lnTo>
                  <a:lnTo>
                    <a:pt x="4856896" y="1600584"/>
                  </a:lnTo>
                  <a:lnTo>
                    <a:pt x="4790945" y="1602476"/>
                  </a:lnTo>
                  <a:lnTo>
                    <a:pt x="4724314" y="1603623"/>
                  </a:lnTo>
                  <a:lnTo>
                    <a:pt x="4657090" y="1604010"/>
                  </a:lnTo>
                  <a:lnTo>
                    <a:pt x="4598495" y="1603694"/>
                  </a:lnTo>
                  <a:lnTo>
                    <a:pt x="4540232" y="1602755"/>
                  </a:lnTo>
                  <a:lnTo>
                    <a:pt x="4482365" y="1601204"/>
                  </a:lnTo>
                  <a:lnTo>
                    <a:pt x="4424962" y="1599053"/>
                  </a:lnTo>
                  <a:lnTo>
                    <a:pt x="4368087" y="1596313"/>
                  </a:lnTo>
                  <a:lnTo>
                    <a:pt x="4311808" y="1592996"/>
                  </a:lnTo>
                  <a:lnTo>
                    <a:pt x="4256191" y="1589114"/>
                  </a:lnTo>
                  <a:lnTo>
                    <a:pt x="4201301" y="1584677"/>
                  </a:lnTo>
                  <a:lnTo>
                    <a:pt x="4147204" y="1579698"/>
                  </a:lnTo>
                  <a:lnTo>
                    <a:pt x="4093968" y="1574189"/>
                  </a:lnTo>
                  <a:lnTo>
                    <a:pt x="4041658" y="1568160"/>
                  </a:lnTo>
                  <a:lnTo>
                    <a:pt x="3990340" y="1561623"/>
                  </a:lnTo>
                  <a:lnTo>
                    <a:pt x="3940080" y="1554591"/>
                  </a:lnTo>
                  <a:lnTo>
                    <a:pt x="3890944" y="1547073"/>
                  </a:lnTo>
                  <a:lnTo>
                    <a:pt x="3843000" y="1539083"/>
                  </a:lnTo>
                  <a:lnTo>
                    <a:pt x="3796312" y="1530632"/>
                  </a:lnTo>
                  <a:lnTo>
                    <a:pt x="3750947" y="1521730"/>
                  </a:lnTo>
                  <a:lnTo>
                    <a:pt x="3706971" y="1512391"/>
                  </a:lnTo>
                  <a:lnTo>
                    <a:pt x="3664450" y="1502625"/>
                  </a:lnTo>
                  <a:lnTo>
                    <a:pt x="3623451" y="1492444"/>
                  </a:lnTo>
                  <a:lnTo>
                    <a:pt x="3584039" y="1481859"/>
                  </a:lnTo>
                  <a:lnTo>
                    <a:pt x="3546280" y="1470882"/>
                  </a:lnTo>
                  <a:lnTo>
                    <a:pt x="3475990" y="1447800"/>
                  </a:lnTo>
                  <a:lnTo>
                    <a:pt x="3444119" y="1452727"/>
                  </a:lnTo>
                  <a:lnTo>
                    <a:pt x="3391782" y="1462000"/>
                  </a:lnTo>
                  <a:lnTo>
                    <a:pt x="3350043" y="1470475"/>
                  </a:lnTo>
                  <a:lnTo>
                    <a:pt x="3331418" y="1474404"/>
                  </a:lnTo>
                  <a:lnTo>
                    <a:pt x="3313370" y="1478122"/>
                  </a:lnTo>
                  <a:lnTo>
                    <a:pt x="3255762" y="1487980"/>
                  </a:lnTo>
                  <a:lnTo>
                    <a:pt x="3207561" y="1493434"/>
                  </a:lnTo>
                  <a:lnTo>
                    <a:pt x="3145069" y="1497960"/>
                  </a:lnTo>
                  <a:lnTo>
                    <a:pt x="3106737" y="1499867"/>
                  </a:lnTo>
                  <a:lnTo>
                    <a:pt x="3062758" y="1501531"/>
                  </a:lnTo>
                  <a:lnTo>
                    <a:pt x="3012441" y="1502948"/>
                  </a:lnTo>
                  <a:lnTo>
                    <a:pt x="2955096" y="1504117"/>
                  </a:lnTo>
                  <a:lnTo>
                    <a:pt x="2890030" y="1505031"/>
                  </a:lnTo>
                  <a:lnTo>
                    <a:pt x="2816553" y="1505689"/>
                  </a:lnTo>
                  <a:lnTo>
                    <a:pt x="2733973" y="1506086"/>
                  </a:lnTo>
                  <a:lnTo>
                    <a:pt x="2641600" y="1506220"/>
                  </a:lnTo>
                  <a:lnTo>
                    <a:pt x="2578783" y="1505934"/>
                  </a:lnTo>
                  <a:lnTo>
                    <a:pt x="2516375" y="1505083"/>
                  </a:lnTo>
                  <a:lnTo>
                    <a:pt x="2454433" y="1503673"/>
                  </a:lnTo>
                  <a:lnTo>
                    <a:pt x="2393016" y="1501713"/>
                  </a:lnTo>
                  <a:lnTo>
                    <a:pt x="2332183" y="1499211"/>
                  </a:lnTo>
                  <a:lnTo>
                    <a:pt x="2271991" y="1496172"/>
                  </a:lnTo>
                  <a:lnTo>
                    <a:pt x="2212498" y="1492607"/>
                  </a:lnTo>
                  <a:lnTo>
                    <a:pt x="2153764" y="1488521"/>
                  </a:lnTo>
                  <a:lnTo>
                    <a:pt x="2095846" y="1483923"/>
                  </a:lnTo>
                  <a:lnTo>
                    <a:pt x="2038803" y="1478820"/>
                  </a:lnTo>
                  <a:lnTo>
                    <a:pt x="1982693" y="1473220"/>
                  </a:lnTo>
                  <a:lnTo>
                    <a:pt x="1927574" y="1467131"/>
                  </a:lnTo>
                  <a:lnTo>
                    <a:pt x="1873505" y="1460560"/>
                  </a:lnTo>
                  <a:lnTo>
                    <a:pt x="1820545" y="1453515"/>
                  </a:lnTo>
                  <a:lnTo>
                    <a:pt x="1768750" y="1446003"/>
                  </a:lnTo>
                  <a:lnTo>
                    <a:pt x="1718180" y="1438032"/>
                  </a:lnTo>
                  <a:lnTo>
                    <a:pt x="1668893" y="1429610"/>
                  </a:lnTo>
                  <a:lnTo>
                    <a:pt x="1620947" y="1420744"/>
                  </a:lnTo>
                  <a:lnTo>
                    <a:pt x="1574401" y="1411443"/>
                  </a:lnTo>
                  <a:lnTo>
                    <a:pt x="1529313" y="1401713"/>
                  </a:lnTo>
                  <a:lnTo>
                    <a:pt x="1485741" y="1391562"/>
                  </a:lnTo>
                  <a:lnTo>
                    <a:pt x="1443743" y="1380999"/>
                  </a:lnTo>
                  <a:lnTo>
                    <a:pt x="1403379" y="1370029"/>
                  </a:lnTo>
                  <a:lnTo>
                    <a:pt x="1364705" y="1358663"/>
                  </a:lnTo>
                  <a:lnTo>
                    <a:pt x="1327781" y="1346905"/>
                  </a:lnTo>
                  <a:lnTo>
                    <a:pt x="1259415" y="1322251"/>
                  </a:lnTo>
                  <a:lnTo>
                    <a:pt x="1228090" y="1309370"/>
                  </a:lnTo>
                  <a:lnTo>
                    <a:pt x="1141512" y="1308511"/>
                  </a:lnTo>
                  <a:lnTo>
                    <a:pt x="1058702" y="1306620"/>
                  </a:lnTo>
                  <a:lnTo>
                    <a:pt x="979667" y="1303731"/>
                  </a:lnTo>
                  <a:lnTo>
                    <a:pt x="904413" y="1299878"/>
                  </a:lnTo>
                  <a:lnTo>
                    <a:pt x="832950" y="1295093"/>
                  </a:lnTo>
                  <a:lnTo>
                    <a:pt x="765283" y="1289412"/>
                  </a:lnTo>
                  <a:lnTo>
                    <a:pt x="701421" y="1282868"/>
                  </a:lnTo>
                  <a:lnTo>
                    <a:pt x="641371" y="1275495"/>
                  </a:lnTo>
                  <a:lnTo>
                    <a:pt x="585141" y="1267326"/>
                  </a:lnTo>
                  <a:lnTo>
                    <a:pt x="532739" y="1258396"/>
                  </a:lnTo>
                  <a:lnTo>
                    <a:pt x="484171" y="1248738"/>
                  </a:lnTo>
                  <a:lnTo>
                    <a:pt x="439445" y="1238386"/>
                  </a:lnTo>
                  <a:lnTo>
                    <a:pt x="398569" y="1227374"/>
                  </a:lnTo>
                  <a:lnTo>
                    <a:pt x="361550" y="1215736"/>
                  </a:lnTo>
                  <a:lnTo>
                    <a:pt x="299115" y="1190716"/>
                  </a:lnTo>
                  <a:lnTo>
                    <a:pt x="252198" y="1163597"/>
                  </a:lnTo>
                  <a:lnTo>
                    <a:pt x="220862" y="1134649"/>
                  </a:lnTo>
                  <a:lnTo>
                    <a:pt x="203200" y="1088389"/>
                  </a:lnTo>
                  <a:lnTo>
                    <a:pt x="210531" y="1060355"/>
                  </a:lnTo>
                  <a:lnTo>
                    <a:pt x="267811" y="1007745"/>
                  </a:lnTo>
                  <a:lnTo>
                    <a:pt x="316841" y="983309"/>
                  </a:lnTo>
                  <a:lnTo>
                    <a:pt x="378853" y="960214"/>
                  </a:lnTo>
                  <a:lnTo>
                    <a:pt x="453390" y="938529"/>
                  </a:lnTo>
                  <a:lnTo>
                    <a:pt x="376706" y="927969"/>
                  </a:lnTo>
                  <a:lnTo>
                    <a:pt x="306755" y="915759"/>
                  </a:lnTo>
                  <a:lnTo>
                    <a:pt x="243656" y="902015"/>
                  </a:lnTo>
                  <a:lnTo>
                    <a:pt x="187531" y="886852"/>
                  </a:lnTo>
                  <a:lnTo>
                    <a:pt x="138499" y="870383"/>
                  </a:lnTo>
                  <a:lnTo>
                    <a:pt x="96681" y="852723"/>
                  </a:lnTo>
                  <a:lnTo>
                    <a:pt x="62196" y="833987"/>
                  </a:lnTo>
                  <a:lnTo>
                    <a:pt x="15709" y="793744"/>
                  </a:lnTo>
                  <a:lnTo>
                    <a:pt x="0" y="750570"/>
                  </a:lnTo>
                  <a:lnTo>
                    <a:pt x="2918" y="732890"/>
                  </a:lnTo>
                  <a:lnTo>
                    <a:pt x="25611" y="698699"/>
                  </a:lnTo>
                  <a:lnTo>
                    <a:pt x="69318" y="666427"/>
                  </a:lnTo>
                  <a:lnTo>
                    <a:pt x="132289" y="636511"/>
                  </a:lnTo>
                  <a:lnTo>
                    <a:pt x="170452" y="622572"/>
                  </a:lnTo>
                  <a:lnTo>
                    <a:pt x="212773" y="609385"/>
                  </a:lnTo>
                  <a:lnTo>
                    <a:pt x="259036" y="597005"/>
                  </a:lnTo>
                  <a:lnTo>
                    <a:pt x="309020" y="585486"/>
                  </a:lnTo>
                  <a:lnTo>
                    <a:pt x="362507" y="574882"/>
                  </a:lnTo>
                  <a:lnTo>
                    <a:pt x="419277" y="565248"/>
                  </a:lnTo>
                  <a:lnTo>
                    <a:pt x="479113" y="556638"/>
                  </a:lnTo>
                  <a:lnTo>
                    <a:pt x="541795" y="549107"/>
                  </a:lnTo>
                  <a:lnTo>
                    <a:pt x="607105" y="542709"/>
                  </a:lnTo>
                  <a:lnTo>
                    <a:pt x="674823" y="537499"/>
                  </a:lnTo>
                  <a:lnTo>
                    <a:pt x="744731" y="533531"/>
                  </a:lnTo>
                  <a:lnTo>
                    <a:pt x="816610" y="530860"/>
                  </a:lnTo>
                  <a:close/>
                </a:path>
                <a:path w="9144000" h="1604010">
                  <a:moveTo>
                    <a:pt x="0" y="0"/>
                  </a:moveTo>
                  <a:lnTo>
                    <a:pt x="0" y="0"/>
                  </a:lnTo>
                </a:path>
                <a:path w="9144000" h="1604010">
                  <a:moveTo>
                    <a:pt x="9144000" y="1604010"/>
                  </a:moveTo>
                  <a:lnTo>
                    <a:pt x="9144000" y="1604010"/>
                  </a:lnTo>
                </a:path>
                <a:path w="9144000" h="1604010">
                  <a:moveTo>
                    <a:pt x="816610" y="530860"/>
                  </a:moveTo>
                  <a:lnTo>
                    <a:pt x="828020" y="545326"/>
                  </a:lnTo>
                  <a:lnTo>
                    <a:pt x="845978" y="559911"/>
                  </a:lnTo>
                  <a:lnTo>
                    <a:pt x="866080" y="574258"/>
                  </a:lnTo>
                  <a:lnTo>
                    <a:pt x="883919" y="588010"/>
                  </a:lnTo>
                </a:path>
                <a:path w="9144000" h="1604010">
                  <a:moveTo>
                    <a:pt x="0" y="0"/>
                  </a:moveTo>
                  <a:lnTo>
                    <a:pt x="0" y="0"/>
                  </a:lnTo>
                </a:path>
                <a:path w="9144000" h="1604010">
                  <a:moveTo>
                    <a:pt x="9144000" y="1604010"/>
                  </a:moveTo>
                  <a:lnTo>
                    <a:pt x="9144000" y="1604010"/>
                  </a:lnTo>
                </a:path>
                <a:path w="9144000" h="1604010">
                  <a:moveTo>
                    <a:pt x="2950210" y="193039"/>
                  </a:moveTo>
                  <a:lnTo>
                    <a:pt x="3000533" y="200424"/>
                  </a:lnTo>
                  <a:lnTo>
                    <a:pt x="3052656" y="208515"/>
                  </a:lnTo>
                  <a:lnTo>
                    <a:pt x="3104991" y="217170"/>
                  </a:lnTo>
                  <a:lnTo>
                    <a:pt x="3155950" y="226248"/>
                  </a:lnTo>
                  <a:lnTo>
                    <a:pt x="3203945" y="235608"/>
                  </a:lnTo>
                  <a:lnTo>
                    <a:pt x="3247390" y="245110"/>
                  </a:lnTo>
                </a:path>
                <a:path w="9144000" h="1604010">
                  <a:moveTo>
                    <a:pt x="0" y="0"/>
                  </a:moveTo>
                  <a:lnTo>
                    <a:pt x="0" y="0"/>
                  </a:lnTo>
                </a:path>
                <a:path w="9144000" h="1604010">
                  <a:moveTo>
                    <a:pt x="9144000" y="1604010"/>
                  </a:moveTo>
                  <a:lnTo>
                    <a:pt x="9144000" y="1604010"/>
                  </a:lnTo>
                </a:path>
                <a:path w="9144000" h="1604010">
                  <a:moveTo>
                    <a:pt x="4745990" y="125729"/>
                  </a:moveTo>
                  <a:lnTo>
                    <a:pt x="4722475" y="137795"/>
                  </a:lnTo>
                  <a:lnTo>
                    <a:pt x="4702651" y="150812"/>
                  </a:lnTo>
                  <a:lnTo>
                    <a:pt x="4685446" y="164306"/>
                  </a:lnTo>
                  <a:lnTo>
                    <a:pt x="4669790" y="177800"/>
                  </a:lnTo>
                </a:path>
                <a:path w="9144000" h="1604010">
                  <a:moveTo>
                    <a:pt x="0" y="0"/>
                  </a:moveTo>
                  <a:lnTo>
                    <a:pt x="0" y="0"/>
                  </a:lnTo>
                </a:path>
                <a:path w="9144000" h="1604010">
                  <a:moveTo>
                    <a:pt x="9144000" y="1604010"/>
                  </a:moveTo>
                  <a:lnTo>
                    <a:pt x="9144000" y="1604010"/>
                  </a:lnTo>
                </a:path>
                <a:path w="9144000" h="1604010">
                  <a:moveTo>
                    <a:pt x="6295390" y="86360"/>
                  </a:moveTo>
                  <a:lnTo>
                    <a:pt x="6252666" y="100548"/>
                  </a:lnTo>
                  <a:lnTo>
                    <a:pt x="6217443" y="116046"/>
                  </a:lnTo>
                  <a:lnTo>
                    <a:pt x="6186269" y="132258"/>
                  </a:lnTo>
                  <a:lnTo>
                    <a:pt x="6155690" y="148589"/>
                  </a:lnTo>
                </a:path>
                <a:path w="9144000" h="1604010">
                  <a:moveTo>
                    <a:pt x="0" y="0"/>
                  </a:moveTo>
                  <a:lnTo>
                    <a:pt x="0" y="0"/>
                  </a:lnTo>
                </a:path>
                <a:path w="9144000" h="1604010">
                  <a:moveTo>
                    <a:pt x="9144000" y="1604010"/>
                  </a:moveTo>
                  <a:lnTo>
                    <a:pt x="9144000" y="1604010"/>
                  </a:lnTo>
                </a:path>
                <a:path w="9144000" h="1604010">
                  <a:moveTo>
                    <a:pt x="8089900" y="200660"/>
                  </a:moveTo>
                  <a:lnTo>
                    <a:pt x="8101330" y="213399"/>
                  </a:lnTo>
                  <a:lnTo>
                    <a:pt x="8116570" y="228282"/>
                  </a:lnTo>
                  <a:lnTo>
                    <a:pt x="8127047" y="241736"/>
                  </a:lnTo>
                  <a:lnTo>
                    <a:pt x="8124190" y="250189"/>
                  </a:lnTo>
                </a:path>
                <a:path w="9144000" h="1604010">
                  <a:moveTo>
                    <a:pt x="0" y="0"/>
                  </a:moveTo>
                  <a:lnTo>
                    <a:pt x="0" y="0"/>
                  </a:lnTo>
                </a:path>
                <a:path w="9144000" h="1604010">
                  <a:moveTo>
                    <a:pt x="9144000" y="1604010"/>
                  </a:moveTo>
                  <a:lnTo>
                    <a:pt x="9144000" y="1604010"/>
                  </a:lnTo>
                </a:path>
                <a:path w="9144000" h="1604010">
                  <a:moveTo>
                    <a:pt x="8817610" y="567689"/>
                  </a:moveTo>
                  <a:lnTo>
                    <a:pt x="8779774" y="586845"/>
                  </a:lnTo>
                  <a:lnTo>
                    <a:pt x="8737176" y="604943"/>
                  </a:lnTo>
                  <a:lnTo>
                    <a:pt x="8689498" y="621982"/>
                  </a:lnTo>
                  <a:lnTo>
                    <a:pt x="8636423" y="637963"/>
                  </a:lnTo>
                  <a:lnTo>
                    <a:pt x="8577632" y="652885"/>
                  </a:lnTo>
                  <a:lnTo>
                    <a:pt x="8512810" y="666750"/>
                  </a:lnTo>
                </a:path>
                <a:path w="9144000" h="1604010">
                  <a:moveTo>
                    <a:pt x="0" y="0"/>
                  </a:moveTo>
                  <a:lnTo>
                    <a:pt x="0" y="0"/>
                  </a:lnTo>
                </a:path>
                <a:path w="9144000" h="1604010">
                  <a:moveTo>
                    <a:pt x="9144000" y="1604010"/>
                  </a:moveTo>
                  <a:lnTo>
                    <a:pt x="9144000" y="1604010"/>
                  </a:lnTo>
                </a:path>
                <a:path w="9144000" h="1604010">
                  <a:moveTo>
                    <a:pt x="7899400" y="1113789"/>
                  </a:moveTo>
                  <a:lnTo>
                    <a:pt x="7903041" y="1102370"/>
                  </a:lnTo>
                  <a:lnTo>
                    <a:pt x="7901769" y="1089327"/>
                  </a:lnTo>
                  <a:lnTo>
                    <a:pt x="7895442" y="1074881"/>
                  </a:lnTo>
                  <a:lnTo>
                    <a:pt x="7867060" y="1042672"/>
                  </a:lnTo>
                  <a:lnTo>
                    <a:pt x="7816766" y="1007515"/>
                  </a:lnTo>
                  <a:lnTo>
                    <a:pt x="7783049" y="989386"/>
                  </a:lnTo>
                  <a:lnTo>
                    <a:pt x="7743430" y="971186"/>
                  </a:lnTo>
                  <a:lnTo>
                    <a:pt x="7697769" y="953136"/>
                  </a:lnTo>
                  <a:lnTo>
                    <a:pt x="7645923" y="935458"/>
                  </a:lnTo>
                  <a:lnTo>
                    <a:pt x="7587753" y="918374"/>
                  </a:lnTo>
                  <a:lnTo>
                    <a:pt x="7523117" y="902107"/>
                  </a:lnTo>
                  <a:lnTo>
                    <a:pt x="7451874" y="886876"/>
                  </a:lnTo>
                  <a:lnTo>
                    <a:pt x="7373882" y="872906"/>
                  </a:lnTo>
                  <a:lnTo>
                    <a:pt x="7289001" y="860416"/>
                  </a:lnTo>
                  <a:lnTo>
                    <a:pt x="7197090" y="849629"/>
                  </a:lnTo>
                </a:path>
                <a:path w="9144000" h="1604010">
                  <a:moveTo>
                    <a:pt x="0" y="0"/>
                  </a:moveTo>
                  <a:lnTo>
                    <a:pt x="0" y="0"/>
                  </a:lnTo>
                </a:path>
                <a:path w="9144000" h="1604010">
                  <a:moveTo>
                    <a:pt x="9144000" y="1604010"/>
                  </a:moveTo>
                  <a:lnTo>
                    <a:pt x="9144000" y="1604010"/>
                  </a:lnTo>
                </a:path>
                <a:path w="9144000" h="1604010">
                  <a:moveTo>
                    <a:pt x="6028690" y="1358900"/>
                  </a:moveTo>
                  <a:lnTo>
                    <a:pt x="6049902" y="1341020"/>
                  </a:lnTo>
                  <a:lnTo>
                    <a:pt x="6065043" y="1323498"/>
                  </a:lnTo>
                  <a:lnTo>
                    <a:pt x="6075660" y="1306214"/>
                  </a:lnTo>
                  <a:lnTo>
                    <a:pt x="6083300" y="1289050"/>
                  </a:lnTo>
                </a:path>
                <a:path w="9144000" h="1604010">
                  <a:moveTo>
                    <a:pt x="0" y="0"/>
                  </a:moveTo>
                  <a:lnTo>
                    <a:pt x="0" y="0"/>
                  </a:lnTo>
                </a:path>
                <a:path w="9144000" h="1604010">
                  <a:moveTo>
                    <a:pt x="9144000" y="1604010"/>
                  </a:moveTo>
                  <a:lnTo>
                    <a:pt x="9144000" y="1604010"/>
                  </a:lnTo>
                </a:path>
                <a:path w="9144000" h="1604010">
                  <a:moveTo>
                    <a:pt x="3479800" y="1447800"/>
                  </a:moveTo>
                  <a:lnTo>
                    <a:pt x="3433484" y="1433056"/>
                  </a:lnTo>
                  <a:lnTo>
                    <a:pt x="3394075" y="1417478"/>
                  </a:lnTo>
                  <a:lnTo>
                    <a:pt x="3359427" y="1401187"/>
                  </a:lnTo>
                  <a:lnTo>
                    <a:pt x="3327400" y="1384300"/>
                  </a:lnTo>
                </a:path>
                <a:path w="9144000" h="1604010">
                  <a:moveTo>
                    <a:pt x="0" y="0"/>
                  </a:moveTo>
                  <a:lnTo>
                    <a:pt x="0" y="0"/>
                  </a:lnTo>
                </a:path>
                <a:path w="9144000" h="1604010">
                  <a:moveTo>
                    <a:pt x="9144000" y="1604010"/>
                  </a:moveTo>
                  <a:lnTo>
                    <a:pt x="9144000" y="1604010"/>
                  </a:lnTo>
                </a:path>
                <a:path w="9144000" h="1604010">
                  <a:moveTo>
                    <a:pt x="0" y="0"/>
                  </a:moveTo>
                  <a:lnTo>
                    <a:pt x="0" y="0"/>
                  </a:lnTo>
                </a:path>
                <a:path w="9144000" h="1604010">
                  <a:moveTo>
                    <a:pt x="9144000" y="1604010"/>
                  </a:moveTo>
                  <a:lnTo>
                    <a:pt x="9144000" y="1604010"/>
                  </a:lnTo>
                </a:path>
                <a:path w="9144000" h="1604010">
                  <a:moveTo>
                    <a:pt x="453390" y="938529"/>
                  </a:moveTo>
                  <a:lnTo>
                    <a:pt x="492033" y="943675"/>
                  </a:lnTo>
                  <a:lnTo>
                    <a:pt x="531925" y="948649"/>
                  </a:lnTo>
                  <a:lnTo>
                    <a:pt x="573306" y="953343"/>
                  </a:lnTo>
                  <a:lnTo>
                    <a:pt x="616415" y="957647"/>
                  </a:lnTo>
                  <a:lnTo>
                    <a:pt x="661494" y="961453"/>
                  </a:lnTo>
                  <a:lnTo>
                    <a:pt x="708783" y="964653"/>
                  </a:lnTo>
                  <a:lnTo>
                    <a:pt x="758522" y="967136"/>
                  </a:lnTo>
                  <a:lnTo>
                    <a:pt x="810951" y="968796"/>
                  </a:lnTo>
                  <a:lnTo>
                    <a:pt x="866312" y="969522"/>
                  </a:lnTo>
                  <a:lnTo>
                    <a:pt x="924845" y="969206"/>
                  </a:lnTo>
                  <a:lnTo>
                    <a:pt x="986790" y="967739"/>
                  </a:lnTo>
                </a:path>
                <a:path w="9144000" h="1604010">
                  <a:moveTo>
                    <a:pt x="0" y="0"/>
                  </a:moveTo>
                  <a:lnTo>
                    <a:pt x="0" y="0"/>
                  </a:lnTo>
                </a:path>
                <a:path w="9144000" h="1604010">
                  <a:moveTo>
                    <a:pt x="9144000" y="1604010"/>
                  </a:moveTo>
                  <a:lnTo>
                    <a:pt x="9144000" y="160401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31719" y="3655059"/>
              <a:ext cx="1522730" cy="266700"/>
            </a:xfrm>
            <a:custGeom>
              <a:avLst/>
              <a:gdLst/>
              <a:ahLst/>
              <a:cxnLst/>
              <a:rect l="l" t="t" r="r" b="b"/>
              <a:pathLst>
                <a:path w="1522729" h="266700">
                  <a:moveTo>
                    <a:pt x="762000" y="0"/>
                  </a:moveTo>
                  <a:lnTo>
                    <a:pt x="686702" y="597"/>
                  </a:lnTo>
                  <a:lnTo>
                    <a:pt x="613841" y="2357"/>
                  </a:lnTo>
                  <a:lnTo>
                    <a:pt x="543692" y="5227"/>
                  </a:lnTo>
                  <a:lnTo>
                    <a:pt x="476528" y="9157"/>
                  </a:lnTo>
                  <a:lnTo>
                    <a:pt x="412624" y="14094"/>
                  </a:lnTo>
                  <a:lnTo>
                    <a:pt x="352255" y="19989"/>
                  </a:lnTo>
                  <a:lnTo>
                    <a:pt x="295695" y="26789"/>
                  </a:lnTo>
                  <a:lnTo>
                    <a:pt x="243219" y="34444"/>
                  </a:lnTo>
                  <a:lnTo>
                    <a:pt x="195101" y="42902"/>
                  </a:lnTo>
                  <a:lnTo>
                    <a:pt x="151616" y="52113"/>
                  </a:lnTo>
                  <a:lnTo>
                    <a:pt x="113039" y="62024"/>
                  </a:lnTo>
                  <a:lnTo>
                    <a:pt x="51703" y="83746"/>
                  </a:lnTo>
                  <a:lnTo>
                    <a:pt x="13291" y="107657"/>
                  </a:lnTo>
                  <a:lnTo>
                    <a:pt x="0" y="133350"/>
                  </a:lnTo>
                  <a:lnTo>
                    <a:pt x="3368" y="146591"/>
                  </a:lnTo>
                  <a:lnTo>
                    <a:pt x="51703" y="183477"/>
                  </a:lnTo>
                  <a:lnTo>
                    <a:pt x="113039" y="205238"/>
                  </a:lnTo>
                  <a:lnTo>
                    <a:pt x="151616" y="215129"/>
                  </a:lnTo>
                  <a:lnTo>
                    <a:pt x="195101" y="224299"/>
                  </a:lnTo>
                  <a:lnTo>
                    <a:pt x="243219" y="232702"/>
                  </a:lnTo>
                  <a:lnTo>
                    <a:pt x="295695" y="240290"/>
                  </a:lnTo>
                  <a:lnTo>
                    <a:pt x="352255" y="247017"/>
                  </a:lnTo>
                  <a:lnTo>
                    <a:pt x="412624" y="252838"/>
                  </a:lnTo>
                  <a:lnTo>
                    <a:pt x="476528" y="257704"/>
                  </a:lnTo>
                  <a:lnTo>
                    <a:pt x="543692" y="261570"/>
                  </a:lnTo>
                  <a:lnTo>
                    <a:pt x="613841" y="264389"/>
                  </a:lnTo>
                  <a:lnTo>
                    <a:pt x="686702" y="266114"/>
                  </a:lnTo>
                  <a:lnTo>
                    <a:pt x="762000" y="266700"/>
                  </a:lnTo>
                  <a:lnTo>
                    <a:pt x="837086" y="266114"/>
                  </a:lnTo>
                  <a:lnTo>
                    <a:pt x="909760" y="264389"/>
                  </a:lnTo>
                  <a:lnTo>
                    <a:pt x="979746" y="261570"/>
                  </a:lnTo>
                  <a:lnTo>
                    <a:pt x="1046769" y="257704"/>
                  </a:lnTo>
                  <a:lnTo>
                    <a:pt x="1110552" y="252838"/>
                  </a:lnTo>
                  <a:lnTo>
                    <a:pt x="1170818" y="247017"/>
                  </a:lnTo>
                  <a:lnTo>
                    <a:pt x="1227292" y="240290"/>
                  </a:lnTo>
                  <a:lnTo>
                    <a:pt x="1279698" y="232702"/>
                  </a:lnTo>
                  <a:lnTo>
                    <a:pt x="1327760" y="224299"/>
                  </a:lnTo>
                  <a:lnTo>
                    <a:pt x="1371201" y="215129"/>
                  </a:lnTo>
                  <a:lnTo>
                    <a:pt x="1409746" y="205238"/>
                  </a:lnTo>
                  <a:lnTo>
                    <a:pt x="1471042" y="183477"/>
                  </a:lnTo>
                  <a:lnTo>
                    <a:pt x="1509440" y="159391"/>
                  </a:lnTo>
                  <a:lnTo>
                    <a:pt x="1522730" y="133350"/>
                  </a:lnTo>
                  <a:lnTo>
                    <a:pt x="1519361" y="120306"/>
                  </a:lnTo>
                  <a:lnTo>
                    <a:pt x="1471042" y="83746"/>
                  </a:lnTo>
                  <a:lnTo>
                    <a:pt x="1409746" y="62024"/>
                  </a:lnTo>
                  <a:lnTo>
                    <a:pt x="1371201" y="52113"/>
                  </a:lnTo>
                  <a:lnTo>
                    <a:pt x="1327760" y="42902"/>
                  </a:lnTo>
                  <a:lnTo>
                    <a:pt x="1279698" y="34444"/>
                  </a:lnTo>
                  <a:lnTo>
                    <a:pt x="1227292" y="26789"/>
                  </a:lnTo>
                  <a:lnTo>
                    <a:pt x="1170818" y="19989"/>
                  </a:lnTo>
                  <a:lnTo>
                    <a:pt x="1110552" y="14094"/>
                  </a:lnTo>
                  <a:lnTo>
                    <a:pt x="1046769" y="9157"/>
                  </a:lnTo>
                  <a:lnTo>
                    <a:pt x="979746" y="5227"/>
                  </a:lnTo>
                  <a:lnTo>
                    <a:pt x="909760" y="2357"/>
                  </a:lnTo>
                  <a:lnTo>
                    <a:pt x="837086" y="597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DA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2209799"/>
              <a:ext cx="9144000" cy="1711960"/>
            </a:xfrm>
            <a:custGeom>
              <a:avLst/>
              <a:gdLst/>
              <a:ahLst/>
              <a:cxnLst/>
              <a:rect l="l" t="t" r="r" b="b"/>
              <a:pathLst>
                <a:path w="9144000" h="1711960">
                  <a:moveTo>
                    <a:pt x="3093720" y="1445260"/>
                  </a:moveTo>
                  <a:lnTo>
                    <a:pt x="3168806" y="1445857"/>
                  </a:lnTo>
                  <a:lnTo>
                    <a:pt x="3241480" y="1447617"/>
                  </a:lnTo>
                  <a:lnTo>
                    <a:pt x="3311466" y="1450487"/>
                  </a:lnTo>
                  <a:lnTo>
                    <a:pt x="3378489" y="1454417"/>
                  </a:lnTo>
                  <a:lnTo>
                    <a:pt x="3442272" y="1459354"/>
                  </a:lnTo>
                  <a:lnTo>
                    <a:pt x="3502538" y="1465249"/>
                  </a:lnTo>
                  <a:lnTo>
                    <a:pt x="3559012" y="1472049"/>
                  </a:lnTo>
                  <a:lnTo>
                    <a:pt x="3611418" y="1479704"/>
                  </a:lnTo>
                  <a:lnTo>
                    <a:pt x="3659480" y="1488162"/>
                  </a:lnTo>
                  <a:lnTo>
                    <a:pt x="3702921" y="1497373"/>
                  </a:lnTo>
                  <a:lnTo>
                    <a:pt x="3741466" y="1507284"/>
                  </a:lnTo>
                  <a:lnTo>
                    <a:pt x="3802762" y="1529006"/>
                  </a:lnTo>
                  <a:lnTo>
                    <a:pt x="3841160" y="1552917"/>
                  </a:lnTo>
                  <a:lnTo>
                    <a:pt x="3854450" y="1578610"/>
                  </a:lnTo>
                  <a:lnTo>
                    <a:pt x="3851081" y="1591851"/>
                  </a:lnTo>
                  <a:lnTo>
                    <a:pt x="3802762" y="1628737"/>
                  </a:lnTo>
                  <a:lnTo>
                    <a:pt x="3741466" y="1650498"/>
                  </a:lnTo>
                  <a:lnTo>
                    <a:pt x="3702921" y="1660389"/>
                  </a:lnTo>
                  <a:lnTo>
                    <a:pt x="3659480" y="1669559"/>
                  </a:lnTo>
                  <a:lnTo>
                    <a:pt x="3611418" y="1677962"/>
                  </a:lnTo>
                  <a:lnTo>
                    <a:pt x="3559012" y="1685550"/>
                  </a:lnTo>
                  <a:lnTo>
                    <a:pt x="3502538" y="1692277"/>
                  </a:lnTo>
                  <a:lnTo>
                    <a:pt x="3442272" y="1698098"/>
                  </a:lnTo>
                  <a:lnTo>
                    <a:pt x="3378489" y="1702964"/>
                  </a:lnTo>
                  <a:lnTo>
                    <a:pt x="3311466" y="1706830"/>
                  </a:lnTo>
                  <a:lnTo>
                    <a:pt x="3241480" y="1709649"/>
                  </a:lnTo>
                  <a:lnTo>
                    <a:pt x="3168806" y="1711374"/>
                  </a:lnTo>
                  <a:lnTo>
                    <a:pt x="3093720" y="1711960"/>
                  </a:lnTo>
                  <a:lnTo>
                    <a:pt x="3018422" y="1711374"/>
                  </a:lnTo>
                  <a:lnTo>
                    <a:pt x="2945561" y="1709649"/>
                  </a:lnTo>
                  <a:lnTo>
                    <a:pt x="2875412" y="1706830"/>
                  </a:lnTo>
                  <a:lnTo>
                    <a:pt x="2808248" y="1702964"/>
                  </a:lnTo>
                  <a:lnTo>
                    <a:pt x="2744344" y="1698098"/>
                  </a:lnTo>
                  <a:lnTo>
                    <a:pt x="2683975" y="1692277"/>
                  </a:lnTo>
                  <a:lnTo>
                    <a:pt x="2627415" y="1685550"/>
                  </a:lnTo>
                  <a:lnTo>
                    <a:pt x="2574939" y="1677962"/>
                  </a:lnTo>
                  <a:lnTo>
                    <a:pt x="2526821" y="1669559"/>
                  </a:lnTo>
                  <a:lnTo>
                    <a:pt x="2483336" y="1660389"/>
                  </a:lnTo>
                  <a:lnTo>
                    <a:pt x="2444759" y="1650498"/>
                  </a:lnTo>
                  <a:lnTo>
                    <a:pt x="2383423" y="1628737"/>
                  </a:lnTo>
                  <a:lnTo>
                    <a:pt x="2345011" y="1604651"/>
                  </a:lnTo>
                  <a:lnTo>
                    <a:pt x="2331720" y="1578610"/>
                  </a:lnTo>
                  <a:lnTo>
                    <a:pt x="2335088" y="1565566"/>
                  </a:lnTo>
                  <a:lnTo>
                    <a:pt x="2383423" y="1529006"/>
                  </a:lnTo>
                  <a:lnTo>
                    <a:pt x="2444759" y="1507284"/>
                  </a:lnTo>
                  <a:lnTo>
                    <a:pt x="2483336" y="1497373"/>
                  </a:lnTo>
                  <a:lnTo>
                    <a:pt x="2526821" y="1488162"/>
                  </a:lnTo>
                  <a:lnTo>
                    <a:pt x="2574939" y="1479704"/>
                  </a:lnTo>
                  <a:lnTo>
                    <a:pt x="2627415" y="1472049"/>
                  </a:lnTo>
                  <a:lnTo>
                    <a:pt x="2683975" y="1465249"/>
                  </a:lnTo>
                  <a:lnTo>
                    <a:pt x="2744344" y="1459354"/>
                  </a:lnTo>
                  <a:lnTo>
                    <a:pt x="2808248" y="1454417"/>
                  </a:lnTo>
                  <a:lnTo>
                    <a:pt x="2875412" y="1450487"/>
                  </a:lnTo>
                  <a:lnTo>
                    <a:pt x="2945561" y="1447617"/>
                  </a:lnTo>
                  <a:lnTo>
                    <a:pt x="3018422" y="1445857"/>
                  </a:lnTo>
                  <a:lnTo>
                    <a:pt x="3093720" y="1445260"/>
                  </a:lnTo>
                  <a:close/>
                </a:path>
                <a:path w="9144000" h="1711960">
                  <a:moveTo>
                    <a:pt x="0" y="0"/>
                  </a:moveTo>
                  <a:lnTo>
                    <a:pt x="0" y="0"/>
                  </a:lnTo>
                </a:path>
                <a:path w="9144000" h="1711960">
                  <a:moveTo>
                    <a:pt x="9144000" y="1604010"/>
                  </a:moveTo>
                  <a:lnTo>
                    <a:pt x="9144000" y="160401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11400" y="3844289"/>
              <a:ext cx="1016000" cy="177800"/>
            </a:xfrm>
            <a:custGeom>
              <a:avLst/>
              <a:gdLst/>
              <a:ahLst/>
              <a:cxnLst/>
              <a:rect l="l" t="t" r="r" b="b"/>
              <a:pathLst>
                <a:path w="1016000" h="177800">
                  <a:moveTo>
                    <a:pt x="508000" y="0"/>
                  </a:moveTo>
                  <a:lnTo>
                    <a:pt x="431189" y="925"/>
                  </a:lnTo>
                  <a:lnTo>
                    <a:pt x="358460" y="3625"/>
                  </a:lnTo>
                  <a:lnTo>
                    <a:pt x="290495" y="7986"/>
                  </a:lnTo>
                  <a:lnTo>
                    <a:pt x="227974" y="13892"/>
                  </a:lnTo>
                  <a:lnTo>
                    <a:pt x="171578" y="21230"/>
                  </a:lnTo>
                  <a:lnTo>
                    <a:pt x="121990" y="29884"/>
                  </a:lnTo>
                  <a:lnTo>
                    <a:pt x="79890" y="39741"/>
                  </a:lnTo>
                  <a:lnTo>
                    <a:pt x="20881" y="62603"/>
                  </a:lnTo>
                  <a:lnTo>
                    <a:pt x="0" y="88900"/>
                  </a:lnTo>
                  <a:lnTo>
                    <a:pt x="5333" y="102420"/>
                  </a:lnTo>
                  <a:lnTo>
                    <a:pt x="45960" y="127114"/>
                  </a:lnTo>
                  <a:lnTo>
                    <a:pt x="121990" y="147915"/>
                  </a:lnTo>
                  <a:lnTo>
                    <a:pt x="171578" y="156569"/>
                  </a:lnTo>
                  <a:lnTo>
                    <a:pt x="227974" y="163907"/>
                  </a:lnTo>
                  <a:lnTo>
                    <a:pt x="290495" y="169813"/>
                  </a:lnTo>
                  <a:lnTo>
                    <a:pt x="358460" y="174174"/>
                  </a:lnTo>
                  <a:lnTo>
                    <a:pt x="431189" y="176874"/>
                  </a:lnTo>
                  <a:lnTo>
                    <a:pt x="508000" y="177800"/>
                  </a:lnTo>
                  <a:lnTo>
                    <a:pt x="584810" y="176874"/>
                  </a:lnTo>
                  <a:lnTo>
                    <a:pt x="657539" y="174174"/>
                  </a:lnTo>
                  <a:lnTo>
                    <a:pt x="725504" y="169813"/>
                  </a:lnTo>
                  <a:lnTo>
                    <a:pt x="788025" y="163907"/>
                  </a:lnTo>
                  <a:lnTo>
                    <a:pt x="844421" y="156569"/>
                  </a:lnTo>
                  <a:lnTo>
                    <a:pt x="894009" y="147915"/>
                  </a:lnTo>
                  <a:lnTo>
                    <a:pt x="936109" y="138058"/>
                  </a:lnTo>
                  <a:lnTo>
                    <a:pt x="995118" y="115196"/>
                  </a:lnTo>
                  <a:lnTo>
                    <a:pt x="1016000" y="88900"/>
                  </a:lnTo>
                  <a:lnTo>
                    <a:pt x="1010666" y="75379"/>
                  </a:lnTo>
                  <a:lnTo>
                    <a:pt x="970039" y="50685"/>
                  </a:lnTo>
                  <a:lnTo>
                    <a:pt x="894009" y="29884"/>
                  </a:lnTo>
                  <a:lnTo>
                    <a:pt x="844421" y="21230"/>
                  </a:lnTo>
                  <a:lnTo>
                    <a:pt x="788025" y="13892"/>
                  </a:lnTo>
                  <a:lnTo>
                    <a:pt x="725504" y="7986"/>
                  </a:lnTo>
                  <a:lnTo>
                    <a:pt x="657539" y="3625"/>
                  </a:lnTo>
                  <a:lnTo>
                    <a:pt x="584810" y="925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DA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2209799"/>
              <a:ext cx="9144000" cy="1812289"/>
            </a:xfrm>
            <a:custGeom>
              <a:avLst/>
              <a:gdLst/>
              <a:ahLst/>
              <a:cxnLst/>
              <a:rect l="l" t="t" r="r" b="b"/>
              <a:pathLst>
                <a:path w="9144000" h="1812289">
                  <a:moveTo>
                    <a:pt x="2819400" y="1634489"/>
                  </a:moveTo>
                  <a:lnTo>
                    <a:pt x="2896210" y="1635415"/>
                  </a:lnTo>
                  <a:lnTo>
                    <a:pt x="2968939" y="1638115"/>
                  </a:lnTo>
                  <a:lnTo>
                    <a:pt x="3036904" y="1642476"/>
                  </a:lnTo>
                  <a:lnTo>
                    <a:pt x="3099425" y="1648382"/>
                  </a:lnTo>
                  <a:lnTo>
                    <a:pt x="3155821" y="1655720"/>
                  </a:lnTo>
                  <a:lnTo>
                    <a:pt x="3205409" y="1664374"/>
                  </a:lnTo>
                  <a:lnTo>
                    <a:pt x="3247509" y="1674231"/>
                  </a:lnTo>
                  <a:lnTo>
                    <a:pt x="3306518" y="1697093"/>
                  </a:lnTo>
                  <a:lnTo>
                    <a:pt x="3327400" y="1723389"/>
                  </a:lnTo>
                  <a:lnTo>
                    <a:pt x="3322066" y="1736910"/>
                  </a:lnTo>
                  <a:lnTo>
                    <a:pt x="3281439" y="1761604"/>
                  </a:lnTo>
                  <a:lnTo>
                    <a:pt x="3205409" y="1782405"/>
                  </a:lnTo>
                  <a:lnTo>
                    <a:pt x="3155821" y="1791059"/>
                  </a:lnTo>
                  <a:lnTo>
                    <a:pt x="3099425" y="1798397"/>
                  </a:lnTo>
                  <a:lnTo>
                    <a:pt x="3036904" y="1804303"/>
                  </a:lnTo>
                  <a:lnTo>
                    <a:pt x="2968939" y="1808664"/>
                  </a:lnTo>
                  <a:lnTo>
                    <a:pt x="2896210" y="1811364"/>
                  </a:lnTo>
                  <a:lnTo>
                    <a:pt x="2819400" y="1812289"/>
                  </a:lnTo>
                  <a:lnTo>
                    <a:pt x="2742589" y="1811364"/>
                  </a:lnTo>
                  <a:lnTo>
                    <a:pt x="2669860" y="1808664"/>
                  </a:lnTo>
                  <a:lnTo>
                    <a:pt x="2601895" y="1804303"/>
                  </a:lnTo>
                  <a:lnTo>
                    <a:pt x="2539374" y="1798397"/>
                  </a:lnTo>
                  <a:lnTo>
                    <a:pt x="2482978" y="1791059"/>
                  </a:lnTo>
                  <a:lnTo>
                    <a:pt x="2433390" y="1782405"/>
                  </a:lnTo>
                  <a:lnTo>
                    <a:pt x="2391290" y="1772548"/>
                  </a:lnTo>
                  <a:lnTo>
                    <a:pt x="2332281" y="1749686"/>
                  </a:lnTo>
                  <a:lnTo>
                    <a:pt x="2311400" y="1723389"/>
                  </a:lnTo>
                  <a:lnTo>
                    <a:pt x="2316733" y="1709869"/>
                  </a:lnTo>
                  <a:lnTo>
                    <a:pt x="2357360" y="1685175"/>
                  </a:lnTo>
                  <a:lnTo>
                    <a:pt x="2433390" y="1664374"/>
                  </a:lnTo>
                  <a:lnTo>
                    <a:pt x="2482978" y="1655720"/>
                  </a:lnTo>
                  <a:lnTo>
                    <a:pt x="2539374" y="1648382"/>
                  </a:lnTo>
                  <a:lnTo>
                    <a:pt x="2601895" y="1642476"/>
                  </a:lnTo>
                  <a:lnTo>
                    <a:pt x="2669860" y="1638115"/>
                  </a:lnTo>
                  <a:lnTo>
                    <a:pt x="2742589" y="1635415"/>
                  </a:lnTo>
                  <a:lnTo>
                    <a:pt x="2819400" y="1634489"/>
                  </a:lnTo>
                  <a:close/>
                </a:path>
                <a:path w="9144000" h="1812289">
                  <a:moveTo>
                    <a:pt x="0" y="0"/>
                  </a:moveTo>
                  <a:lnTo>
                    <a:pt x="0" y="0"/>
                  </a:lnTo>
                </a:path>
                <a:path w="9144000" h="1812289">
                  <a:moveTo>
                    <a:pt x="9144000" y="1604010"/>
                  </a:moveTo>
                  <a:lnTo>
                    <a:pt x="9144000" y="160401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69819" y="3961129"/>
              <a:ext cx="593090" cy="104139"/>
            </a:xfrm>
            <a:custGeom>
              <a:avLst/>
              <a:gdLst/>
              <a:ahLst/>
              <a:cxnLst/>
              <a:rect l="l" t="t" r="r" b="b"/>
              <a:pathLst>
                <a:path w="593089" h="104139">
                  <a:moveTo>
                    <a:pt x="295910" y="0"/>
                  </a:moveTo>
                  <a:lnTo>
                    <a:pt x="215782" y="1828"/>
                  </a:lnTo>
                  <a:lnTo>
                    <a:pt x="144685" y="7008"/>
                  </a:lnTo>
                  <a:lnTo>
                    <a:pt x="85089" y="15081"/>
                  </a:lnTo>
                  <a:lnTo>
                    <a:pt x="39464" y="25588"/>
                  </a:lnTo>
                  <a:lnTo>
                    <a:pt x="0" y="52070"/>
                  </a:lnTo>
                  <a:lnTo>
                    <a:pt x="10277" y="66069"/>
                  </a:lnTo>
                  <a:lnTo>
                    <a:pt x="85089" y="89058"/>
                  </a:lnTo>
                  <a:lnTo>
                    <a:pt x="144685" y="97131"/>
                  </a:lnTo>
                  <a:lnTo>
                    <a:pt x="215782" y="102311"/>
                  </a:lnTo>
                  <a:lnTo>
                    <a:pt x="295910" y="104140"/>
                  </a:lnTo>
                  <a:lnTo>
                    <a:pt x="376131" y="102311"/>
                  </a:lnTo>
                  <a:lnTo>
                    <a:pt x="447463" y="97131"/>
                  </a:lnTo>
                  <a:lnTo>
                    <a:pt x="507365" y="89058"/>
                  </a:lnTo>
                  <a:lnTo>
                    <a:pt x="553296" y="78551"/>
                  </a:lnTo>
                  <a:lnTo>
                    <a:pt x="593090" y="52070"/>
                  </a:lnTo>
                  <a:lnTo>
                    <a:pt x="582718" y="38070"/>
                  </a:lnTo>
                  <a:lnTo>
                    <a:pt x="507365" y="15081"/>
                  </a:lnTo>
                  <a:lnTo>
                    <a:pt x="447463" y="7008"/>
                  </a:lnTo>
                  <a:lnTo>
                    <a:pt x="376131" y="1828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DA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2209799"/>
              <a:ext cx="9144000" cy="1855470"/>
            </a:xfrm>
            <a:custGeom>
              <a:avLst/>
              <a:gdLst/>
              <a:ahLst/>
              <a:cxnLst/>
              <a:rect l="l" t="t" r="r" b="b"/>
              <a:pathLst>
                <a:path w="9144000" h="1855470">
                  <a:moveTo>
                    <a:pt x="2665730" y="1751330"/>
                  </a:moveTo>
                  <a:lnTo>
                    <a:pt x="2745951" y="1753158"/>
                  </a:lnTo>
                  <a:lnTo>
                    <a:pt x="2817283" y="1758338"/>
                  </a:lnTo>
                  <a:lnTo>
                    <a:pt x="2877185" y="1766411"/>
                  </a:lnTo>
                  <a:lnTo>
                    <a:pt x="2923116" y="1776918"/>
                  </a:lnTo>
                  <a:lnTo>
                    <a:pt x="2962910" y="1803400"/>
                  </a:lnTo>
                  <a:lnTo>
                    <a:pt x="2952538" y="1817399"/>
                  </a:lnTo>
                  <a:lnTo>
                    <a:pt x="2877185" y="1840388"/>
                  </a:lnTo>
                  <a:lnTo>
                    <a:pt x="2817283" y="1848461"/>
                  </a:lnTo>
                  <a:lnTo>
                    <a:pt x="2745951" y="1853641"/>
                  </a:lnTo>
                  <a:lnTo>
                    <a:pt x="2665730" y="1855470"/>
                  </a:lnTo>
                  <a:lnTo>
                    <a:pt x="2585602" y="1853641"/>
                  </a:lnTo>
                  <a:lnTo>
                    <a:pt x="2514505" y="1848461"/>
                  </a:lnTo>
                  <a:lnTo>
                    <a:pt x="2454910" y="1840388"/>
                  </a:lnTo>
                  <a:lnTo>
                    <a:pt x="2409284" y="1829881"/>
                  </a:lnTo>
                  <a:lnTo>
                    <a:pt x="2369820" y="1803400"/>
                  </a:lnTo>
                  <a:lnTo>
                    <a:pt x="2380097" y="1789400"/>
                  </a:lnTo>
                  <a:lnTo>
                    <a:pt x="2454910" y="1766411"/>
                  </a:lnTo>
                  <a:lnTo>
                    <a:pt x="2514505" y="1758338"/>
                  </a:lnTo>
                  <a:lnTo>
                    <a:pt x="2585602" y="1753158"/>
                  </a:lnTo>
                  <a:lnTo>
                    <a:pt x="2665730" y="1751330"/>
                  </a:lnTo>
                  <a:close/>
                </a:path>
                <a:path w="9144000" h="1855470">
                  <a:moveTo>
                    <a:pt x="0" y="0"/>
                  </a:moveTo>
                  <a:lnTo>
                    <a:pt x="0" y="0"/>
                  </a:lnTo>
                </a:path>
                <a:path w="9144000" h="1855470">
                  <a:moveTo>
                    <a:pt x="9144000" y="1604010"/>
                  </a:moveTo>
                  <a:lnTo>
                    <a:pt x="9144000" y="160401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347469" y="2490470"/>
            <a:ext cx="1266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0" dirty="0">
                <a:latin typeface="Arial"/>
                <a:cs typeface="Arial"/>
              </a:rPr>
              <a:t>Bottleneck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32048" y="2490470"/>
            <a:ext cx="1215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0" dirty="0">
                <a:latin typeface="Arial"/>
                <a:cs typeface="Arial"/>
              </a:rPr>
              <a:t>operation: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66106" y="2490470"/>
            <a:ext cx="323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45" dirty="0">
                <a:latin typeface="Arial"/>
                <a:cs typeface="Arial"/>
              </a:rPr>
              <a:t>A</a:t>
            </a:r>
            <a:r>
              <a:rPr sz="1800" b="1" spc="-10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47469" y="2764790"/>
            <a:ext cx="999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5000" algn="l"/>
              </a:tabLst>
            </a:pPr>
            <a:r>
              <a:rPr sz="1800" b="1" spc="-30" dirty="0">
                <a:latin typeface="Arial"/>
                <a:cs typeface="Arial"/>
              </a:rPr>
              <a:t>in	</a:t>
            </a: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40" dirty="0">
                <a:latin typeface="Arial"/>
                <a:cs typeface="Arial"/>
              </a:rPr>
              <a:t>c</a:t>
            </a:r>
            <a:r>
              <a:rPr sz="1800" b="1" spc="145" dirty="0">
                <a:latin typeface="Arial"/>
                <a:cs typeface="Arial"/>
              </a:rPr>
              <a:t>a</a:t>
            </a:r>
            <a:r>
              <a:rPr sz="1800" b="1" spc="55" dirty="0">
                <a:latin typeface="Arial"/>
                <a:cs typeface="Arial"/>
              </a:rPr>
              <a:t>p</a:t>
            </a:r>
            <a:r>
              <a:rPr sz="1800" b="1" spc="145" dirty="0">
                <a:latin typeface="Arial"/>
                <a:cs typeface="Arial"/>
              </a:rPr>
              <a:t>a</a:t>
            </a:r>
            <a:r>
              <a:rPr sz="1800" b="1" spc="40" dirty="0">
                <a:latin typeface="Arial"/>
                <a:cs typeface="Arial"/>
              </a:rPr>
              <a:t>c</a:t>
            </a:r>
            <a:r>
              <a:rPr sz="1800" b="1" spc="50" dirty="0">
                <a:latin typeface="Arial"/>
                <a:cs typeface="Arial"/>
              </a:rPr>
              <a:t>i</a:t>
            </a:r>
            <a:r>
              <a:rPr sz="1800" b="1" spc="55" dirty="0">
                <a:latin typeface="Arial"/>
                <a:cs typeface="Arial"/>
              </a:rPr>
              <a:t>t</a:t>
            </a:r>
            <a:r>
              <a:rPr sz="1800" b="1" spc="-105" dirty="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22473" y="2764790"/>
            <a:ext cx="17875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885" marR="5080" indent="-210820">
              <a:lnSpc>
                <a:spcPct val="100000"/>
              </a:lnSpc>
              <a:spcBef>
                <a:spcPts val="100"/>
              </a:spcBef>
              <a:tabLst>
                <a:tab pos="820419" algn="l"/>
                <a:tab pos="1563370" algn="l"/>
              </a:tabLst>
            </a:pPr>
            <a:r>
              <a:rPr sz="1800" b="1" spc="50" dirty="0">
                <a:latin typeface="Arial"/>
                <a:cs typeface="Arial"/>
              </a:rPr>
              <a:t>s</a:t>
            </a:r>
            <a:r>
              <a:rPr sz="1800" b="1" spc="145" dirty="0">
                <a:latin typeface="Arial"/>
                <a:cs typeface="Arial"/>
              </a:rPr>
              <a:t>e</a:t>
            </a:r>
            <a:r>
              <a:rPr sz="1800" b="1" spc="45" dirty="0">
                <a:latin typeface="Arial"/>
                <a:cs typeface="Arial"/>
              </a:rPr>
              <a:t>q</a:t>
            </a:r>
            <a:r>
              <a:rPr sz="1800" b="1" spc="55" dirty="0">
                <a:latin typeface="Arial"/>
                <a:cs typeface="Arial"/>
              </a:rPr>
              <a:t>u</a:t>
            </a:r>
            <a:r>
              <a:rPr sz="1800" b="1" spc="145" dirty="0">
                <a:latin typeface="Arial"/>
                <a:cs typeface="Arial"/>
              </a:rPr>
              <a:t>e</a:t>
            </a:r>
            <a:r>
              <a:rPr sz="1800" b="1" spc="45" dirty="0">
                <a:latin typeface="Arial"/>
                <a:cs typeface="Arial"/>
              </a:rPr>
              <a:t>n</a:t>
            </a:r>
            <a:r>
              <a:rPr sz="1800" b="1" spc="4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e	</a:t>
            </a:r>
            <a:r>
              <a:rPr sz="1800" b="1" spc="55" dirty="0">
                <a:latin typeface="Arial"/>
                <a:cs typeface="Arial"/>
              </a:rPr>
              <a:t>o</a:t>
            </a:r>
            <a:r>
              <a:rPr sz="1800" b="1" spc="-90" dirty="0">
                <a:latin typeface="Arial"/>
                <a:cs typeface="Arial"/>
              </a:rPr>
              <a:t>f  </a:t>
            </a:r>
            <a:r>
              <a:rPr sz="1800" b="1" spc="-25" dirty="0">
                <a:latin typeface="Arial"/>
                <a:cs typeface="Arial"/>
              </a:rPr>
              <a:t>is	</a:t>
            </a:r>
            <a:r>
              <a:rPr sz="1800" b="1" spc="35" dirty="0">
                <a:latin typeface="Arial"/>
                <a:cs typeface="Arial"/>
              </a:rPr>
              <a:t>lower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66818" y="2764790"/>
            <a:ext cx="1609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3535">
              <a:lnSpc>
                <a:spcPct val="10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sz="1800" b="1" spc="45" dirty="0">
                <a:latin typeface="Arial"/>
                <a:cs typeface="Arial"/>
              </a:rPr>
              <a:t>op</a:t>
            </a:r>
            <a:r>
              <a:rPr sz="1800" b="1" spc="155" dirty="0">
                <a:latin typeface="Arial"/>
                <a:cs typeface="Arial"/>
              </a:rPr>
              <a:t>e</a:t>
            </a:r>
            <a:r>
              <a:rPr sz="1800" b="1" spc="40" dirty="0">
                <a:latin typeface="Arial"/>
                <a:cs typeface="Arial"/>
              </a:rPr>
              <a:t>r</a:t>
            </a:r>
            <a:r>
              <a:rPr sz="1800" b="1" spc="145" dirty="0">
                <a:latin typeface="Arial"/>
                <a:cs typeface="Arial"/>
              </a:rPr>
              <a:t>a</a:t>
            </a:r>
            <a:r>
              <a:rPr sz="1800" b="1" spc="65" dirty="0">
                <a:latin typeface="Arial"/>
                <a:cs typeface="Arial"/>
              </a:rPr>
              <a:t>t</a:t>
            </a:r>
            <a:r>
              <a:rPr sz="1800" b="1" spc="40" dirty="0">
                <a:latin typeface="Arial"/>
                <a:cs typeface="Arial"/>
              </a:rPr>
              <a:t>i</a:t>
            </a:r>
            <a:r>
              <a:rPr sz="1800" b="1" spc="45" dirty="0">
                <a:latin typeface="Arial"/>
                <a:cs typeface="Arial"/>
              </a:rPr>
              <a:t>on</a:t>
            </a:r>
            <a:r>
              <a:rPr sz="1800" b="1" spc="-70" dirty="0">
                <a:latin typeface="Arial"/>
                <a:cs typeface="Arial"/>
              </a:rPr>
              <a:t>s  </a:t>
            </a:r>
            <a:r>
              <a:rPr sz="1800" b="1" spc="35" dirty="0">
                <a:latin typeface="Arial"/>
                <a:cs typeface="Arial"/>
              </a:rPr>
              <a:t>than	that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07709" y="2490470"/>
            <a:ext cx="11328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z="1800" b="1" spc="45" dirty="0">
                <a:latin typeface="Arial"/>
                <a:cs typeface="Arial"/>
              </a:rPr>
              <a:t>op</a:t>
            </a:r>
            <a:r>
              <a:rPr sz="1800" b="1" spc="145" dirty="0">
                <a:latin typeface="Arial"/>
                <a:cs typeface="Arial"/>
              </a:rPr>
              <a:t>e</a:t>
            </a:r>
            <a:r>
              <a:rPr sz="1800" b="1" spc="50" dirty="0">
                <a:latin typeface="Arial"/>
                <a:cs typeface="Arial"/>
              </a:rPr>
              <a:t>r</a:t>
            </a:r>
            <a:r>
              <a:rPr sz="1800" b="1" spc="145" dirty="0">
                <a:latin typeface="Arial"/>
                <a:cs typeface="Arial"/>
              </a:rPr>
              <a:t>a</a:t>
            </a:r>
            <a:r>
              <a:rPr sz="1800" b="1" spc="55" dirty="0">
                <a:latin typeface="Arial"/>
                <a:cs typeface="Arial"/>
              </a:rPr>
              <a:t>t</a:t>
            </a:r>
            <a:r>
              <a:rPr sz="1800" b="1" spc="40" dirty="0">
                <a:latin typeface="Arial"/>
                <a:cs typeface="Arial"/>
              </a:rPr>
              <a:t>i</a:t>
            </a:r>
            <a:r>
              <a:rPr sz="1800" b="1" spc="45" dirty="0">
                <a:latin typeface="Arial"/>
                <a:cs typeface="Arial"/>
              </a:rPr>
              <a:t>o</a:t>
            </a:r>
            <a:r>
              <a:rPr sz="1800" b="1" spc="-10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</a:pPr>
            <a:r>
              <a:rPr sz="1800" b="1" spc="40" dirty="0">
                <a:latin typeface="Arial"/>
                <a:cs typeface="Arial"/>
              </a:rPr>
              <a:t>w</a:t>
            </a:r>
            <a:r>
              <a:rPr sz="1800" b="1" spc="55" dirty="0">
                <a:latin typeface="Arial"/>
                <a:cs typeface="Arial"/>
              </a:rPr>
              <a:t>h</a:t>
            </a:r>
            <a:r>
              <a:rPr sz="1800" b="1" spc="45" dirty="0">
                <a:latin typeface="Arial"/>
                <a:cs typeface="Arial"/>
              </a:rPr>
              <a:t>o</a:t>
            </a:r>
            <a:r>
              <a:rPr sz="1800" b="1" spc="4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tabLst>
                <a:tab pos="622300" algn="l"/>
              </a:tabLst>
            </a:pPr>
            <a:r>
              <a:rPr sz="1800" b="1" spc="45" dirty="0">
                <a:latin typeface="Arial"/>
                <a:cs typeface="Arial"/>
              </a:rPr>
              <a:t>o</a:t>
            </a:r>
            <a:r>
              <a:rPr sz="1800" b="1" spc="-100" dirty="0">
                <a:latin typeface="Arial"/>
                <a:cs typeface="Arial"/>
              </a:rPr>
              <a:t>f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55" dirty="0">
                <a:latin typeface="Arial"/>
                <a:cs typeface="Arial"/>
              </a:rPr>
              <a:t>t</a:t>
            </a:r>
            <a:r>
              <a:rPr sz="1800" b="1" spc="45" dirty="0">
                <a:latin typeface="Arial"/>
                <a:cs typeface="Arial"/>
              </a:rPr>
              <a:t>h</a:t>
            </a:r>
            <a:r>
              <a:rPr sz="1800" b="1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15389" y="3313429"/>
            <a:ext cx="2099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trike="sngStrike" dirty="0">
                <a:latin typeface="Times New Roman"/>
                <a:cs typeface="Times New Roman"/>
              </a:rPr>
              <a:t> </a:t>
            </a:r>
            <a:r>
              <a:rPr sz="1800" b="1" strike="sngStrike" spc="140" dirty="0">
                <a:latin typeface="Times New Roman"/>
                <a:cs typeface="Times New Roman"/>
              </a:rPr>
              <a:t> </a:t>
            </a:r>
            <a:r>
              <a:rPr sz="1800" b="1" strike="sngStrike" spc="35" dirty="0">
                <a:latin typeface="Arial"/>
                <a:cs typeface="Arial"/>
              </a:rPr>
              <a:t>o</a:t>
            </a:r>
            <a:r>
              <a:rPr sz="1800" b="1" strike="noStrike" spc="35" dirty="0">
                <a:latin typeface="Arial"/>
                <a:cs typeface="Arial"/>
              </a:rPr>
              <a:t>ther</a:t>
            </a:r>
            <a:r>
              <a:rPr sz="1800" b="1" strike="noStrike" spc="275" dirty="0">
                <a:latin typeface="Arial"/>
                <a:cs typeface="Arial"/>
              </a:rPr>
              <a:t> </a:t>
            </a:r>
            <a:r>
              <a:rPr sz="1800" b="1" strike="noStrike" spc="50" dirty="0">
                <a:latin typeface="Arial"/>
                <a:cs typeface="Arial"/>
              </a:rPr>
              <a:t>operations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270375" cy="82550"/>
            <a:chOff x="0" y="0"/>
            <a:chExt cx="4270375" cy="8255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067175" cy="10160"/>
            </a:xfrm>
            <a:custGeom>
              <a:avLst/>
              <a:gdLst/>
              <a:ahLst/>
              <a:cxnLst/>
              <a:rect l="l" t="t" r="r" b="b"/>
              <a:pathLst>
                <a:path w="4067175" h="10160">
                  <a:moveTo>
                    <a:pt x="4066921" y="10160"/>
                  </a:moveTo>
                  <a:lnTo>
                    <a:pt x="4046397" y="1270"/>
                  </a:lnTo>
                  <a:lnTo>
                    <a:pt x="404347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4066921" y="10160"/>
                  </a:lnTo>
                  <a:close/>
                </a:path>
              </a:pathLst>
            </a:custGeom>
            <a:solidFill>
              <a:srgbClr val="00EAF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8889"/>
              <a:ext cx="4087495" cy="10160"/>
            </a:xfrm>
            <a:custGeom>
              <a:avLst/>
              <a:gdLst/>
              <a:ahLst/>
              <a:cxnLst/>
              <a:rect l="l" t="t" r="r" b="b"/>
              <a:pathLst>
                <a:path w="4087495" h="10160">
                  <a:moveTo>
                    <a:pt x="406400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087446" y="10159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rgbClr val="00E9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7779"/>
              <a:ext cx="4105910" cy="10160"/>
            </a:xfrm>
            <a:custGeom>
              <a:avLst/>
              <a:gdLst/>
              <a:ahLst/>
              <a:cxnLst/>
              <a:rect l="l" t="t" r="r" b="b"/>
              <a:pathLst>
                <a:path w="4105910" h="10159">
                  <a:moveTo>
                    <a:pt x="4105605" y="7620"/>
                  </a:moveTo>
                  <a:lnTo>
                    <a:pt x="4093299" y="7620"/>
                  </a:lnTo>
                  <a:lnTo>
                    <a:pt x="409329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4105605" y="10160"/>
                  </a:lnTo>
                  <a:lnTo>
                    <a:pt x="4105605" y="7620"/>
                  </a:lnTo>
                  <a:close/>
                </a:path>
              </a:pathLst>
            </a:custGeom>
            <a:solidFill>
              <a:srgbClr val="00E8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7940"/>
              <a:ext cx="4133850" cy="8890"/>
            </a:xfrm>
            <a:custGeom>
              <a:avLst/>
              <a:gdLst/>
              <a:ahLst/>
              <a:cxnLst/>
              <a:rect l="l" t="t" r="r" b="b"/>
              <a:pathLst>
                <a:path w="4133850" h="8890">
                  <a:moveTo>
                    <a:pt x="410912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33722" y="8889"/>
                  </a:lnTo>
                  <a:lnTo>
                    <a:pt x="4109127" y="0"/>
                  </a:lnTo>
                  <a:close/>
                </a:path>
              </a:pathLst>
            </a:custGeom>
            <a:solidFill>
              <a:srgbClr val="00E7F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6830"/>
              <a:ext cx="4162425" cy="10160"/>
            </a:xfrm>
            <a:custGeom>
              <a:avLst/>
              <a:gdLst/>
              <a:ahLst/>
              <a:cxnLst/>
              <a:rect l="l" t="t" r="r" b="b"/>
              <a:pathLst>
                <a:path w="4162425" h="10159">
                  <a:moveTo>
                    <a:pt x="413372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161832" y="10160"/>
                  </a:lnTo>
                  <a:lnTo>
                    <a:pt x="4133722" y="0"/>
                  </a:lnTo>
                  <a:close/>
                </a:path>
              </a:pathLst>
            </a:custGeom>
            <a:solidFill>
              <a:srgbClr val="00E6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45719"/>
              <a:ext cx="4186554" cy="10160"/>
            </a:xfrm>
            <a:custGeom>
              <a:avLst/>
              <a:gdLst/>
              <a:ahLst/>
              <a:cxnLst/>
              <a:rect l="l" t="t" r="r" b="b"/>
              <a:pathLst>
                <a:path w="4186554" h="10159">
                  <a:moveTo>
                    <a:pt x="4158318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186428" y="10159"/>
                  </a:lnTo>
                  <a:lnTo>
                    <a:pt x="4158318" y="0"/>
                  </a:lnTo>
                  <a:close/>
                </a:path>
              </a:pathLst>
            </a:custGeom>
            <a:solidFill>
              <a:srgbClr val="00E5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4609"/>
              <a:ext cx="4210050" cy="10160"/>
            </a:xfrm>
            <a:custGeom>
              <a:avLst/>
              <a:gdLst/>
              <a:ahLst/>
              <a:cxnLst/>
              <a:rect l="l" t="t" r="r" b="b"/>
              <a:pathLst>
                <a:path w="4210050" h="10159">
                  <a:moveTo>
                    <a:pt x="4209592" y="8890"/>
                  </a:moveTo>
                  <a:lnTo>
                    <a:pt x="4195203" y="8890"/>
                  </a:lnTo>
                  <a:lnTo>
                    <a:pt x="419520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4209592" y="10160"/>
                  </a:lnTo>
                  <a:lnTo>
                    <a:pt x="4209592" y="8890"/>
                  </a:lnTo>
                  <a:close/>
                </a:path>
              </a:pathLst>
            </a:custGeom>
            <a:solidFill>
              <a:srgbClr val="00E4F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3500"/>
              <a:ext cx="4241165" cy="10160"/>
            </a:xfrm>
            <a:custGeom>
              <a:avLst/>
              <a:gdLst/>
              <a:ahLst/>
              <a:cxnLst/>
              <a:rect l="l" t="t" r="r" b="b"/>
              <a:pathLst>
                <a:path w="4241165" h="10159">
                  <a:moveTo>
                    <a:pt x="420751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240934" y="10159"/>
                  </a:lnTo>
                  <a:lnTo>
                    <a:pt x="4207510" y="0"/>
                  </a:lnTo>
                  <a:close/>
                </a:path>
              </a:pathLst>
            </a:custGeom>
            <a:solidFill>
              <a:srgbClr val="00E3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73660"/>
              <a:ext cx="4270375" cy="8890"/>
            </a:xfrm>
            <a:custGeom>
              <a:avLst/>
              <a:gdLst/>
              <a:ahLst/>
              <a:cxnLst/>
              <a:rect l="l" t="t" r="r" b="b"/>
              <a:pathLst>
                <a:path w="4270375" h="8890">
                  <a:moveTo>
                    <a:pt x="424093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4270181" y="8890"/>
                  </a:lnTo>
                  <a:lnTo>
                    <a:pt x="4240934" y="0"/>
                  </a:lnTo>
                  <a:close/>
                </a:path>
              </a:pathLst>
            </a:custGeom>
            <a:solidFill>
              <a:srgbClr val="00E2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0" y="82550"/>
            <a:ext cx="4304030" cy="10160"/>
          </a:xfrm>
          <a:custGeom>
            <a:avLst/>
            <a:gdLst/>
            <a:ahLst/>
            <a:cxnLst/>
            <a:rect l="l" t="t" r="r" b="b"/>
            <a:pathLst>
              <a:path w="4304030" h="10159">
                <a:moveTo>
                  <a:pt x="4270181" y="0"/>
                </a:moveTo>
                <a:lnTo>
                  <a:pt x="0" y="0"/>
                </a:lnTo>
                <a:lnTo>
                  <a:pt x="0" y="10159"/>
                </a:lnTo>
                <a:lnTo>
                  <a:pt x="4303606" y="10159"/>
                </a:lnTo>
                <a:lnTo>
                  <a:pt x="4270181" y="0"/>
                </a:lnTo>
                <a:close/>
              </a:path>
            </a:pathLst>
          </a:custGeom>
          <a:solidFill>
            <a:srgbClr val="00E1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09641" y="82550"/>
            <a:ext cx="34925" cy="10160"/>
          </a:xfrm>
          <a:custGeom>
            <a:avLst/>
            <a:gdLst/>
            <a:ahLst/>
            <a:cxnLst/>
            <a:rect l="l" t="t" r="r" b="b"/>
            <a:pathLst>
              <a:path w="34925" h="10159">
                <a:moveTo>
                  <a:pt x="34358" y="0"/>
                </a:moveTo>
                <a:lnTo>
                  <a:pt x="27486" y="0"/>
                </a:lnTo>
                <a:lnTo>
                  <a:pt x="0" y="10159"/>
                </a:lnTo>
                <a:lnTo>
                  <a:pt x="34358" y="10159"/>
                </a:lnTo>
                <a:lnTo>
                  <a:pt x="34358" y="0"/>
                </a:lnTo>
                <a:close/>
              </a:path>
            </a:pathLst>
          </a:custGeom>
          <a:solidFill>
            <a:srgbClr val="00E1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91439"/>
            <a:ext cx="4333240" cy="10160"/>
          </a:xfrm>
          <a:custGeom>
            <a:avLst/>
            <a:gdLst/>
            <a:ahLst/>
            <a:cxnLst/>
            <a:rect l="l" t="t" r="r" b="b"/>
            <a:pathLst>
              <a:path w="4333240" h="10159">
                <a:moveTo>
                  <a:pt x="4299428" y="0"/>
                </a:moveTo>
                <a:lnTo>
                  <a:pt x="0" y="0"/>
                </a:lnTo>
                <a:lnTo>
                  <a:pt x="0" y="10159"/>
                </a:lnTo>
                <a:lnTo>
                  <a:pt x="4332853" y="10159"/>
                </a:lnTo>
                <a:lnTo>
                  <a:pt x="4299428" y="0"/>
                </a:lnTo>
                <a:close/>
              </a:path>
            </a:pathLst>
          </a:custGeom>
          <a:solidFill>
            <a:srgbClr val="00E0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85591" y="91439"/>
            <a:ext cx="58419" cy="10160"/>
          </a:xfrm>
          <a:custGeom>
            <a:avLst/>
            <a:gdLst/>
            <a:ahLst/>
            <a:cxnLst/>
            <a:rect l="l" t="t" r="r" b="b"/>
            <a:pathLst>
              <a:path w="58420" h="10159">
                <a:moveTo>
                  <a:pt x="58408" y="0"/>
                </a:moveTo>
                <a:lnTo>
                  <a:pt x="27486" y="0"/>
                </a:lnTo>
                <a:lnTo>
                  <a:pt x="0" y="10159"/>
                </a:lnTo>
                <a:lnTo>
                  <a:pt x="58408" y="10159"/>
                </a:lnTo>
                <a:lnTo>
                  <a:pt x="58408" y="0"/>
                </a:lnTo>
                <a:close/>
              </a:path>
            </a:pathLst>
          </a:custGeom>
          <a:solidFill>
            <a:srgbClr val="00E0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0330"/>
            <a:ext cx="4362450" cy="10160"/>
          </a:xfrm>
          <a:custGeom>
            <a:avLst/>
            <a:gdLst/>
            <a:ahLst/>
            <a:cxnLst/>
            <a:rect l="l" t="t" r="r" b="b"/>
            <a:pathLst>
              <a:path w="4362450" h="10160">
                <a:moveTo>
                  <a:pt x="4328675" y="0"/>
                </a:moveTo>
                <a:lnTo>
                  <a:pt x="0" y="0"/>
                </a:lnTo>
                <a:lnTo>
                  <a:pt x="0" y="10160"/>
                </a:lnTo>
                <a:lnTo>
                  <a:pt x="4362100" y="10160"/>
                </a:lnTo>
                <a:lnTo>
                  <a:pt x="4328675" y="0"/>
                </a:lnTo>
                <a:close/>
              </a:path>
            </a:pathLst>
          </a:custGeom>
          <a:solidFill>
            <a:srgbClr val="00DFF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61540" y="100330"/>
            <a:ext cx="82550" cy="10160"/>
          </a:xfrm>
          <a:custGeom>
            <a:avLst/>
            <a:gdLst/>
            <a:ahLst/>
            <a:cxnLst/>
            <a:rect l="l" t="t" r="r" b="b"/>
            <a:pathLst>
              <a:path w="82550" h="10160">
                <a:moveTo>
                  <a:pt x="82459" y="0"/>
                </a:moveTo>
                <a:lnTo>
                  <a:pt x="27486" y="0"/>
                </a:lnTo>
                <a:lnTo>
                  <a:pt x="0" y="10160"/>
                </a:lnTo>
                <a:lnTo>
                  <a:pt x="82459" y="10160"/>
                </a:lnTo>
                <a:lnTo>
                  <a:pt x="82459" y="0"/>
                </a:lnTo>
                <a:close/>
              </a:path>
            </a:pathLst>
          </a:custGeom>
          <a:solidFill>
            <a:srgbClr val="00DFF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9220"/>
            <a:ext cx="4391660" cy="10160"/>
          </a:xfrm>
          <a:custGeom>
            <a:avLst/>
            <a:gdLst/>
            <a:ahLst/>
            <a:cxnLst/>
            <a:rect l="l" t="t" r="r" b="b"/>
            <a:pathLst>
              <a:path w="4391660" h="10160">
                <a:moveTo>
                  <a:pt x="4357922" y="0"/>
                </a:moveTo>
                <a:lnTo>
                  <a:pt x="0" y="0"/>
                </a:lnTo>
                <a:lnTo>
                  <a:pt x="0" y="10159"/>
                </a:lnTo>
                <a:lnTo>
                  <a:pt x="4391347" y="10159"/>
                </a:lnTo>
                <a:lnTo>
                  <a:pt x="4357922" y="0"/>
                </a:lnTo>
                <a:close/>
              </a:path>
            </a:pathLst>
          </a:custGeom>
          <a:solidFill>
            <a:srgbClr val="00DE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37490" y="109220"/>
            <a:ext cx="106680" cy="10160"/>
          </a:xfrm>
          <a:custGeom>
            <a:avLst/>
            <a:gdLst/>
            <a:ahLst/>
            <a:cxnLst/>
            <a:rect l="l" t="t" r="r" b="b"/>
            <a:pathLst>
              <a:path w="106679" h="10160">
                <a:moveTo>
                  <a:pt x="106509" y="0"/>
                </a:moveTo>
                <a:lnTo>
                  <a:pt x="27486" y="0"/>
                </a:lnTo>
                <a:lnTo>
                  <a:pt x="0" y="10159"/>
                </a:lnTo>
                <a:lnTo>
                  <a:pt x="106509" y="10159"/>
                </a:lnTo>
                <a:lnTo>
                  <a:pt x="106509" y="0"/>
                </a:lnTo>
                <a:close/>
              </a:path>
            </a:pathLst>
          </a:custGeom>
          <a:solidFill>
            <a:srgbClr val="00DE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19379"/>
            <a:ext cx="4420870" cy="8890"/>
          </a:xfrm>
          <a:custGeom>
            <a:avLst/>
            <a:gdLst/>
            <a:ahLst/>
            <a:cxnLst/>
            <a:rect l="l" t="t" r="r" b="b"/>
            <a:pathLst>
              <a:path w="4420870" h="8889">
                <a:moveTo>
                  <a:pt x="4391347" y="0"/>
                </a:moveTo>
                <a:lnTo>
                  <a:pt x="0" y="0"/>
                </a:lnTo>
                <a:lnTo>
                  <a:pt x="0" y="8890"/>
                </a:lnTo>
                <a:lnTo>
                  <a:pt x="4420593" y="8890"/>
                </a:lnTo>
                <a:lnTo>
                  <a:pt x="4391347" y="0"/>
                </a:lnTo>
                <a:close/>
              </a:path>
            </a:pathLst>
          </a:custGeom>
          <a:solidFill>
            <a:srgbClr val="00DD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13439" y="119379"/>
            <a:ext cx="130810" cy="8890"/>
          </a:xfrm>
          <a:custGeom>
            <a:avLst/>
            <a:gdLst/>
            <a:ahLst/>
            <a:cxnLst/>
            <a:rect l="l" t="t" r="r" b="b"/>
            <a:pathLst>
              <a:path w="130809" h="8889">
                <a:moveTo>
                  <a:pt x="130560" y="0"/>
                </a:moveTo>
                <a:lnTo>
                  <a:pt x="24050" y="0"/>
                </a:lnTo>
                <a:lnTo>
                  <a:pt x="0" y="8890"/>
                </a:lnTo>
                <a:lnTo>
                  <a:pt x="130560" y="8890"/>
                </a:lnTo>
                <a:lnTo>
                  <a:pt x="130560" y="0"/>
                </a:lnTo>
                <a:close/>
              </a:path>
            </a:pathLst>
          </a:custGeom>
          <a:solidFill>
            <a:srgbClr val="00DD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28270"/>
            <a:ext cx="4454525" cy="10160"/>
          </a:xfrm>
          <a:custGeom>
            <a:avLst/>
            <a:gdLst/>
            <a:ahLst/>
            <a:cxnLst/>
            <a:rect l="l" t="t" r="r" b="b"/>
            <a:pathLst>
              <a:path w="4454525" h="10160">
                <a:moveTo>
                  <a:pt x="4420593" y="0"/>
                </a:moveTo>
                <a:lnTo>
                  <a:pt x="0" y="0"/>
                </a:lnTo>
                <a:lnTo>
                  <a:pt x="0" y="10159"/>
                </a:lnTo>
                <a:lnTo>
                  <a:pt x="4454018" y="10159"/>
                </a:lnTo>
                <a:lnTo>
                  <a:pt x="4420593" y="0"/>
                </a:lnTo>
                <a:close/>
              </a:path>
            </a:pathLst>
          </a:custGeom>
          <a:solidFill>
            <a:srgbClr val="00DCE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85953" y="128270"/>
            <a:ext cx="158115" cy="10160"/>
          </a:xfrm>
          <a:custGeom>
            <a:avLst/>
            <a:gdLst/>
            <a:ahLst/>
            <a:cxnLst/>
            <a:rect l="l" t="t" r="r" b="b"/>
            <a:pathLst>
              <a:path w="158115" h="10160">
                <a:moveTo>
                  <a:pt x="158046" y="0"/>
                </a:moveTo>
                <a:lnTo>
                  <a:pt x="27486" y="0"/>
                </a:lnTo>
                <a:lnTo>
                  <a:pt x="0" y="10159"/>
                </a:lnTo>
                <a:lnTo>
                  <a:pt x="158046" y="10159"/>
                </a:lnTo>
                <a:lnTo>
                  <a:pt x="158046" y="0"/>
                </a:lnTo>
                <a:close/>
              </a:path>
            </a:pathLst>
          </a:custGeom>
          <a:solidFill>
            <a:srgbClr val="00DCE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37160"/>
            <a:ext cx="4483735" cy="10160"/>
          </a:xfrm>
          <a:custGeom>
            <a:avLst/>
            <a:gdLst/>
            <a:ahLst/>
            <a:cxnLst/>
            <a:rect l="l" t="t" r="r" b="b"/>
            <a:pathLst>
              <a:path w="4483735" h="10160">
                <a:moveTo>
                  <a:pt x="4449840" y="0"/>
                </a:moveTo>
                <a:lnTo>
                  <a:pt x="0" y="0"/>
                </a:lnTo>
                <a:lnTo>
                  <a:pt x="0" y="10160"/>
                </a:lnTo>
                <a:lnTo>
                  <a:pt x="4483265" y="10160"/>
                </a:lnTo>
                <a:lnTo>
                  <a:pt x="4449840" y="0"/>
                </a:lnTo>
                <a:close/>
              </a:path>
            </a:pathLst>
          </a:custGeom>
          <a:solidFill>
            <a:srgbClr val="00DB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61902" y="137160"/>
            <a:ext cx="182245" cy="10160"/>
          </a:xfrm>
          <a:custGeom>
            <a:avLst/>
            <a:gdLst/>
            <a:ahLst/>
            <a:cxnLst/>
            <a:rect l="l" t="t" r="r" b="b"/>
            <a:pathLst>
              <a:path w="182245" h="10160">
                <a:moveTo>
                  <a:pt x="182097" y="0"/>
                </a:moveTo>
                <a:lnTo>
                  <a:pt x="27486" y="0"/>
                </a:lnTo>
                <a:lnTo>
                  <a:pt x="0" y="10160"/>
                </a:lnTo>
                <a:lnTo>
                  <a:pt x="182097" y="10160"/>
                </a:lnTo>
                <a:lnTo>
                  <a:pt x="182097" y="0"/>
                </a:lnTo>
                <a:close/>
              </a:path>
            </a:pathLst>
          </a:custGeom>
          <a:solidFill>
            <a:srgbClr val="00DB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46049"/>
            <a:ext cx="4506595" cy="10160"/>
          </a:xfrm>
          <a:custGeom>
            <a:avLst/>
            <a:gdLst/>
            <a:ahLst/>
            <a:cxnLst/>
            <a:rect l="l" t="t" r="r" b="b"/>
            <a:pathLst>
              <a:path w="4506595" h="10160">
                <a:moveTo>
                  <a:pt x="4506125" y="5080"/>
                </a:moveTo>
                <a:lnTo>
                  <a:pt x="4487443" y="5080"/>
                </a:lnTo>
                <a:lnTo>
                  <a:pt x="4487443" y="0"/>
                </a:lnTo>
                <a:lnTo>
                  <a:pt x="0" y="0"/>
                </a:lnTo>
                <a:lnTo>
                  <a:pt x="0" y="5080"/>
                </a:lnTo>
                <a:lnTo>
                  <a:pt x="0" y="10160"/>
                </a:lnTo>
                <a:lnTo>
                  <a:pt x="4506125" y="10160"/>
                </a:lnTo>
                <a:lnTo>
                  <a:pt x="4506125" y="5080"/>
                </a:lnTo>
                <a:close/>
              </a:path>
            </a:pathLst>
          </a:custGeom>
          <a:solidFill>
            <a:srgbClr val="00DA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937852" y="146050"/>
            <a:ext cx="206375" cy="10160"/>
          </a:xfrm>
          <a:custGeom>
            <a:avLst/>
            <a:gdLst/>
            <a:ahLst/>
            <a:cxnLst/>
            <a:rect l="l" t="t" r="r" b="b"/>
            <a:pathLst>
              <a:path w="206375" h="10160">
                <a:moveTo>
                  <a:pt x="206148" y="0"/>
                </a:moveTo>
                <a:lnTo>
                  <a:pt x="27486" y="0"/>
                </a:lnTo>
                <a:lnTo>
                  <a:pt x="0" y="10159"/>
                </a:lnTo>
                <a:lnTo>
                  <a:pt x="206148" y="10159"/>
                </a:lnTo>
                <a:lnTo>
                  <a:pt x="206148" y="0"/>
                </a:lnTo>
                <a:close/>
              </a:path>
            </a:pathLst>
          </a:custGeom>
          <a:solidFill>
            <a:srgbClr val="00DA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54939"/>
            <a:ext cx="4552950" cy="10160"/>
          </a:xfrm>
          <a:custGeom>
            <a:avLst/>
            <a:gdLst/>
            <a:ahLst/>
            <a:cxnLst/>
            <a:rect l="l" t="t" r="r" b="b"/>
            <a:pathLst>
              <a:path w="4552950" h="10160">
                <a:moveTo>
                  <a:pt x="4511292" y="0"/>
                </a:moveTo>
                <a:lnTo>
                  <a:pt x="0" y="0"/>
                </a:lnTo>
                <a:lnTo>
                  <a:pt x="0" y="10159"/>
                </a:lnTo>
                <a:lnTo>
                  <a:pt x="4552605" y="10159"/>
                </a:lnTo>
                <a:lnTo>
                  <a:pt x="4511292" y="0"/>
                </a:lnTo>
                <a:close/>
              </a:path>
            </a:pathLst>
          </a:custGeom>
          <a:solidFill>
            <a:srgbClr val="00D9E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13800" y="154939"/>
            <a:ext cx="230504" cy="10160"/>
          </a:xfrm>
          <a:custGeom>
            <a:avLst/>
            <a:gdLst/>
            <a:ahLst/>
            <a:cxnLst/>
            <a:rect l="l" t="t" r="r" b="b"/>
            <a:pathLst>
              <a:path w="230504" h="10160">
                <a:moveTo>
                  <a:pt x="230198" y="0"/>
                </a:moveTo>
                <a:lnTo>
                  <a:pt x="27486" y="0"/>
                </a:lnTo>
                <a:lnTo>
                  <a:pt x="0" y="10159"/>
                </a:lnTo>
                <a:lnTo>
                  <a:pt x="230198" y="10159"/>
                </a:lnTo>
                <a:lnTo>
                  <a:pt x="230198" y="0"/>
                </a:lnTo>
                <a:close/>
              </a:path>
            </a:pathLst>
          </a:custGeom>
          <a:solidFill>
            <a:srgbClr val="00D9E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65100"/>
            <a:ext cx="4589145" cy="8890"/>
          </a:xfrm>
          <a:custGeom>
            <a:avLst/>
            <a:gdLst/>
            <a:ahLst/>
            <a:cxnLst/>
            <a:rect l="l" t="t" r="r" b="b"/>
            <a:pathLst>
              <a:path w="4589145" h="8889">
                <a:moveTo>
                  <a:pt x="4552605" y="0"/>
                </a:moveTo>
                <a:lnTo>
                  <a:pt x="0" y="0"/>
                </a:lnTo>
                <a:lnTo>
                  <a:pt x="0" y="8890"/>
                </a:lnTo>
                <a:lnTo>
                  <a:pt x="4588753" y="8890"/>
                </a:lnTo>
                <a:lnTo>
                  <a:pt x="4552605" y="0"/>
                </a:lnTo>
                <a:close/>
              </a:path>
            </a:pathLst>
          </a:custGeom>
          <a:solidFill>
            <a:srgbClr val="00D8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89750" y="165100"/>
            <a:ext cx="254635" cy="8890"/>
          </a:xfrm>
          <a:custGeom>
            <a:avLst/>
            <a:gdLst/>
            <a:ahLst/>
            <a:cxnLst/>
            <a:rect l="l" t="t" r="r" b="b"/>
            <a:pathLst>
              <a:path w="254634" h="8889">
                <a:moveTo>
                  <a:pt x="254249" y="0"/>
                </a:moveTo>
                <a:lnTo>
                  <a:pt x="24050" y="0"/>
                </a:lnTo>
                <a:lnTo>
                  <a:pt x="0" y="8890"/>
                </a:lnTo>
                <a:lnTo>
                  <a:pt x="254249" y="8890"/>
                </a:lnTo>
                <a:lnTo>
                  <a:pt x="254249" y="0"/>
                </a:lnTo>
                <a:close/>
              </a:path>
            </a:pathLst>
          </a:custGeom>
          <a:solidFill>
            <a:srgbClr val="00D8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73989"/>
            <a:ext cx="4630420" cy="10160"/>
          </a:xfrm>
          <a:custGeom>
            <a:avLst/>
            <a:gdLst/>
            <a:ahLst/>
            <a:cxnLst/>
            <a:rect l="l" t="t" r="r" b="b"/>
            <a:pathLst>
              <a:path w="4630420" h="10160">
                <a:moveTo>
                  <a:pt x="4588753" y="0"/>
                </a:moveTo>
                <a:lnTo>
                  <a:pt x="0" y="0"/>
                </a:lnTo>
                <a:lnTo>
                  <a:pt x="0" y="10159"/>
                </a:lnTo>
                <a:lnTo>
                  <a:pt x="4630066" y="10159"/>
                </a:lnTo>
                <a:lnTo>
                  <a:pt x="4588753" y="0"/>
                </a:lnTo>
                <a:close/>
              </a:path>
            </a:pathLst>
          </a:custGeom>
          <a:solidFill>
            <a:srgbClr val="00D7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862264" y="173989"/>
            <a:ext cx="281940" cy="10160"/>
          </a:xfrm>
          <a:custGeom>
            <a:avLst/>
            <a:gdLst/>
            <a:ahLst/>
            <a:cxnLst/>
            <a:rect l="l" t="t" r="r" b="b"/>
            <a:pathLst>
              <a:path w="281940" h="10160">
                <a:moveTo>
                  <a:pt x="281735" y="0"/>
                </a:moveTo>
                <a:lnTo>
                  <a:pt x="27486" y="0"/>
                </a:lnTo>
                <a:lnTo>
                  <a:pt x="0" y="10159"/>
                </a:lnTo>
                <a:lnTo>
                  <a:pt x="281735" y="10159"/>
                </a:lnTo>
                <a:lnTo>
                  <a:pt x="281735" y="0"/>
                </a:lnTo>
                <a:close/>
              </a:path>
            </a:pathLst>
          </a:custGeom>
          <a:solidFill>
            <a:srgbClr val="00D7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82879"/>
            <a:ext cx="4666615" cy="10160"/>
          </a:xfrm>
          <a:custGeom>
            <a:avLst/>
            <a:gdLst/>
            <a:ahLst/>
            <a:cxnLst/>
            <a:rect l="l" t="t" r="r" b="b"/>
            <a:pathLst>
              <a:path w="4666615" h="10160">
                <a:moveTo>
                  <a:pt x="4624902" y="0"/>
                </a:moveTo>
                <a:lnTo>
                  <a:pt x="0" y="0"/>
                </a:lnTo>
                <a:lnTo>
                  <a:pt x="0" y="10160"/>
                </a:lnTo>
                <a:lnTo>
                  <a:pt x="4666215" y="10160"/>
                </a:lnTo>
                <a:lnTo>
                  <a:pt x="4624902" y="0"/>
                </a:lnTo>
                <a:close/>
              </a:path>
            </a:pathLst>
          </a:custGeom>
          <a:solidFill>
            <a:srgbClr val="00D6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838213" y="182879"/>
            <a:ext cx="306070" cy="10160"/>
          </a:xfrm>
          <a:custGeom>
            <a:avLst/>
            <a:gdLst/>
            <a:ahLst/>
            <a:cxnLst/>
            <a:rect l="l" t="t" r="r" b="b"/>
            <a:pathLst>
              <a:path w="306070" h="10160">
                <a:moveTo>
                  <a:pt x="305786" y="0"/>
                </a:moveTo>
                <a:lnTo>
                  <a:pt x="27486" y="0"/>
                </a:lnTo>
                <a:lnTo>
                  <a:pt x="0" y="10160"/>
                </a:lnTo>
                <a:lnTo>
                  <a:pt x="305786" y="10160"/>
                </a:lnTo>
                <a:lnTo>
                  <a:pt x="305786" y="0"/>
                </a:lnTo>
                <a:close/>
              </a:path>
            </a:pathLst>
          </a:custGeom>
          <a:solidFill>
            <a:srgbClr val="00D6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91770"/>
            <a:ext cx="4702810" cy="10160"/>
          </a:xfrm>
          <a:custGeom>
            <a:avLst/>
            <a:gdLst/>
            <a:ahLst/>
            <a:cxnLst/>
            <a:rect l="l" t="t" r="r" b="b"/>
            <a:pathLst>
              <a:path w="4702810" h="10160">
                <a:moveTo>
                  <a:pt x="4661051" y="0"/>
                </a:moveTo>
                <a:lnTo>
                  <a:pt x="0" y="0"/>
                </a:lnTo>
                <a:lnTo>
                  <a:pt x="0" y="10159"/>
                </a:lnTo>
                <a:lnTo>
                  <a:pt x="4702364" y="10159"/>
                </a:lnTo>
                <a:lnTo>
                  <a:pt x="4661051" y="0"/>
                </a:lnTo>
                <a:close/>
              </a:path>
            </a:pathLst>
          </a:custGeom>
          <a:solidFill>
            <a:srgbClr val="00D5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814162" y="191770"/>
            <a:ext cx="330200" cy="10160"/>
          </a:xfrm>
          <a:custGeom>
            <a:avLst/>
            <a:gdLst/>
            <a:ahLst/>
            <a:cxnLst/>
            <a:rect l="l" t="t" r="r" b="b"/>
            <a:pathLst>
              <a:path w="330200" h="10160">
                <a:moveTo>
                  <a:pt x="329837" y="0"/>
                </a:moveTo>
                <a:lnTo>
                  <a:pt x="27486" y="0"/>
                </a:lnTo>
                <a:lnTo>
                  <a:pt x="0" y="10159"/>
                </a:lnTo>
                <a:lnTo>
                  <a:pt x="329837" y="10159"/>
                </a:lnTo>
                <a:lnTo>
                  <a:pt x="329837" y="0"/>
                </a:lnTo>
                <a:close/>
              </a:path>
            </a:pathLst>
          </a:custGeom>
          <a:solidFill>
            <a:srgbClr val="00D5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200660"/>
            <a:ext cx="4739005" cy="10160"/>
          </a:xfrm>
          <a:custGeom>
            <a:avLst/>
            <a:gdLst/>
            <a:ahLst/>
            <a:cxnLst/>
            <a:rect l="l" t="t" r="r" b="b"/>
            <a:pathLst>
              <a:path w="4739005" h="10160">
                <a:moveTo>
                  <a:pt x="4697200" y="0"/>
                </a:moveTo>
                <a:lnTo>
                  <a:pt x="0" y="0"/>
                </a:lnTo>
                <a:lnTo>
                  <a:pt x="0" y="10160"/>
                </a:lnTo>
                <a:lnTo>
                  <a:pt x="4738512" y="10160"/>
                </a:lnTo>
                <a:lnTo>
                  <a:pt x="4697200" y="0"/>
                </a:lnTo>
                <a:close/>
              </a:path>
            </a:pathLst>
          </a:custGeom>
          <a:solidFill>
            <a:srgbClr val="00D4E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790112" y="200660"/>
            <a:ext cx="354330" cy="10160"/>
          </a:xfrm>
          <a:custGeom>
            <a:avLst/>
            <a:gdLst/>
            <a:ahLst/>
            <a:cxnLst/>
            <a:rect l="l" t="t" r="r" b="b"/>
            <a:pathLst>
              <a:path w="354329" h="10160">
                <a:moveTo>
                  <a:pt x="353887" y="0"/>
                </a:moveTo>
                <a:lnTo>
                  <a:pt x="27486" y="0"/>
                </a:lnTo>
                <a:lnTo>
                  <a:pt x="0" y="10160"/>
                </a:lnTo>
                <a:lnTo>
                  <a:pt x="353887" y="10160"/>
                </a:lnTo>
                <a:lnTo>
                  <a:pt x="353887" y="0"/>
                </a:lnTo>
                <a:close/>
              </a:path>
            </a:pathLst>
          </a:custGeom>
          <a:solidFill>
            <a:srgbClr val="00D4E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210820"/>
            <a:ext cx="4775200" cy="8890"/>
          </a:xfrm>
          <a:custGeom>
            <a:avLst/>
            <a:gdLst/>
            <a:ahLst/>
            <a:cxnLst/>
            <a:rect l="l" t="t" r="r" b="b"/>
            <a:pathLst>
              <a:path w="4775200" h="8889">
                <a:moveTo>
                  <a:pt x="4738512" y="0"/>
                </a:moveTo>
                <a:lnTo>
                  <a:pt x="0" y="0"/>
                </a:lnTo>
                <a:lnTo>
                  <a:pt x="0" y="8889"/>
                </a:lnTo>
                <a:lnTo>
                  <a:pt x="4774661" y="8889"/>
                </a:lnTo>
                <a:lnTo>
                  <a:pt x="4738512" y="0"/>
                </a:lnTo>
                <a:close/>
              </a:path>
            </a:pathLst>
          </a:custGeom>
          <a:solidFill>
            <a:srgbClr val="00D3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766061" y="210820"/>
            <a:ext cx="378460" cy="8890"/>
          </a:xfrm>
          <a:custGeom>
            <a:avLst/>
            <a:gdLst/>
            <a:ahLst/>
            <a:cxnLst/>
            <a:rect l="l" t="t" r="r" b="b"/>
            <a:pathLst>
              <a:path w="378459" h="8889">
                <a:moveTo>
                  <a:pt x="377938" y="0"/>
                </a:moveTo>
                <a:lnTo>
                  <a:pt x="24050" y="0"/>
                </a:lnTo>
                <a:lnTo>
                  <a:pt x="0" y="8889"/>
                </a:lnTo>
                <a:lnTo>
                  <a:pt x="377938" y="8889"/>
                </a:lnTo>
                <a:lnTo>
                  <a:pt x="377938" y="0"/>
                </a:lnTo>
                <a:close/>
              </a:path>
            </a:pathLst>
          </a:custGeom>
          <a:solidFill>
            <a:srgbClr val="00D3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219709"/>
            <a:ext cx="4816475" cy="10160"/>
          </a:xfrm>
          <a:custGeom>
            <a:avLst/>
            <a:gdLst/>
            <a:ahLst/>
            <a:cxnLst/>
            <a:rect l="l" t="t" r="r" b="b"/>
            <a:pathLst>
              <a:path w="4816475" h="10160">
                <a:moveTo>
                  <a:pt x="4774661" y="0"/>
                </a:moveTo>
                <a:lnTo>
                  <a:pt x="0" y="0"/>
                </a:lnTo>
                <a:lnTo>
                  <a:pt x="0" y="10160"/>
                </a:lnTo>
                <a:lnTo>
                  <a:pt x="4815974" y="10160"/>
                </a:lnTo>
                <a:lnTo>
                  <a:pt x="4774661" y="0"/>
                </a:lnTo>
                <a:close/>
              </a:path>
            </a:pathLst>
          </a:custGeom>
          <a:solidFill>
            <a:srgbClr val="00D2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747277" y="219709"/>
            <a:ext cx="396875" cy="10160"/>
          </a:xfrm>
          <a:custGeom>
            <a:avLst/>
            <a:gdLst/>
            <a:ahLst/>
            <a:cxnLst/>
            <a:rect l="l" t="t" r="r" b="b"/>
            <a:pathLst>
              <a:path w="396875" h="10160">
                <a:moveTo>
                  <a:pt x="396722" y="0"/>
                </a:moveTo>
                <a:lnTo>
                  <a:pt x="15341" y="0"/>
                </a:lnTo>
                <a:lnTo>
                  <a:pt x="15341" y="2540"/>
                </a:lnTo>
                <a:lnTo>
                  <a:pt x="0" y="2540"/>
                </a:lnTo>
                <a:lnTo>
                  <a:pt x="0" y="10160"/>
                </a:lnTo>
                <a:lnTo>
                  <a:pt x="396722" y="10160"/>
                </a:lnTo>
                <a:lnTo>
                  <a:pt x="396722" y="2540"/>
                </a:lnTo>
                <a:lnTo>
                  <a:pt x="396722" y="0"/>
                </a:lnTo>
                <a:close/>
              </a:path>
            </a:pathLst>
          </a:custGeom>
          <a:solidFill>
            <a:srgbClr val="00D2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228600"/>
            <a:ext cx="4852670" cy="10160"/>
          </a:xfrm>
          <a:custGeom>
            <a:avLst/>
            <a:gdLst/>
            <a:ahLst/>
            <a:cxnLst/>
            <a:rect l="l" t="t" r="r" b="b"/>
            <a:pathLst>
              <a:path w="4852670" h="10160">
                <a:moveTo>
                  <a:pt x="4810810" y="0"/>
                </a:moveTo>
                <a:lnTo>
                  <a:pt x="0" y="0"/>
                </a:lnTo>
                <a:lnTo>
                  <a:pt x="0" y="10159"/>
                </a:lnTo>
                <a:lnTo>
                  <a:pt x="4852123" y="10159"/>
                </a:lnTo>
                <a:lnTo>
                  <a:pt x="4810810" y="0"/>
                </a:lnTo>
                <a:close/>
              </a:path>
            </a:pathLst>
          </a:custGeom>
          <a:solidFill>
            <a:srgbClr val="00D1E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707596" y="228600"/>
            <a:ext cx="436880" cy="10160"/>
          </a:xfrm>
          <a:custGeom>
            <a:avLst/>
            <a:gdLst/>
            <a:ahLst/>
            <a:cxnLst/>
            <a:rect l="l" t="t" r="r" b="b"/>
            <a:pathLst>
              <a:path w="436879" h="10160">
                <a:moveTo>
                  <a:pt x="436403" y="0"/>
                </a:moveTo>
                <a:lnTo>
                  <a:pt x="31749" y="0"/>
                </a:lnTo>
                <a:lnTo>
                  <a:pt x="0" y="10159"/>
                </a:lnTo>
                <a:lnTo>
                  <a:pt x="436403" y="10159"/>
                </a:lnTo>
                <a:lnTo>
                  <a:pt x="436403" y="0"/>
                </a:lnTo>
                <a:close/>
              </a:path>
            </a:pathLst>
          </a:custGeom>
          <a:solidFill>
            <a:srgbClr val="00D1E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237490"/>
            <a:ext cx="4888865" cy="10160"/>
          </a:xfrm>
          <a:custGeom>
            <a:avLst/>
            <a:gdLst/>
            <a:ahLst/>
            <a:cxnLst/>
            <a:rect l="l" t="t" r="r" b="b"/>
            <a:pathLst>
              <a:path w="4888865" h="10160">
                <a:moveTo>
                  <a:pt x="4846959" y="0"/>
                </a:moveTo>
                <a:lnTo>
                  <a:pt x="0" y="0"/>
                </a:lnTo>
                <a:lnTo>
                  <a:pt x="0" y="10159"/>
                </a:lnTo>
                <a:lnTo>
                  <a:pt x="4888272" y="10159"/>
                </a:lnTo>
                <a:lnTo>
                  <a:pt x="4846959" y="0"/>
                </a:lnTo>
                <a:close/>
              </a:path>
            </a:pathLst>
          </a:custGeom>
          <a:solidFill>
            <a:srgbClr val="00D0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679815" y="237490"/>
            <a:ext cx="464184" cy="10160"/>
          </a:xfrm>
          <a:custGeom>
            <a:avLst/>
            <a:gdLst/>
            <a:ahLst/>
            <a:cxnLst/>
            <a:rect l="l" t="t" r="r" b="b"/>
            <a:pathLst>
              <a:path w="464184" h="10160">
                <a:moveTo>
                  <a:pt x="464184" y="0"/>
                </a:moveTo>
                <a:lnTo>
                  <a:pt x="31749" y="0"/>
                </a:lnTo>
                <a:lnTo>
                  <a:pt x="0" y="10159"/>
                </a:lnTo>
                <a:lnTo>
                  <a:pt x="464184" y="10159"/>
                </a:lnTo>
                <a:lnTo>
                  <a:pt x="464184" y="0"/>
                </a:lnTo>
                <a:close/>
              </a:path>
            </a:pathLst>
          </a:custGeom>
          <a:solidFill>
            <a:srgbClr val="00D0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246379"/>
            <a:ext cx="4924425" cy="10160"/>
          </a:xfrm>
          <a:custGeom>
            <a:avLst/>
            <a:gdLst/>
            <a:ahLst/>
            <a:cxnLst/>
            <a:rect l="l" t="t" r="r" b="b"/>
            <a:pathLst>
              <a:path w="4924425" h="10160">
                <a:moveTo>
                  <a:pt x="4883107" y="0"/>
                </a:moveTo>
                <a:lnTo>
                  <a:pt x="0" y="0"/>
                </a:lnTo>
                <a:lnTo>
                  <a:pt x="0" y="10160"/>
                </a:lnTo>
                <a:lnTo>
                  <a:pt x="4924420" y="10160"/>
                </a:lnTo>
                <a:lnTo>
                  <a:pt x="4883107" y="0"/>
                </a:lnTo>
                <a:close/>
              </a:path>
            </a:pathLst>
          </a:custGeom>
          <a:solidFill>
            <a:srgbClr val="00CF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652033" y="246379"/>
            <a:ext cx="492125" cy="10160"/>
          </a:xfrm>
          <a:custGeom>
            <a:avLst/>
            <a:gdLst/>
            <a:ahLst/>
            <a:cxnLst/>
            <a:rect l="l" t="t" r="r" b="b"/>
            <a:pathLst>
              <a:path w="492125" h="10160">
                <a:moveTo>
                  <a:pt x="491966" y="0"/>
                </a:moveTo>
                <a:lnTo>
                  <a:pt x="31750" y="0"/>
                </a:lnTo>
                <a:lnTo>
                  <a:pt x="0" y="10160"/>
                </a:lnTo>
                <a:lnTo>
                  <a:pt x="491966" y="10160"/>
                </a:lnTo>
                <a:lnTo>
                  <a:pt x="491966" y="0"/>
                </a:lnTo>
                <a:close/>
              </a:path>
            </a:pathLst>
          </a:custGeom>
          <a:solidFill>
            <a:srgbClr val="00CF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256540"/>
            <a:ext cx="4960620" cy="8890"/>
          </a:xfrm>
          <a:custGeom>
            <a:avLst/>
            <a:gdLst/>
            <a:ahLst/>
            <a:cxnLst/>
            <a:rect l="l" t="t" r="r" b="b"/>
            <a:pathLst>
              <a:path w="4960620" h="8889">
                <a:moveTo>
                  <a:pt x="4924420" y="0"/>
                </a:moveTo>
                <a:lnTo>
                  <a:pt x="0" y="0"/>
                </a:lnTo>
                <a:lnTo>
                  <a:pt x="0" y="8889"/>
                </a:lnTo>
                <a:lnTo>
                  <a:pt x="4960569" y="8889"/>
                </a:lnTo>
                <a:lnTo>
                  <a:pt x="4924420" y="0"/>
                </a:lnTo>
                <a:close/>
              </a:path>
            </a:pathLst>
          </a:custGeom>
          <a:solidFill>
            <a:srgbClr val="00CEE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624252" y="256540"/>
            <a:ext cx="520065" cy="8890"/>
          </a:xfrm>
          <a:custGeom>
            <a:avLst/>
            <a:gdLst/>
            <a:ahLst/>
            <a:cxnLst/>
            <a:rect l="l" t="t" r="r" b="b"/>
            <a:pathLst>
              <a:path w="520065" h="8889">
                <a:moveTo>
                  <a:pt x="519747" y="0"/>
                </a:moveTo>
                <a:lnTo>
                  <a:pt x="27781" y="0"/>
                </a:lnTo>
                <a:lnTo>
                  <a:pt x="0" y="8889"/>
                </a:lnTo>
                <a:lnTo>
                  <a:pt x="519747" y="8889"/>
                </a:lnTo>
                <a:lnTo>
                  <a:pt x="519747" y="0"/>
                </a:lnTo>
                <a:close/>
              </a:path>
            </a:pathLst>
          </a:custGeom>
          <a:solidFill>
            <a:srgbClr val="00CEE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265429"/>
            <a:ext cx="5001895" cy="10160"/>
          </a:xfrm>
          <a:custGeom>
            <a:avLst/>
            <a:gdLst/>
            <a:ahLst/>
            <a:cxnLst/>
            <a:rect l="l" t="t" r="r" b="b"/>
            <a:pathLst>
              <a:path w="5001895" h="10160">
                <a:moveTo>
                  <a:pt x="4960569" y="0"/>
                </a:moveTo>
                <a:lnTo>
                  <a:pt x="0" y="0"/>
                </a:lnTo>
                <a:lnTo>
                  <a:pt x="0" y="10160"/>
                </a:lnTo>
                <a:lnTo>
                  <a:pt x="5001882" y="10160"/>
                </a:lnTo>
                <a:lnTo>
                  <a:pt x="4960569" y="0"/>
                </a:lnTo>
                <a:close/>
              </a:path>
            </a:pathLst>
          </a:custGeom>
          <a:solidFill>
            <a:srgbClr val="00CD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592502" y="265429"/>
            <a:ext cx="551815" cy="10160"/>
          </a:xfrm>
          <a:custGeom>
            <a:avLst/>
            <a:gdLst/>
            <a:ahLst/>
            <a:cxnLst/>
            <a:rect l="l" t="t" r="r" b="b"/>
            <a:pathLst>
              <a:path w="551815" h="10160">
                <a:moveTo>
                  <a:pt x="551497" y="0"/>
                </a:moveTo>
                <a:lnTo>
                  <a:pt x="31750" y="0"/>
                </a:lnTo>
                <a:lnTo>
                  <a:pt x="0" y="10160"/>
                </a:lnTo>
                <a:lnTo>
                  <a:pt x="551497" y="10160"/>
                </a:lnTo>
                <a:lnTo>
                  <a:pt x="551497" y="0"/>
                </a:lnTo>
                <a:close/>
              </a:path>
            </a:pathLst>
          </a:custGeom>
          <a:solidFill>
            <a:srgbClr val="00CD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274320"/>
            <a:ext cx="5038090" cy="10160"/>
          </a:xfrm>
          <a:custGeom>
            <a:avLst/>
            <a:gdLst/>
            <a:ahLst/>
            <a:cxnLst/>
            <a:rect l="l" t="t" r="r" b="b"/>
            <a:pathLst>
              <a:path w="5038090" h="10160">
                <a:moveTo>
                  <a:pt x="4996718" y="0"/>
                </a:moveTo>
                <a:lnTo>
                  <a:pt x="0" y="0"/>
                </a:lnTo>
                <a:lnTo>
                  <a:pt x="0" y="10159"/>
                </a:lnTo>
                <a:lnTo>
                  <a:pt x="5038031" y="10159"/>
                </a:lnTo>
                <a:lnTo>
                  <a:pt x="4996718" y="0"/>
                </a:lnTo>
                <a:close/>
              </a:path>
            </a:pathLst>
          </a:custGeom>
          <a:solidFill>
            <a:srgbClr val="00CC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564721" y="274320"/>
            <a:ext cx="579755" cy="10160"/>
          </a:xfrm>
          <a:custGeom>
            <a:avLst/>
            <a:gdLst/>
            <a:ahLst/>
            <a:cxnLst/>
            <a:rect l="l" t="t" r="r" b="b"/>
            <a:pathLst>
              <a:path w="579754" h="10160">
                <a:moveTo>
                  <a:pt x="579278" y="0"/>
                </a:moveTo>
                <a:lnTo>
                  <a:pt x="31749" y="0"/>
                </a:lnTo>
                <a:lnTo>
                  <a:pt x="0" y="10159"/>
                </a:lnTo>
                <a:lnTo>
                  <a:pt x="579278" y="10159"/>
                </a:lnTo>
                <a:lnTo>
                  <a:pt x="579278" y="0"/>
                </a:lnTo>
                <a:close/>
              </a:path>
            </a:pathLst>
          </a:custGeom>
          <a:solidFill>
            <a:srgbClr val="00CC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283209"/>
            <a:ext cx="5074285" cy="10160"/>
          </a:xfrm>
          <a:custGeom>
            <a:avLst/>
            <a:gdLst/>
            <a:ahLst/>
            <a:cxnLst/>
            <a:rect l="l" t="t" r="r" b="b"/>
            <a:pathLst>
              <a:path w="5074285" h="10160">
                <a:moveTo>
                  <a:pt x="5032867" y="0"/>
                </a:moveTo>
                <a:lnTo>
                  <a:pt x="0" y="0"/>
                </a:lnTo>
                <a:lnTo>
                  <a:pt x="0" y="10160"/>
                </a:lnTo>
                <a:lnTo>
                  <a:pt x="5074179" y="10160"/>
                </a:lnTo>
                <a:lnTo>
                  <a:pt x="5032867" y="0"/>
                </a:lnTo>
                <a:close/>
              </a:path>
            </a:pathLst>
          </a:custGeom>
          <a:solidFill>
            <a:srgbClr val="00CC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536940" y="283209"/>
            <a:ext cx="607060" cy="10160"/>
          </a:xfrm>
          <a:custGeom>
            <a:avLst/>
            <a:gdLst/>
            <a:ahLst/>
            <a:cxnLst/>
            <a:rect l="l" t="t" r="r" b="b"/>
            <a:pathLst>
              <a:path w="607059" h="10160">
                <a:moveTo>
                  <a:pt x="607060" y="0"/>
                </a:moveTo>
                <a:lnTo>
                  <a:pt x="31750" y="0"/>
                </a:lnTo>
                <a:lnTo>
                  <a:pt x="0" y="10160"/>
                </a:lnTo>
                <a:lnTo>
                  <a:pt x="607060" y="10160"/>
                </a:lnTo>
                <a:lnTo>
                  <a:pt x="607060" y="0"/>
                </a:lnTo>
                <a:close/>
              </a:path>
            </a:pathLst>
          </a:custGeom>
          <a:solidFill>
            <a:srgbClr val="00CC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292100"/>
            <a:ext cx="5110480" cy="10160"/>
          </a:xfrm>
          <a:custGeom>
            <a:avLst/>
            <a:gdLst/>
            <a:ahLst/>
            <a:cxnLst/>
            <a:rect l="l" t="t" r="r" b="b"/>
            <a:pathLst>
              <a:path w="5110480" h="10160">
                <a:moveTo>
                  <a:pt x="5069015" y="0"/>
                </a:moveTo>
                <a:lnTo>
                  <a:pt x="0" y="0"/>
                </a:lnTo>
                <a:lnTo>
                  <a:pt x="0" y="10159"/>
                </a:lnTo>
                <a:lnTo>
                  <a:pt x="5110328" y="10159"/>
                </a:lnTo>
                <a:lnTo>
                  <a:pt x="5069015" y="0"/>
                </a:lnTo>
                <a:close/>
              </a:path>
            </a:pathLst>
          </a:custGeom>
          <a:solidFill>
            <a:srgbClr val="00C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509158" y="292100"/>
            <a:ext cx="635000" cy="10160"/>
          </a:xfrm>
          <a:custGeom>
            <a:avLst/>
            <a:gdLst/>
            <a:ahLst/>
            <a:cxnLst/>
            <a:rect l="l" t="t" r="r" b="b"/>
            <a:pathLst>
              <a:path w="635000" h="10160">
                <a:moveTo>
                  <a:pt x="634841" y="0"/>
                </a:moveTo>
                <a:lnTo>
                  <a:pt x="31749" y="0"/>
                </a:lnTo>
                <a:lnTo>
                  <a:pt x="0" y="10159"/>
                </a:lnTo>
                <a:lnTo>
                  <a:pt x="634841" y="10159"/>
                </a:lnTo>
                <a:lnTo>
                  <a:pt x="634841" y="0"/>
                </a:lnTo>
                <a:close/>
              </a:path>
            </a:pathLst>
          </a:custGeom>
          <a:solidFill>
            <a:srgbClr val="00C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302259"/>
            <a:ext cx="5146675" cy="8890"/>
          </a:xfrm>
          <a:custGeom>
            <a:avLst/>
            <a:gdLst/>
            <a:ahLst/>
            <a:cxnLst/>
            <a:rect l="l" t="t" r="r" b="b"/>
            <a:pathLst>
              <a:path w="5146675" h="8889">
                <a:moveTo>
                  <a:pt x="5110328" y="0"/>
                </a:moveTo>
                <a:lnTo>
                  <a:pt x="0" y="0"/>
                </a:lnTo>
                <a:lnTo>
                  <a:pt x="0" y="8890"/>
                </a:lnTo>
                <a:lnTo>
                  <a:pt x="5146477" y="8890"/>
                </a:lnTo>
                <a:lnTo>
                  <a:pt x="5110328" y="0"/>
                </a:lnTo>
                <a:close/>
              </a:path>
            </a:pathLst>
          </a:custGeom>
          <a:solidFill>
            <a:srgbClr val="00C9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491842" y="302259"/>
            <a:ext cx="652780" cy="8890"/>
          </a:xfrm>
          <a:custGeom>
            <a:avLst/>
            <a:gdLst/>
            <a:ahLst/>
            <a:cxnLst/>
            <a:rect l="l" t="t" r="r" b="b"/>
            <a:pathLst>
              <a:path w="652779" h="8889">
                <a:moveTo>
                  <a:pt x="652157" y="0"/>
                </a:moveTo>
                <a:lnTo>
                  <a:pt x="15328" y="0"/>
                </a:lnTo>
                <a:lnTo>
                  <a:pt x="15328" y="1270"/>
                </a:lnTo>
                <a:lnTo>
                  <a:pt x="0" y="1270"/>
                </a:lnTo>
                <a:lnTo>
                  <a:pt x="0" y="8890"/>
                </a:lnTo>
                <a:lnTo>
                  <a:pt x="652157" y="8890"/>
                </a:lnTo>
                <a:lnTo>
                  <a:pt x="652157" y="1270"/>
                </a:lnTo>
                <a:lnTo>
                  <a:pt x="652157" y="0"/>
                </a:lnTo>
                <a:close/>
              </a:path>
            </a:pathLst>
          </a:custGeom>
          <a:solidFill>
            <a:srgbClr val="00C9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311150"/>
            <a:ext cx="2352040" cy="10160"/>
          </a:xfrm>
          <a:custGeom>
            <a:avLst/>
            <a:gdLst/>
            <a:ahLst/>
            <a:cxnLst/>
            <a:rect l="l" t="t" r="r" b="b"/>
            <a:pathLst>
              <a:path w="2352040" h="10160">
                <a:moveTo>
                  <a:pt x="2352040" y="0"/>
                </a:moveTo>
                <a:lnTo>
                  <a:pt x="0" y="0"/>
                </a:lnTo>
                <a:lnTo>
                  <a:pt x="0" y="10159"/>
                </a:lnTo>
                <a:lnTo>
                  <a:pt x="2175042" y="10159"/>
                </a:lnTo>
                <a:lnTo>
                  <a:pt x="2352040" y="0"/>
                </a:lnTo>
                <a:close/>
              </a:path>
            </a:pathLst>
          </a:custGeom>
          <a:solidFill>
            <a:srgbClr val="00C8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824479" y="311150"/>
            <a:ext cx="2363470" cy="10160"/>
          </a:xfrm>
          <a:custGeom>
            <a:avLst/>
            <a:gdLst/>
            <a:ahLst/>
            <a:cxnLst/>
            <a:rect l="l" t="t" r="r" b="b"/>
            <a:pathLst>
              <a:path w="2363470" h="10160">
                <a:moveTo>
                  <a:pt x="2321997" y="0"/>
                </a:moveTo>
                <a:lnTo>
                  <a:pt x="0" y="0"/>
                </a:lnTo>
                <a:lnTo>
                  <a:pt x="161807" y="10159"/>
                </a:lnTo>
                <a:lnTo>
                  <a:pt x="2363310" y="10159"/>
                </a:lnTo>
                <a:lnTo>
                  <a:pt x="2321997" y="0"/>
                </a:lnTo>
                <a:close/>
              </a:path>
            </a:pathLst>
          </a:custGeom>
          <a:solidFill>
            <a:srgbClr val="00C8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442959" y="311150"/>
            <a:ext cx="701040" cy="10160"/>
          </a:xfrm>
          <a:custGeom>
            <a:avLst/>
            <a:gdLst/>
            <a:ahLst/>
            <a:cxnLst/>
            <a:rect l="l" t="t" r="r" b="b"/>
            <a:pathLst>
              <a:path w="701040" h="10160">
                <a:moveTo>
                  <a:pt x="701039" y="0"/>
                </a:moveTo>
                <a:lnTo>
                  <a:pt x="35559" y="0"/>
                </a:lnTo>
                <a:lnTo>
                  <a:pt x="0" y="10159"/>
                </a:lnTo>
                <a:lnTo>
                  <a:pt x="701039" y="10159"/>
                </a:lnTo>
                <a:lnTo>
                  <a:pt x="701039" y="0"/>
                </a:lnTo>
                <a:close/>
              </a:path>
            </a:pathLst>
          </a:custGeom>
          <a:solidFill>
            <a:srgbClr val="00C8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320040"/>
            <a:ext cx="2197735" cy="10160"/>
          </a:xfrm>
          <a:custGeom>
            <a:avLst/>
            <a:gdLst/>
            <a:ahLst/>
            <a:cxnLst/>
            <a:rect l="l" t="t" r="r" b="b"/>
            <a:pathLst>
              <a:path w="2197735" h="10160">
                <a:moveTo>
                  <a:pt x="2197166" y="0"/>
                </a:moveTo>
                <a:lnTo>
                  <a:pt x="0" y="0"/>
                </a:lnTo>
                <a:lnTo>
                  <a:pt x="0" y="10159"/>
                </a:lnTo>
                <a:lnTo>
                  <a:pt x="2020168" y="10159"/>
                </a:lnTo>
                <a:lnTo>
                  <a:pt x="2197166" y="0"/>
                </a:lnTo>
                <a:close/>
              </a:path>
            </a:pathLst>
          </a:custGeom>
          <a:solidFill>
            <a:srgbClr val="00C7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66061" y="320040"/>
            <a:ext cx="2258060" cy="10160"/>
          </a:xfrm>
          <a:custGeom>
            <a:avLst/>
            <a:gdLst/>
            <a:ahLst/>
            <a:cxnLst/>
            <a:rect l="l" t="t" r="r" b="b"/>
            <a:pathLst>
              <a:path w="2258060" h="10160">
                <a:moveTo>
                  <a:pt x="2216564" y="0"/>
                </a:moveTo>
                <a:lnTo>
                  <a:pt x="0" y="0"/>
                </a:lnTo>
                <a:lnTo>
                  <a:pt x="161807" y="10159"/>
                </a:lnTo>
                <a:lnTo>
                  <a:pt x="2257877" y="10159"/>
                </a:lnTo>
                <a:lnTo>
                  <a:pt x="2216564" y="0"/>
                </a:lnTo>
                <a:close/>
              </a:path>
            </a:pathLst>
          </a:custGeom>
          <a:solidFill>
            <a:srgbClr val="00C7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411844" y="320040"/>
            <a:ext cx="732155" cy="10160"/>
          </a:xfrm>
          <a:custGeom>
            <a:avLst/>
            <a:gdLst/>
            <a:ahLst/>
            <a:cxnLst/>
            <a:rect l="l" t="t" r="r" b="b"/>
            <a:pathLst>
              <a:path w="732154" h="10160">
                <a:moveTo>
                  <a:pt x="732154" y="0"/>
                </a:moveTo>
                <a:lnTo>
                  <a:pt x="35559" y="0"/>
                </a:lnTo>
                <a:lnTo>
                  <a:pt x="0" y="10159"/>
                </a:lnTo>
                <a:lnTo>
                  <a:pt x="732154" y="10159"/>
                </a:lnTo>
                <a:lnTo>
                  <a:pt x="732154" y="0"/>
                </a:lnTo>
                <a:close/>
              </a:path>
            </a:pathLst>
          </a:custGeom>
          <a:solidFill>
            <a:srgbClr val="00C7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328929"/>
            <a:ext cx="1987550" cy="10160"/>
          </a:xfrm>
          <a:custGeom>
            <a:avLst/>
            <a:gdLst/>
            <a:ahLst/>
            <a:cxnLst/>
            <a:rect l="l" t="t" r="r" b="b"/>
            <a:pathLst>
              <a:path w="1987550" h="10160">
                <a:moveTo>
                  <a:pt x="198697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918627" y="10160"/>
                </a:lnTo>
                <a:lnTo>
                  <a:pt x="1918627" y="6350"/>
                </a:lnTo>
                <a:lnTo>
                  <a:pt x="1986978" y="6350"/>
                </a:lnTo>
                <a:lnTo>
                  <a:pt x="1986978" y="0"/>
                </a:lnTo>
                <a:close/>
              </a:path>
            </a:pathLst>
          </a:custGeom>
          <a:solidFill>
            <a:srgbClr val="00C6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07642" y="328929"/>
            <a:ext cx="2152650" cy="10160"/>
          </a:xfrm>
          <a:custGeom>
            <a:avLst/>
            <a:gdLst/>
            <a:ahLst/>
            <a:cxnLst/>
            <a:rect l="l" t="t" r="r" b="b"/>
            <a:pathLst>
              <a:path w="2152650" h="10160">
                <a:moveTo>
                  <a:pt x="2111131" y="0"/>
                </a:moveTo>
                <a:lnTo>
                  <a:pt x="0" y="0"/>
                </a:lnTo>
                <a:lnTo>
                  <a:pt x="161807" y="10160"/>
                </a:lnTo>
                <a:lnTo>
                  <a:pt x="2152444" y="10160"/>
                </a:lnTo>
                <a:lnTo>
                  <a:pt x="2111131" y="0"/>
                </a:lnTo>
                <a:close/>
              </a:path>
            </a:pathLst>
          </a:custGeom>
          <a:solidFill>
            <a:srgbClr val="00C6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1" name="object 71"/>
          <p:cNvGrpSpPr/>
          <p:nvPr/>
        </p:nvGrpSpPr>
        <p:grpSpPr>
          <a:xfrm>
            <a:off x="0" y="328929"/>
            <a:ext cx="9144000" cy="699770"/>
            <a:chOff x="0" y="328929"/>
            <a:chExt cx="9144000" cy="699770"/>
          </a:xfrm>
        </p:grpSpPr>
        <p:sp>
          <p:nvSpPr>
            <p:cNvPr id="72" name="object 72"/>
            <p:cNvSpPr/>
            <p:nvPr/>
          </p:nvSpPr>
          <p:spPr>
            <a:xfrm>
              <a:off x="8391842" y="328929"/>
              <a:ext cx="752475" cy="10160"/>
            </a:xfrm>
            <a:custGeom>
              <a:avLst/>
              <a:gdLst/>
              <a:ahLst/>
              <a:cxnLst/>
              <a:rect l="l" t="t" r="r" b="b"/>
              <a:pathLst>
                <a:path w="752475" h="10160">
                  <a:moveTo>
                    <a:pt x="752157" y="0"/>
                  </a:moveTo>
                  <a:lnTo>
                    <a:pt x="17780" y="0"/>
                  </a:lnTo>
                  <a:lnTo>
                    <a:pt x="17780" y="381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744918" y="10160"/>
                  </a:lnTo>
                  <a:lnTo>
                    <a:pt x="744918" y="3810"/>
                  </a:lnTo>
                  <a:lnTo>
                    <a:pt x="752157" y="3810"/>
                  </a:lnTo>
                  <a:lnTo>
                    <a:pt x="752157" y="0"/>
                  </a:lnTo>
                  <a:close/>
                </a:path>
              </a:pathLst>
            </a:custGeom>
            <a:solidFill>
              <a:srgbClr val="00C6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0" y="339089"/>
              <a:ext cx="9128125" cy="8890"/>
            </a:xfrm>
            <a:custGeom>
              <a:avLst/>
              <a:gdLst/>
              <a:ahLst/>
              <a:cxnLst/>
              <a:rect l="l" t="t" r="r" b="b"/>
              <a:pathLst>
                <a:path w="9128125" h="8889">
                  <a:moveTo>
                    <a:pt x="1905606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1844790" y="8889"/>
                  </a:lnTo>
                  <a:lnTo>
                    <a:pt x="1905606" y="0"/>
                  </a:lnTo>
                  <a:close/>
                </a:path>
                <a:path w="9128125" h="8889">
                  <a:moveTo>
                    <a:pt x="5260087" y="0"/>
                  </a:moveTo>
                  <a:lnTo>
                    <a:pt x="3269450" y="0"/>
                  </a:lnTo>
                  <a:lnTo>
                    <a:pt x="3370579" y="6350"/>
                  </a:lnTo>
                  <a:lnTo>
                    <a:pt x="3393006" y="8889"/>
                  </a:lnTo>
                  <a:lnTo>
                    <a:pt x="5300834" y="8889"/>
                  </a:lnTo>
                  <a:lnTo>
                    <a:pt x="5275580" y="3809"/>
                  </a:lnTo>
                  <a:lnTo>
                    <a:pt x="5260087" y="0"/>
                  </a:lnTo>
                  <a:close/>
                </a:path>
                <a:path w="9128125" h="8889">
                  <a:moveTo>
                    <a:pt x="9127807" y="0"/>
                  </a:moveTo>
                  <a:lnTo>
                    <a:pt x="8380729" y="0"/>
                  </a:lnTo>
                  <a:lnTo>
                    <a:pt x="8349615" y="8889"/>
                  </a:lnTo>
                  <a:lnTo>
                    <a:pt x="9102725" y="8889"/>
                  </a:lnTo>
                  <a:lnTo>
                    <a:pt x="9127807" y="0"/>
                  </a:lnTo>
                  <a:close/>
                </a:path>
              </a:pathLst>
            </a:custGeom>
            <a:solidFill>
              <a:srgbClr val="00C5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0" y="347979"/>
              <a:ext cx="9102725" cy="8890"/>
            </a:xfrm>
            <a:custGeom>
              <a:avLst/>
              <a:gdLst/>
              <a:ahLst/>
              <a:cxnLst/>
              <a:rect l="l" t="t" r="r" b="b"/>
              <a:pathLst>
                <a:path w="9102725" h="8889">
                  <a:moveTo>
                    <a:pt x="184478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783969" y="8890"/>
                  </a:lnTo>
                  <a:lnTo>
                    <a:pt x="1844789" y="0"/>
                  </a:lnTo>
                  <a:close/>
                </a:path>
                <a:path w="9102725" h="8889">
                  <a:moveTo>
                    <a:pt x="5345023" y="8890"/>
                  </a:moveTo>
                  <a:lnTo>
                    <a:pt x="5300827" y="0"/>
                  </a:lnTo>
                  <a:lnTo>
                    <a:pt x="3392995" y="0"/>
                  </a:lnTo>
                  <a:lnTo>
                    <a:pt x="3471494" y="8890"/>
                  </a:lnTo>
                  <a:lnTo>
                    <a:pt x="5345023" y="8890"/>
                  </a:lnTo>
                  <a:close/>
                </a:path>
                <a:path w="9102725" h="8889">
                  <a:moveTo>
                    <a:pt x="9102725" y="0"/>
                  </a:moveTo>
                  <a:lnTo>
                    <a:pt x="8349602" y="0"/>
                  </a:lnTo>
                  <a:lnTo>
                    <a:pt x="8318487" y="8890"/>
                  </a:lnTo>
                  <a:lnTo>
                    <a:pt x="9077642" y="8890"/>
                  </a:lnTo>
                  <a:lnTo>
                    <a:pt x="9102725" y="0"/>
                  </a:lnTo>
                  <a:close/>
                </a:path>
              </a:pathLst>
            </a:custGeom>
            <a:solidFill>
              <a:srgbClr val="00C4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0" y="356869"/>
              <a:ext cx="9065260" cy="10160"/>
            </a:xfrm>
            <a:custGeom>
              <a:avLst/>
              <a:gdLst/>
              <a:ahLst/>
              <a:cxnLst/>
              <a:rect l="l" t="t" r="r" b="b"/>
              <a:pathLst>
                <a:path w="9065260" h="10160">
                  <a:moveTo>
                    <a:pt x="178396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714461" y="10160"/>
                  </a:lnTo>
                  <a:lnTo>
                    <a:pt x="1783969" y="0"/>
                  </a:lnTo>
                  <a:close/>
                </a:path>
                <a:path w="9065260" h="10160">
                  <a:moveTo>
                    <a:pt x="5395531" y="10160"/>
                  </a:moveTo>
                  <a:lnTo>
                    <a:pt x="5345023" y="0"/>
                  </a:lnTo>
                  <a:lnTo>
                    <a:pt x="3471494" y="0"/>
                  </a:lnTo>
                  <a:lnTo>
                    <a:pt x="3561207" y="10160"/>
                  </a:lnTo>
                  <a:lnTo>
                    <a:pt x="5395531" y="10160"/>
                  </a:lnTo>
                  <a:close/>
                </a:path>
                <a:path w="9065260" h="10160">
                  <a:moveTo>
                    <a:pt x="9065095" y="0"/>
                  </a:moveTo>
                  <a:lnTo>
                    <a:pt x="8302942" y="0"/>
                  </a:lnTo>
                  <a:lnTo>
                    <a:pt x="8302942" y="8890"/>
                  </a:lnTo>
                  <a:lnTo>
                    <a:pt x="8285162" y="8890"/>
                  </a:lnTo>
                  <a:lnTo>
                    <a:pt x="8285162" y="10160"/>
                  </a:lnTo>
                  <a:lnTo>
                    <a:pt x="9050401" y="10160"/>
                  </a:lnTo>
                  <a:lnTo>
                    <a:pt x="9050401" y="8890"/>
                  </a:lnTo>
                  <a:lnTo>
                    <a:pt x="9065095" y="8890"/>
                  </a:lnTo>
                  <a:lnTo>
                    <a:pt x="9065095" y="0"/>
                  </a:lnTo>
                  <a:close/>
                </a:path>
              </a:pathLst>
            </a:custGeom>
            <a:solidFill>
              <a:srgbClr val="00C3D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0" y="365759"/>
              <a:ext cx="9052560" cy="10160"/>
            </a:xfrm>
            <a:custGeom>
              <a:avLst/>
              <a:gdLst/>
              <a:ahLst/>
              <a:cxnLst/>
              <a:rect l="l" t="t" r="r" b="b"/>
              <a:pathLst>
                <a:path w="9052560" h="10160">
                  <a:moveTo>
                    <a:pt x="172314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653654" y="10160"/>
                  </a:lnTo>
                  <a:lnTo>
                    <a:pt x="1723148" y="0"/>
                  </a:lnTo>
                  <a:close/>
                </a:path>
                <a:path w="9052560" h="10160">
                  <a:moveTo>
                    <a:pt x="5439727" y="10160"/>
                  </a:moveTo>
                  <a:lnTo>
                    <a:pt x="5389219" y="0"/>
                  </a:lnTo>
                  <a:lnTo>
                    <a:pt x="3549993" y="0"/>
                  </a:lnTo>
                  <a:lnTo>
                    <a:pt x="3639693" y="10160"/>
                  </a:lnTo>
                  <a:lnTo>
                    <a:pt x="5439727" y="10160"/>
                  </a:lnTo>
                  <a:close/>
                </a:path>
                <a:path w="9052560" h="10160">
                  <a:moveTo>
                    <a:pt x="9052560" y="0"/>
                  </a:moveTo>
                  <a:lnTo>
                    <a:pt x="8287372" y="0"/>
                  </a:lnTo>
                  <a:lnTo>
                    <a:pt x="8251812" y="10160"/>
                  </a:lnTo>
                  <a:lnTo>
                    <a:pt x="9018003" y="10160"/>
                  </a:lnTo>
                  <a:lnTo>
                    <a:pt x="9052560" y="0"/>
                  </a:lnTo>
                  <a:close/>
                </a:path>
              </a:pathLst>
            </a:custGeom>
            <a:solidFill>
              <a:srgbClr val="00C2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0" y="374649"/>
              <a:ext cx="9022715" cy="10160"/>
            </a:xfrm>
            <a:custGeom>
              <a:avLst/>
              <a:gdLst/>
              <a:ahLst/>
              <a:cxnLst/>
              <a:rect l="l" t="t" r="r" b="b"/>
              <a:pathLst>
                <a:path w="9022715" h="10160">
                  <a:moveTo>
                    <a:pt x="166234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592834" y="10160"/>
                  </a:lnTo>
                  <a:lnTo>
                    <a:pt x="1662341" y="0"/>
                  </a:lnTo>
                  <a:close/>
                </a:path>
                <a:path w="9022715" h="10160">
                  <a:moveTo>
                    <a:pt x="5483923" y="10160"/>
                  </a:moveTo>
                  <a:lnTo>
                    <a:pt x="5433415" y="0"/>
                  </a:lnTo>
                  <a:lnTo>
                    <a:pt x="3628479" y="0"/>
                  </a:lnTo>
                  <a:lnTo>
                    <a:pt x="3718191" y="10160"/>
                  </a:lnTo>
                  <a:lnTo>
                    <a:pt x="5483923" y="10160"/>
                  </a:lnTo>
                  <a:close/>
                </a:path>
                <a:path w="9022715" h="10160">
                  <a:moveTo>
                    <a:pt x="9022334" y="0"/>
                  </a:moveTo>
                  <a:lnTo>
                    <a:pt x="8256257" y="0"/>
                  </a:lnTo>
                  <a:lnTo>
                    <a:pt x="8220710" y="10160"/>
                  </a:lnTo>
                  <a:lnTo>
                    <a:pt x="8987790" y="10160"/>
                  </a:lnTo>
                  <a:lnTo>
                    <a:pt x="9022334" y="0"/>
                  </a:lnTo>
                  <a:close/>
                </a:path>
              </a:pathLst>
            </a:custGeom>
            <a:solidFill>
              <a:srgbClr val="00C1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0" y="384809"/>
              <a:ext cx="8987790" cy="8890"/>
            </a:xfrm>
            <a:custGeom>
              <a:avLst/>
              <a:gdLst/>
              <a:ahLst/>
              <a:cxnLst/>
              <a:rect l="l" t="t" r="r" b="b"/>
              <a:pathLst>
                <a:path w="8987790" h="8889">
                  <a:moveTo>
                    <a:pt x="1571117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543977" y="8890"/>
                  </a:lnTo>
                  <a:lnTo>
                    <a:pt x="1543977" y="6350"/>
                  </a:lnTo>
                  <a:lnTo>
                    <a:pt x="1571117" y="6350"/>
                  </a:lnTo>
                  <a:lnTo>
                    <a:pt x="1571117" y="0"/>
                  </a:lnTo>
                  <a:close/>
                </a:path>
                <a:path w="8987790" h="8889">
                  <a:moveTo>
                    <a:pt x="5528119" y="8890"/>
                  </a:moveTo>
                  <a:lnTo>
                    <a:pt x="5483923" y="0"/>
                  </a:lnTo>
                  <a:lnTo>
                    <a:pt x="3718191" y="0"/>
                  </a:lnTo>
                  <a:lnTo>
                    <a:pt x="3796690" y="8890"/>
                  </a:lnTo>
                  <a:lnTo>
                    <a:pt x="5528119" y="8890"/>
                  </a:lnTo>
                  <a:close/>
                </a:path>
                <a:path w="8987790" h="8889">
                  <a:moveTo>
                    <a:pt x="8987790" y="0"/>
                  </a:moveTo>
                  <a:lnTo>
                    <a:pt x="8220697" y="0"/>
                  </a:lnTo>
                  <a:lnTo>
                    <a:pt x="8182965" y="8890"/>
                  </a:lnTo>
                  <a:lnTo>
                    <a:pt x="8957564" y="8890"/>
                  </a:lnTo>
                  <a:lnTo>
                    <a:pt x="8987790" y="0"/>
                  </a:lnTo>
                  <a:close/>
                </a:path>
              </a:pathLst>
            </a:custGeom>
            <a:solidFill>
              <a:srgbClr val="00C0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0" y="393699"/>
              <a:ext cx="8957945" cy="8890"/>
            </a:xfrm>
            <a:custGeom>
              <a:avLst/>
              <a:gdLst/>
              <a:ahLst/>
              <a:cxnLst/>
              <a:rect l="l" t="t" r="r" b="b"/>
              <a:pathLst>
                <a:path w="8957945" h="8889">
                  <a:moveTo>
                    <a:pt x="153855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500632" y="8890"/>
                  </a:lnTo>
                  <a:lnTo>
                    <a:pt x="1538554" y="0"/>
                  </a:lnTo>
                  <a:close/>
                </a:path>
                <a:path w="8957945" h="8889">
                  <a:moveTo>
                    <a:pt x="5572315" y="8890"/>
                  </a:moveTo>
                  <a:lnTo>
                    <a:pt x="5528119" y="0"/>
                  </a:lnTo>
                  <a:lnTo>
                    <a:pt x="3796690" y="0"/>
                  </a:lnTo>
                  <a:lnTo>
                    <a:pt x="3875176" y="8890"/>
                  </a:lnTo>
                  <a:lnTo>
                    <a:pt x="5572315" y="8890"/>
                  </a:lnTo>
                  <a:close/>
                </a:path>
                <a:path w="8957945" h="8889">
                  <a:moveTo>
                    <a:pt x="8957564" y="0"/>
                  </a:moveTo>
                  <a:lnTo>
                    <a:pt x="8182965" y="0"/>
                  </a:lnTo>
                  <a:lnTo>
                    <a:pt x="8145221" y="8890"/>
                  </a:lnTo>
                  <a:lnTo>
                    <a:pt x="8927338" y="8890"/>
                  </a:lnTo>
                  <a:lnTo>
                    <a:pt x="8957564" y="0"/>
                  </a:lnTo>
                  <a:close/>
                </a:path>
              </a:pathLst>
            </a:custGeom>
            <a:solidFill>
              <a:srgbClr val="00BF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0" y="402589"/>
              <a:ext cx="8927465" cy="10160"/>
            </a:xfrm>
            <a:custGeom>
              <a:avLst/>
              <a:gdLst/>
              <a:ahLst/>
              <a:cxnLst/>
              <a:rect l="l" t="t" r="r" b="b"/>
              <a:pathLst>
                <a:path w="8927465" h="10159">
                  <a:moveTo>
                    <a:pt x="150063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457299" y="10160"/>
                  </a:lnTo>
                  <a:lnTo>
                    <a:pt x="1500632" y="0"/>
                  </a:lnTo>
                  <a:close/>
                </a:path>
                <a:path w="8927465" h="10159">
                  <a:moveTo>
                    <a:pt x="5622823" y="10160"/>
                  </a:moveTo>
                  <a:lnTo>
                    <a:pt x="5572315" y="0"/>
                  </a:lnTo>
                  <a:lnTo>
                    <a:pt x="3875176" y="0"/>
                  </a:lnTo>
                  <a:lnTo>
                    <a:pt x="3964889" y="10160"/>
                  </a:lnTo>
                  <a:lnTo>
                    <a:pt x="5622823" y="10160"/>
                  </a:lnTo>
                  <a:close/>
                </a:path>
                <a:path w="8927465" h="10159">
                  <a:moveTo>
                    <a:pt x="8927338" y="0"/>
                  </a:moveTo>
                  <a:lnTo>
                    <a:pt x="8145221" y="0"/>
                  </a:lnTo>
                  <a:lnTo>
                    <a:pt x="8102079" y="10160"/>
                  </a:lnTo>
                  <a:lnTo>
                    <a:pt x="8892794" y="10160"/>
                  </a:lnTo>
                  <a:lnTo>
                    <a:pt x="8927338" y="0"/>
                  </a:lnTo>
                  <a:close/>
                </a:path>
              </a:pathLst>
            </a:custGeom>
            <a:solidFill>
              <a:srgbClr val="00BED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0" y="411479"/>
              <a:ext cx="8888730" cy="10160"/>
            </a:xfrm>
            <a:custGeom>
              <a:avLst/>
              <a:gdLst/>
              <a:ahLst/>
              <a:cxnLst/>
              <a:rect l="l" t="t" r="r" b="b"/>
              <a:pathLst>
                <a:path w="8888730" h="10159">
                  <a:moveTo>
                    <a:pt x="146272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419377" y="10160"/>
                  </a:lnTo>
                  <a:lnTo>
                    <a:pt x="1462722" y="0"/>
                  </a:lnTo>
                  <a:close/>
                </a:path>
                <a:path w="8888730" h="10159">
                  <a:moveTo>
                    <a:pt x="5667019" y="10160"/>
                  </a:moveTo>
                  <a:lnTo>
                    <a:pt x="5616511" y="0"/>
                  </a:lnTo>
                  <a:lnTo>
                    <a:pt x="3953675" y="0"/>
                  </a:lnTo>
                  <a:lnTo>
                    <a:pt x="4043375" y="10160"/>
                  </a:lnTo>
                  <a:lnTo>
                    <a:pt x="5667019" y="10160"/>
                  </a:lnTo>
                  <a:close/>
                </a:path>
                <a:path w="8888730" h="10159">
                  <a:moveTo>
                    <a:pt x="8888476" y="0"/>
                  </a:moveTo>
                  <a:lnTo>
                    <a:pt x="8096694" y="0"/>
                  </a:lnTo>
                  <a:lnTo>
                    <a:pt x="8096694" y="5080"/>
                  </a:lnTo>
                  <a:lnTo>
                    <a:pt x="8075117" y="5080"/>
                  </a:lnTo>
                  <a:lnTo>
                    <a:pt x="8075117" y="10160"/>
                  </a:lnTo>
                  <a:lnTo>
                    <a:pt x="8869502" y="10160"/>
                  </a:lnTo>
                  <a:lnTo>
                    <a:pt x="8869502" y="5080"/>
                  </a:lnTo>
                  <a:lnTo>
                    <a:pt x="8888476" y="5080"/>
                  </a:lnTo>
                  <a:lnTo>
                    <a:pt x="8888476" y="0"/>
                  </a:lnTo>
                  <a:close/>
                </a:path>
              </a:pathLst>
            </a:custGeom>
            <a:solidFill>
              <a:srgbClr val="00BD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0" y="420369"/>
              <a:ext cx="8864600" cy="10160"/>
            </a:xfrm>
            <a:custGeom>
              <a:avLst/>
              <a:gdLst/>
              <a:ahLst/>
              <a:cxnLst/>
              <a:rect l="l" t="t" r="r" b="b"/>
              <a:pathLst>
                <a:path w="8864600" h="10159">
                  <a:moveTo>
                    <a:pt x="142480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381455" y="10160"/>
                  </a:lnTo>
                  <a:lnTo>
                    <a:pt x="1424800" y="0"/>
                  </a:lnTo>
                  <a:close/>
                </a:path>
                <a:path w="8864600" h="10159">
                  <a:moveTo>
                    <a:pt x="5711215" y="10160"/>
                  </a:moveTo>
                  <a:lnTo>
                    <a:pt x="5660707" y="0"/>
                  </a:lnTo>
                  <a:lnTo>
                    <a:pt x="4032173" y="0"/>
                  </a:lnTo>
                  <a:lnTo>
                    <a:pt x="4121874" y="10160"/>
                  </a:lnTo>
                  <a:lnTo>
                    <a:pt x="5711215" y="10160"/>
                  </a:lnTo>
                  <a:close/>
                </a:path>
                <a:path w="8864600" h="10159">
                  <a:moveTo>
                    <a:pt x="8864346" y="0"/>
                  </a:moveTo>
                  <a:lnTo>
                    <a:pt x="8069732" y="0"/>
                  </a:lnTo>
                  <a:lnTo>
                    <a:pt x="8026590" y="10160"/>
                  </a:lnTo>
                  <a:lnTo>
                    <a:pt x="8823046" y="10160"/>
                  </a:lnTo>
                  <a:lnTo>
                    <a:pt x="8864346" y="0"/>
                  </a:lnTo>
                  <a:close/>
                </a:path>
              </a:pathLst>
            </a:custGeom>
            <a:solidFill>
              <a:srgbClr val="00BC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0" y="430529"/>
              <a:ext cx="8823325" cy="8890"/>
            </a:xfrm>
            <a:custGeom>
              <a:avLst/>
              <a:gdLst/>
              <a:ahLst/>
              <a:cxnLst/>
              <a:rect l="l" t="t" r="r" b="b"/>
              <a:pathLst>
                <a:path w="8823325" h="8890">
                  <a:moveTo>
                    <a:pt x="1381455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343533" y="8890"/>
                  </a:lnTo>
                  <a:lnTo>
                    <a:pt x="1381455" y="0"/>
                  </a:lnTo>
                  <a:close/>
                </a:path>
                <a:path w="8823325" h="8890">
                  <a:moveTo>
                    <a:pt x="5740006" y="1270"/>
                  </a:moveTo>
                  <a:lnTo>
                    <a:pt x="5714377" y="1270"/>
                  </a:lnTo>
                  <a:lnTo>
                    <a:pt x="5714377" y="0"/>
                  </a:lnTo>
                  <a:lnTo>
                    <a:pt x="4127487" y="0"/>
                  </a:lnTo>
                  <a:lnTo>
                    <a:pt x="4127487" y="1270"/>
                  </a:lnTo>
                  <a:lnTo>
                    <a:pt x="4166730" y="1270"/>
                  </a:lnTo>
                  <a:lnTo>
                    <a:pt x="4166730" y="8890"/>
                  </a:lnTo>
                  <a:lnTo>
                    <a:pt x="5740006" y="8890"/>
                  </a:lnTo>
                  <a:lnTo>
                    <a:pt x="5740006" y="1270"/>
                  </a:lnTo>
                  <a:close/>
                </a:path>
                <a:path w="8823325" h="8890">
                  <a:moveTo>
                    <a:pt x="8823046" y="0"/>
                  </a:moveTo>
                  <a:lnTo>
                    <a:pt x="8026590" y="0"/>
                  </a:lnTo>
                  <a:lnTo>
                    <a:pt x="7988846" y="8890"/>
                  </a:lnTo>
                  <a:lnTo>
                    <a:pt x="8786901" y="8890"/>
                  </a:lnTo>
                  <a:lnTo>
                    <a:pt x="8823046" y="0"/>
                  </a:lnTo>
                  <a:close/>
                </a:path>
              </a:pathLst>
            </a:custGeom>
            <a:solidFill>
              <a:srgbClr val="00BBD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0" y="439419"/>
              <a:ext cx="8787130" cy="10160"/>
            </a:xfrm>
            <a:custGeom>
              <a:avLst/>
              <a:gdLst/>
              <a:ahLst/>
              <a:cxnLst/>
              <a:rect l="l" t="t" r="r" b="b"/>
              <a:pathLst>
                <a:path w="8787130" h="10159">
                  <a:moveTo>
                    <a:pt x="1343533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300200" y="10160"/>
                  </a:lnTo>
                  <a:lnTo>
                    <a:pt x="1343533" y="0"/>
                  </a:lnTo>
                  <a:close/>
                </a:path>
                <a:path w="8787130" h="10159">
                  <a:moveTo>
                    <a:pt x="5822404" y="10160"/>
                  </a:moveTo>
                  <a:lnTo>
                    <a:pt x="5762472" y="0"/>
                  </a:lnTo>
                  <a:lnTo>
                    <a:pt x="4200372" y="0"/>
                  </a:lnTo>
                  <a:lnTo>
                    <a:pt x="4290072" y="10160"/>
                  </a:lnTo>
                  <a:lnTo>
                    <a:pt x="5822404" y="10160"/>
                  </a:lnTo>
                  <a:close/>
                </a:path>
                <a:path w="8787130" h="10159">
                  <a:moveTo>
                    <a:pt x="8786901" y="0"/>
                  </a:moveTo>
                  <a:lnTo>
                    <a:pt x="7988846" y="0"/>
                  </a:lnTo>
                  <a:lnTo>
                    <a:pt x="7945717" y="10160"/>
                  </a:lnTo>
                  <a:lnTo>
                    <a:pt x="8745601" y="10160"/>
                  </a:lnTo>
                  <a:lnTo>
                    <a:pt x="8786901" y="0"/>
                  </a:lnTo>
                  <a:close/>
                </a:path>
              </a:pathLst>
            </a:custGeom>
            <a:solidFill>
              <a:srgbClr val="00BA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0" y="448309"/>
              <a:ext cx="8733155" cy="10160"/>
            </a:xfrm>
            <a:custGeom>
              <a:avLst/>
              <a:gdLst/>
              <a:ahLst/>
              <a:cxnLst/>
              <a:rect l="l" t="t" r="r" b="b"/>
              <a:pathLst>
                <a:path w="8733155" h="10159">
                  <a:moveTo>
                    <a:pt x="130561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62278" y="10160"/>
                  </a:lnTo>
                  <a:lnTo>
                    <a:pt x="1305610" y="0"/>
                  </a:lnTo>
                  <a:close/>
                </a:path>
                <a:path w="8733155" h="10159">
                  <a:moveTo>
                    <a:pt x="5874842" y="10160"/>
                  </a:moveTo>
                  <a:lnTo>
                    <a:pt x="5814911" y="0"/>
                  </a:lnTo>
                  <a:lnTo>
                    <a:pt x="4278858" y="0"/>
                  </a:lnTo>
                  <a:lnTo>
                    <a:pt x="4368571" y="10160"/>
                  </a:lnTo>
                  <a:lnTo>
                    <a:pt x="5874842" y="10160"/>
                  </a:lnTo>
                  <a:close/>
                </a:path>
                <a:path w="8733155" h="10159">
                  <a:moveTo>
                    <a:pt x="8732698" y="0"/>
                  </a:moveTo>
                  <a:lnTo>
                    <a:pt x="7932229" y="0"/>
                  </a:lnTo>
                  <a:lnTo>
                    <a:pt x="7932229" y="8890"/>
                  </a:lnTo>
                  <a:lnTo>
                    <a:pt x="7910068" y="8890"/>
                  </a:lnTo>
                  <a:lnTo>
                    <a:pt x="7910068" y="10160"/>
                  </a:lnTo>
                  <a:lnTo>
                    <a:pt x="8712048" y="10160"/>
                  </a:lnTo>
                  <a:lnTo>
                    <a:pt x="8712048" y="8890"/>
                  </a:lnTo>
                  <a:lnTo>
                    <a:pt x="8732698" y="8890"/>
                  </a:lnTo>
                  <a:lnTo>
                    <a:pt x="8732698" y="0"/>
                  </a:lnTo>
                  <a:close/>
                </a:path>
              </a:pathLst>
            </a:custGeom>
            <a:solidFill>
              <a:srgbClr val="00B9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0" y="457199"/>
              <a:ext cx="8714740" cy="10160"/>
            </a:xfrm>
            <a:custGeom>
              <a:avLst/>
              <a:gdLst/>
              <a:ahLst/>
              <a:cxnLst/>
              <a:rect l="l" t="t" r="r" b="b"/>
              <a:pathLst>
                <a:path w="8714740" h="10159">
                  <a:moveTo>
                    <a:pt x="12676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24356" y="10160"/>
                  </a:lnTo>
                  <a:lnTo>
                    <a:pt x="1267688" y="0"/>
                  </a:lnTo>
                  <a:close/>
                </a:path>
                <a:path w="8714740" h="10159">
                  <a:moveTo>
                    <a:pt x="5927280" y="10160"/>
                  </a:moveTo>
                  <a:lnTo>
                    <a:pt x="5867349" y="0"/>
                  </a:lnTo>
                  <a:lnTo>
                    <a:pt x="4357357" y="0"/>
                  </a:lnTo>
                  <a:lnTo>
                    <a:pt x="4447070" y="10160"/>
                  </a:lnTo>
                  <a:lnTo>
                    <a:pt x="5927280" y="10160"/>
                  </a:lnTo>
                  <a:close/>
                </a:path>
                <a:path w="8714740" h="10159">
                  <a:moveTo>
                    <a:pt x="8714626" y="0"/>
                  </a:moveTo>
                  <a:lnTo>
                    <a:pt x="7913370" y="0"/>
                  </a:lnTo>
                  <a:lnTo>
                    <a:pt x="7860703" y="10160"/>
                  </a:lnTo>
                  <a:lnTo>
                    <a:pt x="8673325" y="10160"/>
                  </a:lnTo>
                  <a:lnTo>
                    <a:pt x="8714626" y="0"/>
                  </a:lnTo>
                  <a:close/>
                </a:path>
              </a:pathLst>
            </a:custGeom>
            <a:solidFill>
              <a:srgbClr val="00B8D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0" y="466089"/>
              <a:ext cx="8660765" cy="10160"/>
            </a:xfrm>
            <a:custGeom>
              <a:avLst/>
              <a:gdLst/>
              <a:ahLst/>
              <a:cxnLst/>
              <a:rect l="l" t="t" r="r" b="b"/>
              <a:pathLst>
                <a:path w="8660765" h="10159">
                  <a:moveTo>
                    <a:pt x="121622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196873" y="10160"/>
                  </a:lnTo>
                  <a:lnTo>
                    <a:pt x="1196873" y="6350"/>
                  </a:lnTo>
                  <a:lnTo>
                    <a:pt x="1216228" y="6350"/>
                  </a:lnTo>
                  <a:lnTo>
                    <a:pt x="1216228" y="0"/>
                  </a:lnTo>
                  <a:close/>
                </a:path>
                <a:path w="8660765" h="10159">
                  <a:moveTo>
                    <a:pt x="5979719" y="10160"/>
                  </a:moveTo>
                  <a:lnTo>
                    <a:pt x="5919787" y="0"/>
                  </a:lnTo>
                  <a:lnTo>
                    <a:pt x="4435856" y="0"/>
                  </a:lnTo>
                  <a:lnTo>
                    <a:pt x="4525556" y="10160"/>
                  </a:lnTo>
                  <a:lnTo>
                    <a:pt x="5979719" y="10160"/>
                  </a:lnTo>
                  <a:close/>
                </a:path>
                <a:path w="8660765" h="10159">
                  <a:moveTo>
                    <a:pt x="8660409" y="0"/>
                  </a:moveTo>
                  <a:lnTo>
                    <a:pt x="7844244" y="0"/>
                  </a:lnTo>
                  <a:lnTo>
                    <a:pt x="7844244" y="8890"/>
                  </a:lnTo>
                  <a:lnTo>
                    <a:pt x="7817904" y="8890"/>
                  </a:lnTo>
                  <a:lnTo>
                    <a:pt x="7817904" y="10160"/>
                  </a:lnTo>
                  <a:lnTo>
                    <a:pt x="8639365" y="10160"/>
                  </a:lnTo>
                  <a:lnTo>
                    <a:pt x="8639365" y="8890"/>
                  </a:lnTo>
                  <a:lnTo>
                    <a:pt x="8660409" y="8890"/>
                  </a:lnTo>
                  <a:lnTo>
                    <a:pt x="8660409" y="0"/>
                  </a:lnTo>
                  <a:close/>
                </a:path>
              </a:pathLst>
            </a:custGeom>
            <a:solidFill>
              <a:srgbClr val="00B7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0" y="476249"/>
              <a:ext cx="8636635" cy="8890"/>
            </a:xfrm>
            <a:custGeom>
              <a:avLst/>
              <a:gdLst/>
              <a:ahLst/>
              <a:cxnLst/>
              <a:rect l="l" t="t" r="r" b="b"/>
              <a:pathLst>
                <a:path w="8636635" h="8890">
                  <a:moveTo>
                    <a:pt x="119105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163942" y="8890"/>
                  </a:lnTo>
                  <a:lnTo>
                    <a:pt x="1191056" y="0"/>
                  </a:lnTo>
                  <a:close/>
                </a:path>
                <a:path w="8636635" h="8890">
                  <a:moveTo>
                    <a:pt x="6032144" y="8890"/>
                  </a:moveTo>
                  <a:lnTo>
                    <a:pt x="5979719" y="0"/>
                  </a:lnTo>
                  <a:lnTo>
                    <a:pt x="4525556" y="0"/>
                  </a:lnTo>
                  <a:lnTo>
                    <a:pt x="4604055" y="8890"/>
                  </a:lnTo>
                  <a:lnTo>
                    <a:pt x="6032144" y="8890"/>
                  </a:lnTo>
                  <a:close/>
                </a:path>
                <a:path w="8636635" h="8890">
                  <a:moveTo>
                    <a:pt x="8636381" y="0"/>
                  </a:moveTo>
                  <a:lnTo>
                    <a:pt x="7814615" y="0"/>
                  </a:lnTo>
                  <a:lnTo>
                    <a:pt x="7768526" y="8890"/>
                  </a:lnTo>
                  <a:lnTo>
                    <a:pt x="8594649" y="8890"/>
                  </a:lnTo>
                  <a:lnTo>
                    <a:pt x="8636381" y="0"/>
                  </a:lnTo>
                  <a:close/>
                </a:path>
              </a:pathLst>
            </a:custGeom>
            <a:solidFill>
              <a:srgbClr val="00B6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0" y="485139"/>
              <a:ext cx="8594725" cy="10160"/>
            </a:xfrm>
            <a:custGeom>
              <a:avLst/>
              <a:gdLst/>
              <a:ahLst/>
              <a:cxnLst/>
              <a:rect l="l" t="t" r="r" b="b"/>
              <a:pathLst>
                <a:path w="8594725" h="10159">
                  <a:moveTo>
                    <a:pt x="116395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32954" y="10160"/>
                  </a:lnTo>
                  <a:lnTo>
                    <a:pt x="1163955" y="0"/>
                  </a:lnTo>
                  <a:close/>
                </a:path>
                <a:path w="8594725" h="10159">
                  <a:moveTo>
                    <a:pt x="6092075" y="10160"/>
                  </a:moveTo>
                  <a:lnTo>
                    <a:pt x="6032144" y="0"/>
                  </a:lnTo>
                  <a:lnTo>
                    <a:pt x="4604055" y="0"/>
                  </a:lnTo>
                  <a:lnTo>
                    <a:pt x="4693767" y="10160"/>
                  </a:lnTo>
                  <a:lnTo>
                    <a:pt x="6092075" y="10160"/>
                  </a:lnTo>
                  <a:close/>
                </a:path>
                <a:path w="8594725" h="10159">
                  <a:moveTo>
                    <a:pt x="8594649" y="0"/>
                  </a:moveTo>
                  <a:lnTo>
                    <a:pt x="7768526" y="0"/>
                  </a:lnTo>
                  <a:lnTo>
                    <a:pt x="7715859" y="10160"/>
                  </a:lnTo>
                  <a:lnTo>
                    <a:pt x="8546960" y="10160"/>
                  </a:lnTo>
                  <a:lnTo>
                    <a:pt x="8594649" y="0"/>
                  </a:lnTo>
                  <a:close/>
                </a:path>
              </a:pathLst>
            </a:custGeom>
            <a:solidFill>
              <a:srgbClr val="00B5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0" y="494029"/>
              <a:ext cx="8553450" cy="10160"/>
            </a:xfrm>
            <a:custGeom>
              <a:avLst/>
              <a:gdLst/>
              <a:ahLst/>
              <a:cxnLst/>
              <a:rect l="l" t="t" r="r" b="b"/>
              <a:pathLst>
                <a:path w="8553450" h="10159">
                  <a:moveTo>
                    <a:pt x="11368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05839" y="10160"/>
                  </a:lnTo>
                  <a:lnTo>
                    <a:pt x="1136840" y="0"/>
                  </a:lnTo>
                  <a:close/>
                </a:path>
                <a:path w="8553450" h="10159">
                  <a:moveTo>
                    <a:pt x="6144514" y="10160"/>
                  </a:moveTo>
                  <a:lnTo>
                    <a:pt x="6084582" y="0"/>
                  </a:lnTo>
                  <a:lnTo>
                    <a:pt x="4682553" y="0"/>
                  </a:lnTo>
                  <a:lnTo>
                    <a:pt x="4772253" y="10160"/>
                  </a:lnTo>
                  <a:lnTo>
                    <a:pt x="6144514" y="10160"/>
                  </a:lnTo>
                  <a:close/>
                </a:path>
                <a:path w="8553450" h="10159">
                  <a:moveTo>
                    <a:pt x="8552929" y="0"/>
                  </a:moveTo>
                  <a:lnTo>
                    <a:pt x="7722451" y="0"/>
                  </a:lnTo>
                  <a:lnTo>
                    <a:pt x="7669784" y="10160"/>
                  </a:lnTo>
                  <a:lnTo>
                    <a:pt x="8505241" y="10160"/>
                  </a:lnTo>
                  <a:lnTo>
                    <a:pt x="8552929" y="0"/>
                  </a:lnTo>
                  <a:close/>
                </a:path>
              </a:pathLst>
            </a:custGeom>
            <a:solidFill>
              <a:srgbClr val="00B4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0" y="502919"/>
              <a:ext cx="8511540" cy="10160"/>
            </a:xfrm>
            <a:custGeom>
              <a:avLst/>
              <a:gdLst/>
              <a:ahLst/>
              <a:cxnLst/>
              <a:rect l="l" t="t" r="r" b="b"/>
              <a:pathLst>
                <a:path w="8511540" h="10159">
                  <a:moveTo>
                    <a:pt x="1109713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078725" y="10160"/>
                  </a:lnTo>
                  <a:lnTo>
                    <a:pt x="1109713" y="0"/>
                  </a:lnTo>
                  <a:close/>
                </a:path>
                <a:path w="8511540" h="10159">
                  <a:moveTo>
                    <a:pt x="6186030" y="3810"/>
                  </a:moveTo>
                  <a:lnTo>
                    <a:pt x="6148260" y="3810"/>
                  </a:lnTo>
                  <a:lnTo>
                    <a:pt x="6148260" y="0"/>
                  </a:lnTo>
                  <a:lnTo>
                    <a:pt x="4777867" y="0"/>
                  </a:lnTo>
                  <a:lnTo>
                    <a:pt x="4777867" y="3810"/>
                  </a:lnTo>
                  <a:lnTo>
                    <a:pt x="4822710" y="3810"/>
                  </a:lnTo>
                  <a:lnTo>
                    <a:pt x="4822710" y="10160"/>
                  </a:lnTo>
                  <a:lnTo>
                    <a:pt x="6186030" y="10160"/>
                  </a:lnTo>
                  <a:lnTo>
                    <a:pt x="6186030" y="3810"/>
                  </a:lnTo>
                  <a:close/>
                </a:path>
                <a:path w="8511540" h="10159">
                  <a:moveTo>
                    <a:pt x="8511197" y="0"/>
                  </a:moveTo>
                  <a:lnTo>
                    <a:pt x="7676362" y="0"/>
                  </a:lnTo>
                  <a:lnTo>
                    <a:pt x="7623696" y="10160"/>
                  </a:lnTo>
                  <a:lnTo>
                    <a:pt x="8463509" y="10160"/>
                  </a:lnTo>
                  <a:lnTo>
                    <a:pt x="8511197" y="0"/>
                  </a:lnTo>
                  <a:close/>
                </a:path>
              </a:pathLst>
            </a:custGeom>
            <a:solidFill>
              <a:srgbClr val="00B3D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0" y="513079"/>
              <a:ext cx="8448675" cy="8890"/>
            </a:xfrm>
            <a:custGeom>
              <a:avLst/>
              <a:gdLst/>
              <a:ahLst/>
              <a:cxnLst/>
              <a:rect l="l" t="t" r="r" b="b"/>
              <a:pathLst>
                <a:path w="8448675" h="8890">
                  <a:moveTo>
                    <a:pt x="107873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051610" y="8890"/>
                  </a:lnTo>
                  <a:lnTo>
                    <a:pt x="1078738" y="0"/>
                  </a:lnTo>
                  <a:close/>
                </a:path>
                <a:path w="8448675" h="8890">
                  <a:moveTo>
                    <a:pt x="6286881" y="8890"/>
                  </a:moveTo>
                  <a:lnTo>
                    <a:pt x="6212573" y="0"/>
                  </a:lnTo>
                  <a:lnTo>
                    <a:pt x="4850752" y="0"/>
                  </a:lnTo>
                  <a:lnTo>
                    <a:pt x="4929238" y="8890"/>
                  </a:lnTo>
                  <a:lnTo>
                    <a:pt x="6286881" y="8890"/>
                  </a:lnTo>
                  <a:close/>
                </a:path>
                <a:path w="8448675" h="8890">
                  <a:moveTo>
                    <a:pt x="8448599" y="0"/>
                  </a:moveTo>
                  <a:lnTo>
                    <a:pt x="7607236" y="0"/>
                  </a:lnTo>
                  <a:lnTo>
                    <a:pt x="7607236" y="6350"/>
                  </a:lnTo>
                  <a:lnTo>
                    <a:pt x="7580173" y="6350"/>
                  </a:lnTo>
                  <a:lnTo>
                    <a:pt x="7580173" y="8890"/>
                  </a:lnTo>
                  <a:lnTo>
                    <a:pt x="8427745" y="8890"/>
                  </a:lnTo>
                  <a:lnTo>
                    <a:pt x="8427745" y="6350"/>
                  </a:lnTo>
                  <a:lnTo>
                    <a:pt x="8448599" y="6350"/>
                  </a:lnTo>
                  <a:lnTo>
                    <a:pt x="8448599" y="0"/>
                  </a:lnTo>
                  <a:close/>
                </a:path>
              </a:pathLst>
            </a:custGeom>
            <a:solidFill>
              <a:srgbClr val="00B2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0" y="521969"/>
              <a:ext cx="8422005" cy="8890"/>
            </a:xfrm>
            <a:custGeom>
              <a:avLst/>
              <a:gdLst/>
              <a:ahLst/>
              <a:cxnLst/>
              <a:rect l="l" t="t" r="r" b="b"/>
              <a:pathLst>
                <a:path w="8422005" h="8890">
                  <a:moveTo>
                    <a:pt x="105161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024496" y="8890"/>
                  </a:lnTo>
                  <a:lnTo>
                    <a:pt x="1051610" y="0"/>
                  </a:lnTo>
                  <a:close/>
                </a:path>
                <a:path w="8422005" h="8890">
                  <a:moveTo>
                    <a:pt x="6361201" y="8890"/>
                  </a:moveTo>
                  <a:lnTo>
                    <a:pt x="6286881" y="0"/>
                  </a:lnTo>
                  <a:lnTo>
                    <a:pt x="4929238" y="0"/>
                  </a:lnTo>
                  <a:lnTo>
                    <a:pt x="5007737" y="8890"/>
                  </a:lnTo>
                  <a:lnTo>
                    <a:pt x="6361201" y="8890"/>
                  </a:lnTo>
                  <a:close/>
                </a:path>
                <a:path w="8422005" h="8890">
                  <a:moveTo>
                    <a:pt x="8421776" y="0"/>
                  </a:moveTo>
                  <a:lnTo>
                    <a:pt x="7569568" y="0"/>
                  </a:lnTo>
                  <a:lnTo>
                    <a:pt x="7495286" y="8890"/>
                  </a:lnTo>
                  <a:lnTo>
                    <a:pt x="8380044" y="8890"/>
                  </a:lnTo>
                  <a:lnTo>
                    <a:pt x="8421776" y="0"/>
                  </a:lnTo>
                  <a:close/>
                </a:path>
              </a:pathLst>
            </a:custGeom>
            <a:solidFill>
              <a:srgbClr val="00B1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0" y="530859"/>
              <a:ext cx="8365490" cy="10160"/>
            </a:xfrm>
            <a:custGeom>
              <a:avLst/>
              <a:gdLst/>
              <a:ahLst/>
              <a:cxnLst/>
              <a:rect l="l" t="t" r="r" b="b"/>
              <a:pathLst>
                <a:path w="8365490" h="10159">
                  <a:moveTo>
                    <a:pt x="102449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93508" y="10160"/>
                  </a:lnTo>
                  <a:lnTo>
                    <a:pt x="1024496" y="0"/>
                  </a:lnTo>
                  <a:close/>
                </a:path>
                <a:path w="8365490" h="10159">
                  <a:moveTo>
                    <a:pt x="6446126" y="10160"/>
                  </a:moveTo>
                  <a:lnTo>
                    <a:pt x="6361201" y="0"/>
                  </a:lnTo>
                  <a:lnTo>
                    <a:pt x="5007737" y="0"/>
                  </a:lnTo>
                  <a:lnTo>
                    <a:pt x="5097450" y="10160"/>
                  </a:lnTo>
                  <a:lnTo>
                    <a:pt x="6446126" y="10160"/>
                  </a:lnTo>
                  <a:close/>
                </a:path>
                <a:path w="8365490" h="10159">
                  <a:moveTo>
                    <a:pt x="8365147" y="0"/>
                  </a:moveTo>
                  <a:lnTo>
                    <a:pt x="7468756" y="0"/>
                  </a:lnTo>
                  <a:lnTo>
                    <a:pt x="7468756" y="6350"/>
                  </a:lnTo>
                  <a:lnTo>
                    <a:pt x="7426325" y="6350"/>
                  </a:lnTo>
                  <a:lnTo>
                    <a:pt x="7426325" y="10160"/>
                  </a:lnTo>
                  <a:lnTo>
                    <a:pt x="8339264" y="10160"/>
                  </a:lnTo>
                  <a:lnTo>
                    <a:pt x="8339264" y="6350"/>
                  </a:lnTo>
                  <a:lnTo>
                    <a:pt x="8365147" y="6350"/>
                  </a:lnTo>
                  <a:lnTo>
                    <a:pt x="8365147" y="0"/>
                  </a:lnTo>
                  <a:close/>
                </a:path>
              </a:pathLst>
            </a:custGeom>
            <a:solidFill>
              <a:srgbClr val="00B0D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0" y="539749"/>
              <a:ext cx="8335645" cy="10160"/>
            </a:xfrm>
            <a:custGeom>
              <a:avLst/>
              <a:gdLst/>
              <a:ahLst/>
              <a:cxnLst/>
              <a:rect l="l" t="t" r="r" b="b"/>
              <a:pathLst>
                <a:path w="8335645" h="10159">
                  <a:moveTo>
                    <a:pt x="99738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66393" y="10160"/>
                  </a:lnTo>
                  <a:lnTo>
                    <a:pt x="997381" y="0"/>
                  </a:lnTo>
                  <a:close/>
                </a:path>
                <a:path w="8335645" h="10159">
                  <a:moveTo>
                    <a:pt x="6520434" y="10160"/>
                  </a:moveTo>
                  <a:lnTo>
                    <a:pt x="6435509" y="0"/>
                  </a:lnTo>
                  <a:lnTo>
                    <a:pt x="5086235" y="0"/>
                  </a:lnTo>
                  <a:lnTo>
                    <a:pt x="5175936" y="10160"/>
                  </a:lnTo>
                  <a:lnTo>
                    <a:pt x="6520434" y="10160"/>
                  </a:lnTo>
                  <a:close/>
                </a:path>
                <a:path w="8335645" h="10159">
                  <a:moveTo>
                    <a:pt x="8335607" y="0"/>
                  </a:moveTo>
                  <a:lnTo>
                    <a:pt x="7421016" y="0"/>
                  </a:lnTo>
                  <a:lnTo>
                    <a:pt x="7336129" y="10160"/>
                  </a:lnTo>
                  <a:lnTo>
                    <a:pt x="8277085" y="10160"/>
                  </a:lnTo>
                  <a:lnTo>
                    <a:pt x="8335607" y="0"/>
                  </a:lnTo>
                  <a:close/>
                </a:path>
              </a:pathLst>
            </a:custGeom>
            <a:solidFill>
              <a:srgbClr val="00AF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0" y="548639"/>
              <a:ext cx="8284845" cy="10160"/>
            </a:xfrm>
            <a:custGeom>
              <a:avLst/>
              <a:gdLst/>
              <a:ahLst/>
              <a:cxnLst/>
              <a:rect l="l" t="t" r="r" b="b"/>
              <a:pathLst>
                <a:path w="8284845" h="10159">
                  <a:moveTo>
                    <a:pt x="97026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39279" y="10160"/>
                  </a:lnTo>
                  <a:lnTo>
                    <a:pt x="970267" y="0"/>
                  </a:lnTo>
                  <a:close/>
                </a:path>
                <a:path w="8284845" h="10159">
                  <a:moveTo>
                    <a:pt x="6597561" y="7620"/>
                  </a:moveTo>
                  <a:lnTo>
                    <a:pt x="6541668" y="7620"/>
                  </a:lnTo>
                  <a:lnTo>
                    <a:pt x="6541668" y="0"/>
                  </a:lnTo>
                  <a:lnTo>
                    <a:pt x="5198364" y="0"/>
                  </a:lnTo>
                  <a:lnTo>
                    <a:pt x="5198364" y="7620"/>
                  </a:lnTo>
                  <a:lnTo>
                    <a:pt x="5243220" y="7620"/>
                  </a:lnTo>
                  <a:lnTo>
                    <a:pt x="5243220" y="10160"/>
                  </a:lnTo>
                  <a:lnTo>
                    <a:pt x="6597561" y="10160"/>
                  </a:lnTo>
                  <a:lnTo>
                    <a:pt x="6597561" y="7620"/>
                  </a:lnTo>
                  <a:close/>
                </a:path>
                <a:path w="8284845" h="10159">
                  <a:moveTo>
                    <a:pt x="8284400" y="0"/>
                  </a:moveTo>
                  <a:lnTo>
                    <a:pt x="7346734" y="0"/>
                  </a:lnTo>
                  <a:lnTo>
                    <a:pt x="7261860" y="10160"/>
                  </a:lnTo>
                  <a:lnTo>
                    <a:pt x="8225866" y="10160"/>
                  </a:lnTo>
                  <a:lnTo>
                    <a:pt x="8284400" y="0"/>
                  </a:lnTo>
                  <a:close/>
                </a:path>
              </a:pathLst>
            </a:custGeom>
            <a:solidFill>
              <a:srgbClr val="00AE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0" y="558799"/>
              <a:ext cx="8226425" cy="8890"/>
            </a:xfrm>
            <a:custGeom>
              <a:avLst/>
              <a:gdLst/>
              <a:ahLst/>
              <a:cxnLst/>
              <a:rect l="l" t="t" r="r" b="b"/>
              <a:pathLst>
                <a:path w="8226425" h="8890">
                  <a:moveTo>
                    <a:pt x="93927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912164" y="8890"/>
                  </a:lnTo>
                  <a:lnTo>
                    <a:pt x="939279" y="0"/>
                  </a:lnTo>
                  <a:close/>
                </a:path>
                <a:path w="8226425" h="8890">
                  <a:moveTo>
                    <a:pt x="6789915" y="8890"/>
                  </a:moveTo>
                  <a:lnTo>
                    <a:pt x="6621602" y="0"/>
                  </a:lnTo>
                  <a:lnTo>
                    <a:pt x="5254434" y="0"/>
                  </a:lnTo>
                  <a:lnTo>
                    <a:pt x="5332933" y="8890"/>
                  </a:lnTo>
                  <a:lnTo>
                    <a:pt x="6789915" y="8890"/>
                  </a:lnTo>
                  <a:close/>
                </a:path>
                <a:path w="8226425" h="8890">
                  <a:moveTo>
                    <a:pt x="8225866" y="0"/>
                  </a:moveTo>
                  <a:lnTo>
                    <a:pt x="7261860" y="0"/>
                  </a:lnTo>
                  <a:lnTo>
                    <a:pt x="7085419" y="8890"/>
                  </a:lnTo>
                  <a:lnTo>
                    <a:pt x="8174647" y="8890"/>
                  </a:lnTo>
                  <a:lnTo>
                    <a:pt x="8225866" y="0"/>
                  </a:lnTo>
                  <a:close/>
                </a:path>
              </a:pathLst>
            </a:custGeom>
            <a:solidFill>
              <a:srgbClr val="00AD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0" y="567689"/>
              <a:ext cx="8174990" cy="8890"/>
            </a:xfrm>
            <a:custGeom>
              <a:avLst/>
              <a:gdLst/>
              <a:ahLst/>
              <a:cxnLst/>
              <a:rect l="l" t="t" r="r" b="b"/>
              <a:pathLst>
                <a:path w="8174990" h="8890">
                  <a:moveTo>
                    <a:pt x="91217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886546" y="8889"/>
                  </a:lnTo>
                  <a:lnTo>
                    <a:pt x="892810" y="6350"/>
                  </a:lnTo>
                  <a:lnTo>
                    <a:pt x="912177" y="0"/>
                  </a:lnTo>
                  <a:close/>
                </a:path>
                <a:path w="8174990" h="8890">
                  <a:moveTo>
                    <a:pt x="6789927" y="0"/>
                  </a:moveTo>
                  <a:lnTo>
                    <a:pt x="5332934" y="0"/>
                  </a:lnTo>
                  <a:lnTo>
                    <a:pt x="5411429" y="8889"/>
                  </a:lnTo>
                  <a:lnTo>
                    <a:pt x="8123444" y="8889"/>
                  </a:lnTo>
                  <a:lnTo>
                    <a:pt x="8130760" y="7620"/>
                  </a:lnTo>
                  <a:lnTo>
                    <a:pt x="6934200" y="7620"/>
                  </a:lnTo>
                  <a:lnTo>
                    <a:pt x="6789927" y="0"/>
                  </a:lnTo>
                  <a:close/>
                </a:path>
                <a:path w="8174990" h="8890">
                  <a:moveTo>
                    <a:pt x="8174658" y="0"/>
                  </a:moveTo>
                  <a:lnTo>
                    <a:pt x="7085427" y="0"/>
                  </a:lnTo>
                  <a:lnTo>
                    <a:pt x="6934200" y="7620"/>
                  </a:lnTo>
                  <a:lnTo>
                    <a:pt x="8130760" y="7620"/>
                  </a:lnTo>
                  <a:lnTo>
                    <a:pt x="8174658" y="0"/>
                  </a:lnTo>
                  <a:close/>
                </a:path>
              </a:pathLst>
            </a:custGeom>
            <a:solidFill>
              <a:srgbClr val="00AC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0" y="576579"/>
              <a:ext cx="8123555" cy="10160"/>
            </a:xfrm>
            <a:custGeom>
              <a:avLst/>
              <a:gdLst/>
              <a:ahLst/>
              <a:cxnLst/>
              <a:rect l="l" t="t" r="r" b="b"/>
              <a:pathLst>
                <a:path w="8123555" h="10159">
                  <a:moveTo>
                    <a:pt x="88653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61491" y="10160"/>
                  </a:lnTo>
                  <a:lnTo>
                    <a:pt x="886536" y="0"/>
                  </a:lnTo>
                  <a:close/>
                </a:path>
                <a:path w="8123555" h="10159">
                  <a:moveTo>
                    <a:pt x="8123441" y="0"/>
                  </a:moveTo>
                  <a:lnTo>
                    <a:pt x="5411419" y="0"/>
                  </a:lnTo>
                  <a:lnTo>
                    <a:pt x="5501132" y="10160"/>
                  </a:lnTo>
                  <a:lnTo>
                    <a:pt x="8064906" y="10160"/>
                  </a:lnTo>
                  <a:lnTo>
                    <a:pt x="8123441" y="0"/>
                  </a:lnTo>
                  <a:close/>
                </a:path>
              </a:pathLst>
            </a:custGeom>
            <a:solidFill>
              <a:srgbClr val="00AB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0" y="585469"/>
              <a:ext cx="8072755" cy="10160"/>
            </a:xfrm>
            <a:custGeom>
              <a:avLst/>
              <a:gdLst/>
              <a:ahLst/>
              <a:cxnLst/>
              <a:rect l="l" t="t" r="r" b="b"/>
              <a:pathLst>
                <a:path w="8072755" h="10159">
                  <a:moveTo>
                    <a:pt x="86461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39558" y="10160"/>
                  </a:lnTo>
                  <a:lnTo>
                    <a:pt x="864616" y="0"/>
                  </a:lnTo>
                  <a:close/>
                </a:path>
                <a:path w="8072755" h="10159">
                  <a:moveTo>
                    <a:pt x="8072221" y="0"/>
                  </a:moveTo>
                  <a:lnTo>
                    <a:pt x="5489918" y="0"/>
                  </a:lnTo>
                  <a:lnTo>
                    <a:pt x="5579630" y="10160"/>
                  </a:lnTo>
                  <a:lnTo>
                    <a:pt x="8013700" y="10160"/>
                  </a:lnTo>
                  <a:lnTo>
                    <a:pt x="8072221" y="0"/>
                  </a:lnTo>
                  <a:close/>
                </a:path>
              </a:pathLst>
            </a:custGeom>
            <a:solidFill>
              <a:srgbClr val="00AA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0" y="594359"/>
              <a:ext cx="8017509" cy="10160"/>
            </a:xfrm>
            <a:custGeom>
              <a:avLst/>
              <a:gdLst/>
              <a:ahLst/>
              <a:cxnLst/>
              <a:rect l="l" t="t" r="r" b="b"/>
              <a:pathLst>
                <a:path w="8017509" h="10159">
                  <a:moveTo>
                    <a:pt x="84269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17638" y="10160"/>
                  </a:lnTo>
                  <a:lnTo>
                    <a:pt x="842695" y="0"/>
                  </a:lnTo>
                  <a:close/>
                </a:path>
                <a:path w="8017509" h="10159">
                  <a:moveTo>
                    <a:pt x="8017357" y="0"/>
                  </a:moveTo>
                  <a:lnTo>
                    <a:pt x="5574017" y="0"/>
                  </a:lnTo>
                  <a:lnTo>
                    <a:pt x="5574017" y="1270"/>
                  </a:lnTo>
                  <a:lnTo>
                    <a:pt x="5618873" y="1270"/>
                  </a:lnTo>
                  <a:lnTo>
                    <a:pt x="5618873" y="10160"/>
                  </a:lnTo>
                  <a:lnTo>
                    <a:pt x="7979181" y="10160"/>
                  </a:lnTo>
                  <a:lnTo>
                    <a:pt x="7979181" y="1270"/>
                  </a:lnTo>
                  <a:lnTo>
                    <a:pt x="8017357" y="1270"/>
                  </a:lnTo>
                  <a:lnTo>
                    <a:pt x="8017357" y="0"/>
                  </a:lnTo>
                  <a:close/>
                </a:path>
              </a:pathLst>
            </a:custGeom>
            <a:solidFill>
              <a:srgbClr val="00A9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0" y="604519"/>
              <a:ext cx="7945120" cy="8890"/>
            </a:xfrm>
            <a:custGeom>
              <a:avLst/>
              <a:gdLst/>
              <a:ahLst/>
              <a:cxnLst/>
              <a:rect l="l" t="t" r="r" b="b"/>
              <a:pathLst>
                <a:path w="7945120" h="8890">
                  <a:moveTo>
                    <a:pt x="81763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795718" y="8890"/>
                  </a:lnTo>
                  <a:lnTo>
                    <a:pt x="817638" y="0"/>
                  </a:lnTo>
                  <a:close/>
                </a:path>
                <a:path w="7945120" h="8890">
                  <a:moveTo>
                    <a:pt x="7944675" y="0"/>
                  </a:moveTo>
                  <a:lnTo>
                    <a:pt x="5658116" y="0"/>
                  </a:lnTo>
                  <a:lnTo>
                    <a:pt x="5736615" y="8890"/>
                  </a:lnTo>
                  <a:lnTo>
                    <a:pt x="7875664" y="8890"/>
                  </a:lnTo>
                  <a:lnTo>
                    <a:pt x="7944675" y="0"/>
                  </a:lnTo>
                  <a:close/>
                </a:path>
              </a:pathLst>
            </a:custGeom>
            <a:solidFill>
              <a:srgbClr val="00A8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0" y="613409"/>
              <a:ext cx="7846695" cy="10160"/>
            </a:xfrm>
            <a:custGeom>
              <a:avLst/>
              <a:gdLst/>
              <a:ahLst/>
              <a:cxnLst/>
              <a:rect l="l" t="t" r="r" b="b"/>
              <a:pathLst>
                <a:path w="7846695" h="10159">
                  <a:moveTo>
                    <a:pt x="79571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70661" y="10160"/>
                  </a:lnTo>
                  <a:lnTo>
                    <a:pt x="795718" y="0"/>
                  </a:lnTo>
                  <a:close/>
                </a:path>
                <a:path w="7846695" h="10159">
                  <a:moveTo>
                    <a:pt x="7846085" y="0"/>
                  </a:moveTo>
                  <a:lnTo>
                    <a:pt x="5770257" y="0"/>
                  </a:lnTo>
                  <a:lnTo>
                    <a:pt x="5770257" y="7620"/>
                  </a:lnTo>
                  <a:lnTo>
                    <a:pt x="5818263" y="7620"/>
                  </a:lnTo>
                  <a:lnTo>
                    <a:pt x="5818263" y="10160"/>
                  </a:lnTo>
                  <a:lnTo>
                    <a:pt x="7806652" y="10160"/>
                  </a:lnTo>
                  <a:lnTo>
                    <a:pt x="7806652" y="7620"/>
                  </a:lnTo>
                  <a:lnTo>
                    <a:pt x="7846085" y="7620"/>
                  </a:lnTo>
                  <a:lnTo>
                    <a:pt x="7846085" y="0"/>
                  </a:lnTo>
                  <a:close/>
                </a:path>
              </a:pathLst>
            </a:custGeom>
            <a:solidFill>
              <a:srgbClr val="00A7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0" y="622299"/>
              <a:ext cx="7806690" cy="10160"/>
            </a:xfrm>
            <a:custGeom>
              <a:avLst/>
              <a:gdLst/>
              <a:ahLst/>
              <a:cxnLst/>
              <a:rect l="l" t="t" r="r" b="b"/>
              <a:pathLst>
                <a:path w="7806690" h="10159">
                  <a:moveTo>
                    <a:pt x="77379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48741" y="10160"/>
                  </a:lnTo>
                  <a:lnTo>
                    <a:pt x="773798" y="0"/>
                  </a:lnTo>
                  <a:close/>
                </a:path>
                <a:path w="7806690" h="10159">
                  <a:moveTo>
                    <a:pt x="7806652" y="0"/>
                  </a:moveTo>
                  <a:lnTo>
                    <a:pt x="5818263" y="0"/>
                  </a:lnTo>
                  <a:lnTo>
                    <a:pt x="5933237" y="10160"/>
                  </a:lnTo>
                  <a:lnTo>
                    <a:pt x="7727772" y="10160"/>
                  </a:lnTo>
                  <a:lnTo>
                    <a:pt x="7806652" y="0"/>
                  </a:lnTo>
                  <a:close/>
                </a:path>
              </a:pathLst>
            </a:custGeom>
            <a:solidFill>
              <a:srgbClr val="00A6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0" y="631189"/>
              <a:ext cx="7738109" cy="10160"/>
            </a:xfrm>
            <a:custGeom>
              <a:avLst/>
              <a:gdLst/>
              <a:ahLst/>
              <a:cxnLst/>
              <a:rect l="l" t="t" r="r" b="b"/>
              <a:pathLst>
                <a:path w="7738109" h="10159">
                  <a:moveTo>
                    <a:pt x="75187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26821" y="10160"/>
                  </a:lnTo>
                  <a:lnTo>
                    <a:pt x="751878" y="0"/>
                  </a:lnTo>
                  <a:close/>
                </a:path>
                <a:path w="7738109" h="10159">
                  <a:moveTo>
                    <a:pt x="7737640" y="0"/>
                  </a:moveTo>
                  <a:lnTo>
                    <a:pt x="5918860" y="0"/>
                  </a:lnTo>
                  <a:lnTo>
                    <a:pt x="6033833" y="10160"/>
                  </a:lnTo>
                  <a:lnTo>
                    <a:pt x="7658760" y="10160"/>
                  </a:lnTo>
                  <a:lnTo>
                    <a:pt x="7737640" y="0"/>
                  </a:lnTo>
                  <a:close/>
                </a:path>
              </a:pathLst>
            </a:custGeom>
            <a:solidFill>
              <a:srgbClr val="00A5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0" y="640079"/>
              <a:ext cx="7654290" cy="10160"/>
            </a:xfrm>
            <a:custGeom>
              <a:avLst/>
              <a:gdLst/>
              <a:ahLst/>
              <a:cxnLst/>
              <a:rect l="l" t="t" r="r" b="b"/>
              <a:pathLst>
                <a:path w="7654290" h="10159">
                  <a:moveTo>
                    <a:pt x="72995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04900" y="10160"/>
                  </a:lnTo>
                  <a:lnTo>
                    <a:pt x="729957" y="0"/>
                  </a:lnTo>
                  <a:close/>
                </a:path>
                <a:path w="7654290" h="10159">
                  <a:moveTo>
                    <a:pt x="7653833" y="0"/>
                  </a:moveTo>
                  <a:lnTo>
                    <a:pt x="6041021" y="0"/>
                  </a:lnTo>
                  <a:lnTo>
                    <a:pt x="6041021" y="3810"/>
                  </a:lnTo>
                  <a:lnTo>
                    <a:pt x="6098502" y="3810"/>
                  </a:lnTo>
                  <a:lnTo>
                    <a:pt x="6098502" y="10160"/>
                  </a:lnTo>
                  <a:lnTo>
                    <a:pt x="7602004" y="10160"/>
                  </a:lnTo>
                  <a:lnTo>
                    <a:pt x="7602004" y="3810"/>
                  </a:lnTo>
                  <a:lnTo>
                    <a:pt x="7653833" y="3810"/>
                  </a:lnTo>
                  <a:lnTo>
                    <a:pt x="7653833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0" y="650239"/>
              <a:ext cx="7565390" cy="8890"/>
            </a:xfrm>
            <a:custGeom>
              <a:avLst/>
              <a:gdLst/>
              <a:ahLst/>
              <a:cxnLst/>
              <a:rect l="l" t="t" r="r" b="b"/>
              <a:pathLst>
                <a:path w="7565390" h="8890">
                  <a:moveTo>
                    <a:pt x="7049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682980" y="8890"/>
                  </a:lnTo>
                  <a:lnTo>
                    <a:pt x="704900" y="0"/>
                  </a:lnTo>
                  <a:close/>
                </a:path>
                <a:path w="7565390" h="8890">
                  <a:moveTo>
                    <a:pt x="7564958" y="0"/>
                  </a:moveTo>
                  <a:lnTo>
                    <a:pt x="6134430" y="0"/>
                  </a:lnTo>
                  <a:lnTo>
                    <a:pt x="6235027" y="8890"/>
                  </a:lnTo>
                  <a:lnTo>
                    <a:pt x="7461250" y="8890"/>
                  </a:lnTo>
                  <a:lnTo>
                    <a:pt x="7564958" y="0"/>
                  </a:lnTo>
                  <a:close/>
                </a:path>
              </a:pathLst>
            </a:custGeom>
            <a:solidFill>
              <a:srgbClr val="00A3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659129"/>
              <a:ext cx="7461250" cy="10160"/>
            </a:xfrm>
            <a:custGeom>
              <a:avLst/>
              <a:gdLst/>
              <a:ahLst/>
              <a:cxnLst/>
              <a:rect l="l" t="t" r="r" b="b"/>
              <a:pathLst>
                <a:path w="7461250" h="10159">
                  <a:moveTo>
                    <a:pt x="68298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57923" y="10160"/>
                  </a:lnTo>
                  <a:lnTo>
                    <a:pt x="682980" y="0"/>
                  </a:lnTo>
                  <a:close/>
                </a:path>
                <a:path w="7461250" h="10159">
                  <a:moveTo>
                    <a:pt x="7461250" y="0"/>
                  </a:moveTo>
                  <a:lnTo>
                    <a:pt x="6235027" y="0"/>
                  </a:lnTo>
                  <a:lnTo>
                    <a:pt x="6350000" y="10160"/>
                  </a:lnTo>
                  <a:lnTo>
                    <a:pt x="7342708" y="10160"/>
                  </a:lnTo>
                  <a:lnTo>
                    <a:pt x="7461250" y="0"/>
                  </a:lnTo>
                  <a:close/>
                </a:path>
              </a:pathLst>
            </a:custGeom>
            <a:solidFill>
              <a:srgbClr val="00A2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0" y="668019"/>
              <a:ext cx="7350125" cy="10160"/>
            </a:xfrm>
            <a:custGeom>
              <a:avLst/>
              <a:gdLst/>
              <a:ahLst/>
              <a:cxnLst/>
              <a:rect l="l" t="t" r="r" b="b"/>
              <a:pathLst>
                <a:path w="7350125" h="10159">
                  <a:moveTo>
                    <a:pt x="66106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36003" y="10160"/>
                  </a:lnTo>
                  <a:lnTo>
                    <a:pt x="661060" y="0"/>
                  </a:lnTo>
                  <a:close/>
                </a:path>
                <a:path w="7350125" h="10159">
                  <a:moveTo>
                    <a:pt x="7350125" y="0"/>
                  </a:moveTo>
                  <a:lnTo>
                    <a:pt x="6342812" y="0"/>
                  </a:lnTo>
                  <a:lnTo>
                    <a:pt x="6342812" y="1270"/>
                  </a:lnTo>
                  <a:lnTo>
                    <a:pt x="6452781" y="1270"/>
                  </a:lnTo>
                  <a:lnTo>
                    <a:pt x="6452781" y="10160"/>
                  </a:lnTo>
                  <a:lnTo>
                    <a:pt x="7290854" y="10160"/>
                  </a:lnTo>
                  <a:lnTo>
                    <a:pt x="7290854" y="1270"/>
                  </a:lnTo>
                  <a:lnTo>
                    <a:pt x="7350125" y="1270"/>
                  </a:lnTo>
                  <a:lnTo>
                    <a:pt x="7350125" y="0"/>
                  </a:lnTo>
                  <a:close/>
                </a:path>
              </a:pathLst>
            </a:custGeom>
            <a:solidFill>
              <a:srgbClr val="00A1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0" y="676909"/>
              <a:ext cx="7246620" cy="10160"/>
            </a:xfrm>
            <a:custGeom>
              <a:avLst/>
              <a:gdLst/>
              <a:ahLst/>
              <a:cxnLst/>
              <a:rect l="l" t="t" r="r" b="b"/>
              <a:pathLst>
                <a:path w="7246620" h="10159">
                  <a:moveTo>
                    <a:pt x="62818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615937" y="10160"/>
                  </a:lnTo>
                  <a:lnTo>
                    <a:pt x="615937" y="8890"/>
                  </a:lnTo>
                  <a:lnTo>
                    <a:pt x="628180" y="8890"/>
                  </a:lnTo>
                  <a:lnTo>
                    <a:pt x="628180" y="0"/>
                  </a:lnTo>
                  <a:close/>
                </a:path>
                <a:path w="7246620" h="10159">
                  <a:moveTo>
                    <a:pt x="7246404" y="0"/>
                  </a:moveTo>
                  <a:lnTo>
                    <a:pt x="6540894" y="0"/>
                  </a:lnTo>
                  <a:lnTo>
                    <a:pt x="6540894" y="1270"/>
                  </a:lnTo>
                  <a:lnTo>
                    <a:pt x="6658369" y="1270"/>
                  </a:lnTo>
                  <a:lnTo>
                    <a:pt x="6658369" y="10160"/>
                  </a:lnTo>
                  <a:lnTo>
                    <a:pt x="7076008" y="10160"/>
                  </a:lnTo>
                  <a:lnTo>
                    <a:pt x="7076008" y="1270"/>
                  </a:lnTo>
                  <a:lnTo>
                    <a:pt x="7246404" y="1270"/>
                  </a:lnTo>
                  <a:lnTo>
                    <a:pt x="7246404" y="0"/>
                  </a:lnTo>
                  <a:close/>
                </a:path>
              </a:pathLst>
            </a:custGeom>
            <a:solidFill>
              <a:srgbClr val="00A0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0" y="687069"/>
              <a:ext cx="6913245" cy="8890"/>
            </a:xfrm>
            <a:custGeom>
              <a:avLst/>
              <a:gdLst/>
              <a:ahLst/>
              <a:cxnLst/>
              <a:rect l="l" t="t" r="r" b="b"/>
              <a:pathLst>
                <a:path w="6913245" h="8890">
                  <a:moveTo>
                    <a:pt x="61465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96785" y="8890"/>
                  </a:lnTo>
                  <a:lnTo>
                    <a:pt x="614654" y="0"/>
                  </a:lnTo>
                  <a:close/>
                </a:path>
                <a:path w="6913245" h="8890">
                  <a:moveTo>
                    <a:pt x="6913029" y="0"/>
                  </a:moveTo>
                  <a:lnTo>
                    <a:pt x="6761162" y="0"/>
                  </a:lnTo>
                  <a:lnTo>
                    <a:pt x="6819900" y="2540"/>
                  </a:lnTo>
                  <a:lnTo>
                    <a:pt x="6913029" y="0"/>
                  </a:lnTo>
                  <a:close/>
                </a:path>
              </a:pathLst>
            </a:custGeom>
            <a:solidFill>
              <a:srgbClr val="009F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0" y="695959"/>
              <a:ext cx="596900" cy="8890"/>
            </a:xfrm>
            <a:custGeom>
              <a:avLst/>
              <a:gdLst/>
              <a:ahLst/>
              <a:cxnLst/>
              <a:rect l="l" t="t" r="r" b="b"/>
              <a:pathLst>
                <a:path w="596900" h="8890">
                  <a:moveTo>
                    <a:pt x="596793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78919" y="8889"/>
                  </a:lnTo>
                  <a:lnTo>
                    <a:pt x="596793" y="0"/>
                  </a:lnTo>
                  <a:close/>
                </a:path>
              </a:pathLst>
            </a:custGeom>
            <a:solidFill>
              <a:srgbClr val="009E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0" y="704850"/>
              <a:ext cx="579120" cy="10160"/>
            </a:xfrm>
            <a:custGeom>
              <a:avLst/>
              <a:gdLst/>
              <a:ahLst/>
              <a:cxnLst/>
              <a:rect l="l" t="t" r="r" b="b"/>
              <a:pathLst>
                <a:path w="579120" h="10159">
                  <a:moveTo>
                    <a:pt x="57891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58492" y="10160"/>
                  </a:lnTo>
                  <a:lnTo>
                    <a:pt x="578919" y="0"/>
                  </a:lnTo>
                  <a:close/>
                </a:path>
              </a:pathLst>
            </a:custGeom>
            <a:solidFill>
              <a:srgbClr val="009D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0" y="713739"/>
              <a:ext cx="561340" cy="10160"/>
            </a:xfrm>
            <a:custGeom>
              <a:avLst/>
              <a:gdLst/>
              <a:ahLst/>
              <a:cxnLst/>
              <a:rect l="l" t="t" r="r" b="b"/>
              <a:pathLst>
                <a:path w="561340" h="10159">
                  <a:moveTo>
                    <a:pt x="56104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40618" y="10160"/>
                  </a:lnTo>
                  <a:lnTo>
                    <a:pt x="561045" y="0"/>
                  </a:lnTo>
                  <a:close/>
                </a:path>
              </a:pathLst>
            </a:custGeom>
            <a:solidFill>
              <a:srgbClr val="009C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0" y="722629"/>
              <a:ext cx="543560" cy="10160"/>
            </a:xfrm>
            <a:custGeom>
              <a:avLst/>
              <a:gdLst/>
              <a:ahLst/>
              <a:cxnLst/>
              <a:rect l="l" t="t" r="r" b="b"/>
              <a:pathLst>
                <a:path w="543560" h="10159">
                  <a:moveTo>
                    <a:pt x="54317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22745" y="10160"/>
                  </a:lnTo>
                  <a:lnTo>
                    <a:pt x="543172" y="0"/>
                  </a:lnTo>
                  <a:close/>
                </a:path>
              </a:pathLst>
            </a:custGeom>
            <a:solidFill>
              <a:srgbClr val="009B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0" y="732789"/>
              <a:ext cx="523240" cy="8890"/>
            </a:xfrm>
            <a:custGeom>
              <a:avLst/>
              <a:gdLst/>
              <a:ahLst/>
              <a:cxnLst/>
              <a:rect l="l" t="t" r="r" b="b"/>
              <a:pathLst>
                <a:path w="523240" h="8890">
                  <a:moveTo>
                    <a:pt x="522745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04871" y="8889"/>
                  </a:lnTo>
                  <a:lnTo>
                    <a:pt x="522745" y="0"/>
                  </a:lnTo>
                  <a:close/>
                </a:path>
              </a:pathLst>
            </a:custGeom>
            <a:solidFill>
              <a:srgbClr val="009A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0" y="759460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0" y="768349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0" y="778510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0" y="787399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0" y="796289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0" y="814070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0" y="824229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0" y="833120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0" y="850899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0" y="859789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0" y="869949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0" y="878839"/>
              <a:ext cx="246994" cy="149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2" name="object 132"/>
          <p:cNvGrpSpPr/>
          <p:nvPr/>
        </p:nvGrpSpPr>
        <p:grpSpPr>
          <a:xfrm>
            <a:off x="0" y="0"/>
            <a:ext cx="9144000" cy="850900"/>
            <a:chOff x="0" y="0"/>
            <a:chExt cx="9144000" cy="850900"/>
          </a:xfrm>
        </p:grpSpPr>
        <p:sp>
          <p:nvSpPr>
            <p:cNvPr id="133" name="object 133"/>
            <p:cNvSpPr/>
            <p:nvPr/>
          </p:nvSpPr>
          <p:spPr>
            <a:xfrm>
              <a:off x="4403318" y="0"/>
              <a:ext cx="4740910" cy="17780"/>
            </a:xfrm>
            <a:custGeom>
              <a:avLst/>
              <a:gdLst/>
              <a:ahLst/>
              <a:cxnLst/>
              <a:rect l="l" t="t" r="r" b="b"/>
              <a:pathLst>
                <a:path w="4740909" h="17780">
                  <a:moveTo>
                    <a:pt x="4740681" y="0"/>
                  </a:moveTo>
                  <a:lnTo>
                    <a:pt x="0" y="0"/>
                  </a:lnTo>
                  <a:lnTo>
                    <a:pt x="14541" y="5080"/>
                  </a:lnTo>
                  <a:lnTo>
                    <a:pt x="50914" y="17780"/>
                  </a:lnTo>
                  <a:lnTo>
                    <a:pt x="4740681" y="17780"/>
                  </a:lnTo>
                  <a:lnTo>
                    <a:pt x="4740681" y="5080"/>
                  </a:lnTo>
                  <a:lnTo>
                    <a:pt x="4740681" y="3810"/>
                  </a:lnTo>
                  <a:lnTo>
                    <a:pt x="4740681" y="0"/>
                  </a:lnTo>
                  <a:close/>
                </a:path>
              </a:pathLst>
            </a:custGeom>
            <a:solidFill>
              <a:srgbClr val="009A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450599" y="16509"/>
              <a:ext cx="4693920" cy="13970"/>
            </a:xfrm>
            <a:custGeom>
              <a:avLst/>
              <a:gdLst/>
              <a:ahLst/>
              <a:cxnLst/>
              <a:rect l="l" t="t" r="r" b="b"/>
              <a:pathLst>
                <a:path w="4693920" h="13970">
                  <a:moveTo>
                    <a:pt x="4693400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93400" y="13970"/>
                  </a:lnTo>
                  <a:lnTo>
                    <a:pt x="4693400" y="0"/>
                  </a:lnTo>
                  <a:close/>
                </a:path>
              </a:pathLst>
            </a:custGeom>
            <a:solidFill>
              <a:srgbClr val="009A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490604" y="30480"/>
              <a:ext cx="4653915" cy="13970"/>
            </a:xfrm>
            <a:custGeom>
              <a:avLst/>
              <a:gdLst/>
              <a:ahLst/>
              <a:cxnLst/>
              <a:rect l="l" t="t" r="r" b="b"/>
              <a:pathLst>
                <a:path w="4653915" h="13970">
                  <a:moveTo>
                    <a:pt x="4653395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53395" y="13970"/>
                  </a:lnTo>
                  <a:lnTo>
                    <a:pt x="4653395" y="0"/>
                  </a:lnTo>
                  <a:close/>
                </a:path>
              </a:pathLst>
            </a:custGeom>
            <a:solidFill>
              <a:srgbClr val="009BE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526972" y="43180"/>
              <a:ext cx="4617085" cy="13970"/>
            </a:xfrm>
            <a:custGeom>
              <a:avLst/>
              <a:gdLst/>
              <a:ahLst/>
              <a:cxnLst/>
              <a:rect l="l" t="t" r="r" b="b"/>
              <a:pathLst>
                <a:path w="4617084" h="13969">
                  <a:moveTo>
                    <a:pt x="4617027" y="0"/>
                  </a:moveTo>
                  <a:lnTo>
                    <a:pt x="0" y="0"/>
                  </a:lnTo>
                  <a:lnTo>
                    <a:pt x="14547" y="5079"/>
                  </a:lnTo>
                  <a:lnTo>
                    <a:pt x="43798" y="13970"/>
                  </a:lnTo>
                  <a:lnTo>
                    <a:pt x="4617027" y="13970"/>
                  </a:lnTo>
                  <a:lnTo>
                    <a:pt x="4617027" y="0"/>
                  </a:lnTo>
                  <a:close/>
                </a:path>
              </a:pathLst>
            </a:custGeom>
            <a:solidFill>
              <a:srgbClr val="009B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566592" y="55880"/>
              <a:ext cx="4577715" cy="13970"/>
            </a:xfrm>
            <a:custGeom>
              <a:avLst/>
              <a:gdLst/>
              <a:ahLst/>
              <a:cxnLst/>
              <a:rect l="l" t="t" r="r" b="b"/>
              <a:pathLst>
                <a:path w="4577715" h="13969">
                  <a:moveTo>
                    <a:pt x="457740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77407" y="13970"/>
                  </a:lnTo>
                  <a:lnTo>
                    <a:pt x="4577407" y="0"/>
                  </a:lnTo>
                  <a:close/>
                </a:path>
              </a:pathLst>
            </a:custGeom>
            <a:solidFill>
              <a:srgbClr val="009B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608379" y="68580"/>
              <a:ext cx="4535805" cy="13970"/>
            </a:xfrm>
            <a:custGeom>
              <a:avLst/>
              <a:gdLst/>
              <a:ahLst/>
              <a:cxnLst/>
              <a:rect l="l" t="t" r="r" b="b"/>
              <a:pathLst>
                <a:path w="4535805" h="13969">
                  <a:moveTo>
                    <a:pt x="453562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35620" y="13970"/>
                  </a:lnTo>
                  <a:lnTo>
                    <a:pt x="4535620" y="0"/>
                  </a:lnTo>
                  <a:close/>
                </a:path>
              </a:pathLst>
            </a:custGeom>
            <a:solidFill>
              <a:srgbClr val="009C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650166" y="81280"/>
              <a:ext cx="4493895" cy="13970"/>
            </a:xfrm>
            <a:custGeom>
              <a:avLst/>
              <a:gdLst/>
              <a:ahLst/>
              <a:cxnLst/>
              <a:rect l="l" t="t" r="r" b="b"/>
              <a:pathLst>
                <a:path w="4493895" h="13969">
                  <a:moveTo>
                    <a:pt x="4493833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93833" y="13970"/>
                  </a:lnTo>
                  <a:lnTo>
                    <a:pt x="4493833" y="0"/>
                  </a:lnTo>
                  <a:close/>
                </a:path>
              </a:pathLst>
            </a:custGeom>
            <a:solidFill>
              <a:srgbClr val="009CD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696132" y="95250"/>
              <a:ext cx="4448175" cy="13970"/>
            </a:xfrm>
            <a:custGeom>
              <a:avLst/>
              <a:gdLst/>
              <a:ahLst/>
              <a:cxnLst/>
              <a:rect l="l" t="t" r="r" b="b"/>
              <a:pathLst>
                <a:path w="4448175" h="13969">
                  <a:moveTo>
                    <a:pt x="444786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47867" y="13970"/>
                  </a:lnTo>
                  <a:lnTo>
                    <a:pt x="4447867" y="0"/>
                  </a:lnTo>
                  <a:close/>
                </a:path>
              </a:pathLst>
            </a:custGeom>
            <a:solidFill>
              <a:srgbClr val="009D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737919" y="107950"/>
              <a:ext cx="4406265" cy="13970"/>
            </a:xfrm>
            <a:custGeom>
              <a:avLst/>
              <a:gdLst/>
              <a:ahLst/>
              <a:cxnLst/>
              <a:rect l="l" t="t" r="r" b="b"/>
              <a:pathLst>
                <a:path w="4406265" h="13969">
                  <a:moveTo>
                    <a:pt x="440608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06080" y="13970"/>
                  </a:lnTo>
                  <a:lnTo>
                    <a:pt x="4406080" y="0"/>
                  </a:lnTo>
                  <a:close/>
                </a:path>
              </a:pathLst>
            </a:custGeom>
            <a:solidFill>
              <a:srgbClr val="009D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779706" y="120650"/>
              <a:ext cx="4364355" cy="13970"/>
            </a:xfrm>
            <a:custGeom>
              <a:avLst/>
              <a:gdLst/>
              <a:ahLst/>
              <a:cxnLst/>
              <a:rect l="l" t="t" r="r" b="b"/>
              <a:pathLst>
                <a:path w="4364355" h="13969">
                  <a:moveTo>
                    <a:pt x="4364293" y="0"/>
                  </a:moveTo>
                  <a:lnTo>
                    <a:pt x="0" y="0"/>
                  </a:lnTo>
                  <a:lnTo>
                    <a:pt x="20893" y="6350"/>
                  </a:lnTo>
                  <a:lnTo>
                    <a:pt x="48423" y="13970"/>
                  </a:lnTo>
                  <a:lnTo>
                    <a:pt x="4364293" y="13970"/>
                  </a:lnTo>
                  <a:lnTo>
                    <a:pt x="4364293" y="0"/>
                  </a:lnTo>
                  <a:close/>
                </a:path>
              </a:pathLst>
            </a:custGeom>
            <a:solidFill>
              <a:srgbClr val="009DD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823542" y="133350"/>
              <a:ext cx="4320540" cy="13970"/>
            </a:xfrm>
            <a:custGeom>
              <a:avLst/>
              <a:gdLst/>
              <a:ahLst/>
              <a:cxnLst/>
              <a:rect l="l" t="t" r="r" b="b"/>
              <a:pathLst>
                <a:path w="4320540" h="13969">
                  <a:moveTo>
                    <a:pt x="432045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320458" y="13970"/>
                  </a:lnTo>
                  <a:lnTo>
                    <a:pt x="4320458" y="0"/>
                  </a:lnTo>
                  <a:close/>
                </a:path>
              </a:pathLst>
            </a:custGeom>
            <a:solidFill>
              <a:srgbClr val="009E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869425" y="146050"/>
              <a:ext cx="4274820" cy="13970"/>
            </a:xfrm>
            <a:custGeom>
              <a:avLst/>
              <a:gdLst/>
              <a:ahLst/>
              <a:cxnLst/>
              <a:rect l="l" t="t" r="r" b="b"/>
              <a:pathLst>
                <a:path w="4274820" h="13969">
                  <a:moveTo>
                    <a:pt x="427457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74574" y="13970"/>
                  </a:lnTo>
                  <a:lnTo>
                    <a:pt x="4274574" y="0"/>
                  </a:lnTo>
                  <a:close/>
                </a:path>
              </a:pathLst>
            </a:custGeom>
            <a:solidFill>
              <a:srgbClr val="009ED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919898" y="160020"/>
              <a:ext cx="4224655" cy="13970"/>
            </a:xfrm>
            <a:custGeom>
              <a:avLst/>
              <a:gdLst/>
              <a:ahLst/>
              <a:cxnLst/>
              <a:rect l="l" t="t" r="r" b="b"/>
              <a:pathLst>
                <a:path w="4224655" h="13969">
                  <a:moveTo>
                    <a:pt x="422410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24101" y="13970"/>
                  </a:lnTo>
                  <a:lnTo>
                    <a:pt x="4224101" y="0"/>
                  </a:lnTo>
                  <a:close/>
                </a:path>
              </a:pathLst>
            </a:custGeom>
            <a:solidFill>
              <a:srgbClr val="009E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965781" y="172720"/>
              <a:ext cx="4178300" cy="13970"/>
            </a:xfrm>
            <a:custGeom>
              <a:avLst/>
              <a:gdLst/>
              <a:ahLst/>
              <a:cxnLst/>
              <a:rect l="l" t="t" r="r" b="b"/>
              <a:pathLst>
                <a:path w="4178300" h="13969">
                  <a:moveTo>
                    <a:pt x="417821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78218" y="13970"/>
                  </a:lnTo>
                  <a:lnTo>
                    <a:pt x="4178218" y="0"/>
                  </a:lnTo>
                  <a:close/>
                </a:path>
              </a:pathLst>
            </a:custGeom>
            <a:solidFill>
              <a:srgbClr val="009FD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011665" y="185420"/>
              <a:ext cx="4132579" cy="13970"/>
            </a:xfrm>
            <a:custGeom>
              <a:avLst/>
              <a:gdLst/>
              <a:ahLst/>
              <a:cxnLst/>
              <a:rect l="l" t="t" r="r" b="b"/>
              <a:pathLst>
                <a:path w="4132579" h="13969">
                  <a:moveTo>
                    <a:pt x="413233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01085" y="13970"/>
                  </a:lnTo>
                  <a:lnTo>
                    <a:pt x="4132334" y="5079"/>
                  </a:lnTo>
                  <a:lnTo>
                    <a:pt x="4132334" y="0"/>
                  </a:lnTo>
                  <a:close/>
                </a:path>
              </a:pathLst>
            </a:custGeom>
            <a:solidFill>
              <a:srgbClr val="009F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057549" y="198120"/>
              <a:ext cx="4060190" cy="13970"/>
            </a:xfrm>
            <a:custGeom>
              <a:avLst/>
              <a:gdLst/>
              <a:ahLst/>
              <a:cxnLst/>
              <a:rect l="l" t="t" r="r" b="b"/>
              <a:pathLst>
                <a:path w="4060190" h="13970">
                  <a:moveTo>
                    <a:pt x="40596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010561" y="13970"/>
                  </a:lnTo>
                  <a:lnTo>
                    <a:pt x="4059666" y="0"/>
                  </a:lnTo>
                  <a:close/>
                </a:path>
              </a:pathLst>
            </a:custGeom>
            <a:solidFill>
              <a:srgbClr val="00A0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103433" y="210820"/>
              <a:ext cx="3969385" cy="13970"/>
            </a:xfrm>
            <a:custGeom>
              <a:avLst/>
              <a:gdLst/>
              <a:ahLst/>
              <a:cxnLst/>
              <a:rect l="l" t="t" r="r" b="b"/>
              <a:pathLst>
                <a:path w="3969384" h="13970">
                  <a:moveTo>
                    <a:pt x="396914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920037" y="13970"/>
                  </a:lnTo>
                  <a:lnTo>
                    <a:pt x="3969141" y="0"/>
                  </a:lnTo>
                  <a:close/>
                </a:path>
              </a:pathLst>
            </a:custGeom>
            <a:solidFill>
              <a:srgbClr val="00A0D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153905" y="224790"/>
              <a:ext cx="3869690" cy="13970"/>
            </a:xfrm>
            <a:custGeom>
              <a:avLst/>
              <a:gdLst/>
              <a:ahLst/>
              <a:cxnLst/>
              <a:rect l="l" t="t" r="r" b="b"/>
              <a:pathLst>
                <a:path w="3869690" h="13970">
                  <a:moveTo>
                    <a:pt x="3869564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820460" y="13969"/>
                  </a:lnTo>
                  <a:lnTo>
                    <a:pt x="3869564" y="0"/>
                  </a:lnTo>
                  <a:close/>
                </a:path>
              </a:pathLst>
            </a:custGeom>
            <a:solidFill>
              <a:srgbClr val="00A0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199789" y="237490"/>
              <a:ext cx="3779520" cy="13970"/>
            </a:xfrm>
            <a:custGeom>
              <a:avLst/>
              <a:gdLst/>
              <a:ahLst/>
              <a:cxnLst/>
              <a:rect l="l" t="t" r="r" b="b"/>
              <a:pathLst>
                <a:path w="3779520" h="13970">
                  <a:moveTo>
                    <a:pt x="3779040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729935" y="13969"/>
                  </a:lnTo>
                  <a:lnTo>
                    <a:pt x="3779040" y="0"/>
                  </a:lnTo>
                  <a:close/>
                </a:path>
              </a:pathLst>
            </a:custGeom>
            <a:solidFill>
              <a:srgbClr val="00A1D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245673" y="250190"/>
              <a:ext cx="3688715" cy="13970"/>
            </a:xfrm>
            <a:custGeom>
              <a:avLst/>
              <a:gdLst/>
              <a:ahLst/>
              <a:cxnLst/>
              <a:rect l="l" t="t" r="r" b="b"/>
              <a:pathLst>
                <a:path w="3688715" h="13970">
                  <a:moveTo>
                    <a:pt x="3688516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639411" y="13969"/>
                  </a:lnTo>
                  <a:lnTo>
                    <a:pt x="3688516" y="0"/>
                  </a:lnTo>
                  <a:close/>
                </a:path>
              </a:pathLst>
            </a:custGeom>
            <a:solidFill>
              <a:srgbClr val="00A1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291557" y="262890"/>
              <a:ext cx="3598545" cy="13970"/>
            </a:xfrm>
            <a:custGeom>
              <a:avLst/>
              <a:gdLst/>
              <a:ahLst/>
              <a:cxnLst/>
              <a:rect l="l" t="t" r="r" b="b"/>
              <a:pathLst>
                <a:path w="3598545" h="13970">
                  <a:moveTo>
                    <a:pt x="3597991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548887" y="13969"/>
                  </a:lnTo>
                  <a:lnTo>
                    <a:pt x="3597991" y="0"/>
                  </a:lnTo>
                  <a:close/>
                </a:path>
              </a:pathLst>
            </a:custGeom>
            <a:solidFill>
              <a:srgbClr val="00A1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337441" y="275590"/>
              <a:ext cx="3507740" cy="13970"/>
            </a:xfrm>
            <a:custGeom>
              <a:avLst/>
              <a:gdLst/>
              <a:ahLst/>
              <a:cxnLst/>
              <a:rect l="l" t="t" r="r" b="b"/>
              <a:pathLst>
                <a:path w="3507740" h="13970">
                  <a:moveTo>
                    <a:pt x="3507467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458362" y="13969"/>
                  </a:lnTo>
                  <a:lnTo>
                    <a:pt x="3507467" y="0"/>
                  </a:lnTo>
                  <a:close/>
                </a:path>
              </a:pathLst>
            </a:custGeom>
            <a:solidFill>
              <a:srgbClr val="00A2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387913" y="289559"/>
              <a:ext cx="3408045" cy="13970"/>
            </a:xfrm>
            <a:custGeom>
              <a:avLst/>
              <a:gdLst/>
              <a:ahLst/>
              <a:cxnLst/>
              <a:rect l="l" t="t" r="r" b="b"/>
              <a:pathLst>
                <a:path w="3408045" h="13970">
                  <a:moveTo>
                    <a:pt x="3407890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358786" y="13970"/>
                  </a:lnTo>
                  <a:lnTo>
                    <a:pt x="3407890" y="0"/>
                  </a:lnTo>
                  <a:close/>
                </a:path>
              </a:pathLst>
            </a:custGeom>
            <a:solidFill>
              <a:srgbClr val="00A2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433797" y="302259"/>
              <a:ext cx="3317875" cy="13970"/>
            </a:xfrm>
            <a:custGeom>
              <a:avLst/>
              <a:gdLst/>
              <a:ahLst/>
              <a:cxnLst/>
              <a:rect l="l" t="t" r="r" b="b"/>
              <a:pathLst>
                <a:path w="3317875" h="13970">
                  <a:moveTo>
                    <a:pt x="33173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268261" y="13970"/>
                  </a:lnTo>
                  <a:lnTo>
                    <a:pt x="3317366" y="0"/>
                  </a:lnTo>
                  <a:close/>
                </a:path>
              </a:pathLst>
            </a:custGeom>
            <a:solidFill>
              <a:srgbClr val="00A3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479669" y="314959"/>
              <a:ext cx="3227070" cy="26670"/>
            </a:xfrm>
            <a:custGeom>
              <a:avLst/>
              <a:gdLst/>
              <a:ahLst/>
              <a:cxnLst/>
              <a:rect l="l" t="t" r="r" b="b"/>
              <a:pathLst>
                <a:path w="3227070" h="26670">
                  <a:moveTo>
                    <a:pt x="3226854" y="0"/>
                  </a:moveTo>
                  <a:lnTo>
                    <a:pt x="0" y="0"/>
                  </a:lnTo>
                  <a:lnTo>
                    <a:pt x="32131" y="8890"/>
                  </a:lnTo>
                  <a:lnTo>
                    <a:pt x="49161" y="12700"/>
                  </a:lnTo>
                  <a:lnTo>
                    <a:pt x="54838" y="13970"/>
                  </a:lnTo>
                  <a:lnTo>
                    <a:pt x="111633" y="26670"/>
                  </a:lnTo>
                  <a:lnTo>
                    <a:pt x="3133102" y="26670"/>
                  </a:lnTo>
                  <a:lnTo>
                    <a:pt x="3177743" y="13970"/>
                  </a:lnTo>
                  <a:lnTo>
                    <a:pt x="3182213" y="12700"/>
                  </a:lnTo>
                  <a:lnTo>
                    <a:pt x="3226854" y="0"/>
                  </a:lnTo>
                  <a:close/>
                </a:path>
              </a:pathLst>
            </a:custGeom>
            <a:solidFill>
              <a:srgbClr val="00A3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585629" y="340359"/>
              <a:ext cx="3032125" cy="13970"/>
            </a:xfrm>
            <a:custGeom>
              <a:avLst/>
              <a:gdLst/>
              <a:ahLst/>
              <a:cxnLst/>
              <a:rect l="l" t="t" r="r" b="b"/>
              <a:pathLst>
                <a:path w="3032125" h="13970">
                  <a:moveTo>
                    <a:pt x="3031612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982507" y="13970"/>
                  </a:lnTo>
                  <a:lnTo>
                    <a:pt x="3031612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648101" y="354329"/>
              <a:ext cx="2920365" cy="13970"/>
            </a:xfrm>
            <a:custGeom>
              <a:avLst/>
              <a:gdLst/>
              <a:ahLst/>
              <a:cxnLst/>
              <a:rect l="l" t="t" r="r" b="b"/>
              <a:pathLst>
                <a:path w="2920365" h="13970">
                  <a:moveTo>
                    <a:pt x="292003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870931" y="13970"/>
                  </a:lnTo>
                  <a:lnTo>
                    <a:pt x="2920036" y="0"/>
                  </a:lnTo>
                  <a:close/>
                </a:path>
              </a:pathLst>
            </a:custGeom>
            <a:solidFill>
              <a:srgbClr val="00A4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704893" y="367029"/>
              <a:ext cx="2818765" cy="13970"/>
            </a:xfrm>
            <a:custGeom>
              <a:avLst/>
              <a:gdLst/>
              <a:ahLst/>
              <a:cxnLst/>
              <a:rect l="l" t="t" r="r" b="b"/>
              <a:pathLst>
                <a:path w="2818765" h="13970">
                  <a:moveTo>
                    <a:pt x="281860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769498" y="13970"/>
                  </a:lnTo>
                  <a:lnTo>
                    <a:pt x="2818603" y="0"/>
                  </a:lnTo>
                  <a:close/>
                </a:path>
              </a:pathLst>
            </a:custGeom>
            <a:solidFill>
              <a:srgbClr val="00A4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761685" y="379729"/>
              <a:ext cx="2717165" cy="13970"/>
            </a:xfrm>
            <a:custGeom>
              <a:avLst/>
              <a:gdLst/>
              <a:ahLst/>
              <a:cxnLst/>
              <a:rect l="l" t="t" r="r" b="b"/>
              <a:pathLst>
                <a:path w="2717165" h="13970">
                  <a:moveTo>
                    <a:pt x="2717170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668066" y="13970"/>
                  </a:lnTo>
                  <a:lnTo>
                    <a:pt x="2717170" y="0"/>
                  </a:lnTo>
                  <a:close/>
                </a:path>
              </a:pathLst>
            </a:custGeom>
            <a:solidFill>
              <a:srgbClr val="00A5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818478" y="392429"/>
              <a:ext cx="2616200" cy="13970"/>
            </a:xfrm>
            <a:custGeom>
              <a:avLst/>
              <a:gdLst/>
              <a:ahLst/>
              <a:cxnLst/>
              <a:rect l="l" t="t" r="r" b="b"/>
              <a:pathLst>
                <a:path w="2616200" h="13970">
                  <a:moveTo>
                    <a:pt x="261573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566633" y="13970"/>
                  </a:lnTo>
                  <a:lnTo>
                    <a:pt x="2615737" y="0"/>
                  </a:lnTo>
                  <a:close/>
                </a:path>
              </a:pathLst>
            </a:custGeom>
            <a:solidFill>
              <a:srgbClr val="00A5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875270" y="405129"/>
              <a:ext cx="2514600" cy="15240"/>
            </a:xfrm>
            <a:custGeom>
              <a:avLst/>
              <a:gdLst/>
              <a:ahLst/>
              <a:cxnLst/>
              <a:rect l="l" t="t" r="r" b="b"/>
              <a:pathLst>
                <a:path w="2514600" h="15240">
                  <a:moveTo>
                    <a:pt x="2514305" y="0"/>
                  </a:moveTo>
                  <a:lnTo>
                    <a:pt x="0" y="0"/>
                  </a:lnTo>
                  <a:lnTo>
                    <a:pt x="68150" y="15240"/>
                  </a:lnTo>
                  <a:lnTo>
                    <a:pt x="2460736" y="15240"/>
                  </a:lnTo>
                  <a:lnTo>
                    <a:pt x="2514305" y="0"/>
                  </a:lnTo>
                  <a:close/>
                </a:path>
              </a:pathLst>
            </a:custGeom>
            <a:solidFill>
              <a:srgbClr val="00A6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937741" y="419100"/>
              <a:ext cx="2402840" cy="13970"/>
            </a:xfrm>
            <a:custGeom>
              <a:avLst/>
              <a:gdLst/>
              <a:ahLst/>
              <a:cxnLst/>
              <a:rect l="l" t="t" r="r" b="b"/>
              <a:pathLst>
                <a:path w="2402840" h="13970">
                  <a:moveTo>
                    <a:pt x="2402729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353624" y="13970"/>
                  </a:lnTo>
                  <a:lnTo>
                    <a:pt x="2402729" y="0"/>
                  </a:lnTo>
                  <a:close/>
                </a:path>
              </a:pathLst>
            </a:custGeom>
            <a:solidFill>
              <a:srgbClr val="00A6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994534" y="431800"/>
              <a:ext cx="2301875" cy="13970"/>
            </a:xfrm>
            <a:custGeom>
              <a:avLst/>
              <a:gdLst/>
              <a:ahLst/>
              <a:cxnLst/>
              <a:rect l="l" t="t" r="r" b="b"/>
              <a:pathLst>
                <a:path w="2301875" h="13970">
                  <a:moveTo>
                    <a:pt x="230129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250916" y="13970"/>
                  </a:lnTo>
                  <a:lnTo>
                    <a:pt x="2256655" y="12700"/>
                  </a:lnTo>
                  <a:lnTo>
                    <a:pt x="2301296" y="0"/>
                  </a:lnTo>
                  <a:close/>
                </a:path>
              </a:pathLst>
            </a:custGeom>
            <a:solidFill>
              <a:srgbClr val="00A6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051326" y="444500"/>
              <a:ext cx="2200275" cy="13970"/>
            </a:xfrm>
            <a:custGeom>
              <a:avLst/>
              <a:gdLst/>
              <a:ahLst/>
              <a:cxnLst/>
              <a:rect l="l" t="t" r="r" b="b"/>
              <a:pathLst>
                <a:path w="2200275" h="13970">
                  <a:moveTo>
                    <a:pt x="219986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136729" y="13970"/>
                  </a:lnTo>
                  <a:lnTo>
                    <a:pt x="2199863" y="0"/>
                  </a:lnTo>
                  <a:close/>
                </a:path>
              </a:pathLst>
            </a:custGeom>
            <a:solidFill>
              <a:srgbClr val="00A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108118" y="457200"/>
              <a:ext cx="2085975" cy="13970"/>
            </a:xfrm>
            <a:custGeom>
              <a:avLst/>
              <a:gdLst/>
              <a:ahLst/>
              <a:cxnLst/>
              <a:rect l="l" t="t" r="r" b="b"/>
              <a:pathLst>
                <a:path w="2085975" h="13970">
                  <a:moveTo>
                    <a:pt x="208567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022543" y="13970"/>
                  </a:lnTo>
                  <a:lnTo>
                    <a:pt x="2085677" y="0"/>
                  </a:lnTo>
                  <a:close/>
                </a:path>
              </a:pathLst>
            </a:custGeom>
            <a:solidFill>
              <a:srgbClr val="00A7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164910" y="469900"/>
              <a:ext cx="1971675" cy="15240"/>
            </a:xfrm>
            <a:custGeom>
              <a:avLst/>
              <a:gdLst/>
              <a:ahLst/>
              <a:cxnLst/>
              <a:rect l="l" t="t" r="r" b="b"/>
              <a:pathLst>
                <a:path w="1971675" h="15240">
                  <a:moveTo>
                    <a:pt x="1971490" y="0"/>
                  </a:moveTo>
                  <a:lnTo>
                    <a:pt x="0" y="0"/>
                  </a:lnTo>
                  <a:lnTo>
                    <a:pt x="68150" y="15239"/>
                  </a:lnTo>
                  <a:lnTo>
                    <a:pt x="1902617" y="15239"/>
                  </a:lnTo>
                  <a:lnTo>
                    <a:pt x="1971490" y="0"/>
                  </a:lnTo>
                  <a:close/>
                </a:path>
              </a:pathLst>
            </a:custGeom>
            <a:solidFill>
              <a:srgbClr val="00A7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227382" y="483869"/>
              <a:ext cx="1845945" cy="13970"/>
            </a:xfrm>
            <a:custGeom>
              <a:avLst/>
              <a:gdLst/>
              <a:ahLst/>
              <a:cxnLst/>
              <a:rect l="l" t="t" r="r" b="b"/>
              <a:pathLst>
                <a:path w="1845945" h="13970">
                  <a:moveTo>
                    <a:pt x="1845885" y="0"/>
                  </a:moveTo>
                  <a:lnTo>
                    <a:pt x="0" y="0"/>
                  </a:lnTo>
                  <a:lnTo>
                    <a:pt x="62471" y="13969"/>
                  </a:lnTo>
                  <a:lnTo>
                    <a:pt x="1782751" y="13969"/>
                  </a:lnTo>
                  <a:lnTo>
                    <a:pt x="1845885" y="0"/>
                  </a:lnTo>
                  <a:close/>
                </a:path>
              </a:pathLst>
            </a:custGeom>
            <a:solidFill>
              <a:srgbClr val="00A8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284174" y="496569"/>
              <a:ext cx="1732280" cy="13970"/>
            </a:xfrm>
            <a:custGeom>
              <a:avLst/>
              <a:gdLst/>
              <a:ahLst/>
              <a:cxnLst/>
              <a:rect l="l" t="t" r="r" b="b"/>
              <a:pathLst>
                <a:path w="1732279" h="13970">
                  <a:moveTo>
                    <a:pt x="1731699" y="0"/>
                  </a:moveTo>
                  <a:lnTo>
                    <a:pt x="0" y="0"/>
                  </a:lnTo>
                  <a:lnTo>
                    <a:pt x="34075" y="7619"/>
                  </a:lnTo>
                  <a:lnTo>
                    <a:pt x="72823" y="13969"/>
                  </a:lnTo>
                  <a:lnTo>
                    <a:pt x="1668565" y="13969"/>
                  </a:lnTo>
                  <a:lnTo>
                    <a:pt x="1731699" y="0"/>
                  </a:lnTo>
                  <a:close/>
                </a:path>
              </a:pathLst>
            </a:custGeom>
            <a:solidFill>
              <a:srgbClr val="00A8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349248" y="509269"/>
              <a:ext cx="1609725" cy="13970"/>
            </a:xfrm>
            <a:custGeom>
              <a:avLst/>
              <a:gdLst/>
              <a:ahLst/>
              <a:cxnLst/>
              <a:rect l="l" t="t" r="r" b="b"/>
              <a:pathLst>
                <a:path w="1609725" h="13970">
                  <a:moveTo>
                    <a:pt x="1609231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528530" y="13969"/>
                  </a:lnTo>
                  <a:lnTo>
                    <a:pt x="1603491" y="1269"/>
                  </a:lnTo>
                  <a:lnTo>
                    <a:pt x="1609231" y="0"/>
                  </a:lnTo>
                  <a:close/>
                </a:path>
              </a:pathLst>
            </a:custGeom>
            <a:solidFill>
              <a:srgbClr val="00A9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6426744" y="521969"/>
              <a:ext cx="1458595" cy="13970"/>
            </a:xfrm>
            <a:custGeom>
              <a:avLst/>
              <a:gdLst/>
              <a:ahLst/>
              <a:cxnLst/>
              <a:rect l="l" t="t" r="r" b="b"/>
              <a:pathLst>
                <a:path w="1458595" h="13970">
                  <a:moveTo>
                    <a:pt x="1458530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376073" y="13969"/>
                  </a:lnTo>
                  <a:lnTo>
                    <a:pt x="1458530" y="0"/>
                  </a:lnTo>
                  <a:close/>
                </a:path>
              </a:pathLst>
            </a:custGeom>
            <a:solidFill>
              <a:srgbClr val="00A9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511990" y="535940"/>
              <a:ext cx="1290955" cy="13970"/>
            </a:xfrm>
            <a:custGeom>
              <a:avLst/>
              <a:gdLst/>
              <a:ahLst/>
              <a:cxnLst/>
              <a:rect l="l" t="t" r="r" b="b"/>
              <a:pathLst>
                <a:path w="1290954" h="13970">
                  <a:moveTo>
                    <a:pt x="1290828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208371" y="13970"/>
                  </a:lnTo>
                  <a:lnTo>
                    <a:pt x="1290828" y="0"/>
                  </a:lnTo>
                  <a:close/>
                </a:path>
              </a:pathLst>
            </a:custGeom>
            <a:solidFill>
              <a:srgbClr val="00A9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589485" y="548640"/>
              <a:ext cx="1138555" cy="13970"/>
            </a:xfrm>
            <a:custGeom>
              <a:avLst/>
              <a:gdLst/>
              <a:ahLst/>
              <a:cxnLst/>
              <a:rect l="l" t="t" r="r" b="b"/>
              <a:pathLst>
                <a:path w="1138554" h="13970">
                  <a:moveTo>
                    <a:pt x="1138371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055914" y="13970"/>
                  </a:lnTo>
                  <a:lnTo>
                    <a:pt x="1138371" y="0"/>
                  </a:lnTo>
                  <a:close/>
                </a:path>
              </a:pathLst>
            </a:custGeom>
            <a:solidFill>
              <a:srgbClr val="00AAB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666981" y="561340"/>
              <a:ext cx="986155" cy="13970"/>
            </a:xfrm>
            <a:custGeom>
              <a:avLst/>
              <a:gdLst/>
              <a:ahLst/>
              <a:cxnLst/>
              <a:rect l="l" t="t" r="r" b="b"/>
              <a:pathLst>
                <a:path w="986154" h="13970">
                  <a:moveTo>
                    <a:pt x="985914" y="0"/>
                  </a:moveTo>
                  <a:lnTo>
                    <a:pt x="0" y="0"/>
                  </a:lnTo>
                  <a:lnTo>
                    <a:pt x="30998" y="5080"/>
                  </a:lnTo>
                  <a:lnTo>
                    <a:pt x="127306" y="13970"/>
                  </a:lnTo>
                  <a:lnTo>
                    <a:pt x="853450" y="13970"/>
                  </a:lnTo>
                  <a:lnTo>
                    <a:pt x="978418" y="1270"/>
                  </a:lnTo>
                  <a:lnTo>
                    <a:pt x="985914" y="0"/>
                  </a:lnTo>
                  <a:close/>
                </a:path>
              </a:pathLst>
            </a:custGeom>
            <a:solidFill>
              <a:srgbClr val="00AAB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0" name="object 180"/>
          <p:cNvSpPr/>
          <p:nvPr/>
        </p:nvSpPr>
        <p:spPr>
          <a:xfrm>
            <a:off x="96519" y="1363980"/>
            <a:ext cx="8997950" cy="18961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 txBox="1"/>
          <p:nvPr/>
        </p:nvSpPr>
        <p:spPr>
          <a:xfrm>
            <a:off x="444500" y="6504940"/>
            <a:ext cx="621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35" dirty="0">
                <a:solidFill>
                  <a:srgbClr val="D0E9ED"/>
                </a:solidFill>
                <a:latin typeface="Arial Black"/>
                <a:cs typeface="Arial Black"/>
              </a:rPr>
              <a:t>02</a:t>
            </a:r>
            <a:r>
              <a:rPr sz="1200" spc="5" dirty="0">
                <a:solidFill>
                  <a:srgbClr val="D0E9ED"/>
                </a:solidFill>
                <a:latin typeface="Arial Black"/>
                <a:cs typeface="Arial Black"/>
              </a:rPr>
              <a:t>/</a:t>
            </a:r>
            <a:r>
              <a:rPr sz="1200" spc="-135" dirty="0">
                <a:solidFill>
                  <a:srgbClr val="D0E9ED"/>
                </a:solidFill>
                <a:latin typeface="Arial Black"/>
                <a:cs typeface="Arial Black"/>
              </a:rPr>
              <a:t>09</a:t>
            </a:r>
            <a:r>
              <a:rPr sz="1200" spc="5" dirty="0">
                <a:solidFill>
                  <a:srgbClr val="D0E9ED"/>
                </a:solidFill>
                <a:latin typeface="Arial Black"/>
                <a:cs typeface="Arial Black"/>
              </a:rPr>
              <a:t>/</a:t>
            </a:r>
            <a:r>
              <a:rPr sz="1200" spc="-135" dirty="0">
                <a:solidFill>
                  <a:srgbClr val="D0E9ED"/>
                </a:solidFill>
                <a:latin typeface="Arial Black"/>
                <a:cs typeface="Arial Black"/>
              </a:rPr>
              <a:t>17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8503919" y="6504940"/>
            <a:ext cx="195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35" dirty="0">
                <a:solidFill>
                  <a:srgbClr val="D0E9ED"/>
                </a:solidFill>
                <a:latin typeface="Arial Black"/>
                <a:cs typeface="Arial Black"/>
              </a:rPr>
              <a:t>20</a:t>
            </a:r>
            <a:endParaRPr sz="1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850900"/>
            <a:chOff x="0" y="0"/>
            <a:chExt cx="9144000" cy="8509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265429"/>
            <a:ext cx="569150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345" dirty="0">
                <a:latin typeface="Arial"/>
                <a:cs typeface="Arial"/>
              </a:rPr>
              <a:t>Cost </a:t>
            </a:r>
            <a:r>
              <a:rPr b="0" spc="-210" dirty="0">
                <a:latin typeface="Arial"/>
                <a:cs typeface="Arial"/>
              </a:rPr>
              <a:t>Volume</a:t>
            </a:r>
            <a:r>
              <a:rPr b="0" spc="-235" dirty="0">
                <a:latin typeface="Arial"/>
                <a:cs typeface="Arial"/>
              </a:rPr>
              <a:t> </a:t>
            </a:r>
            <a:r>
              <a:rPr b="0" spc="-260" dirty="0">
                <a:latin typeface="Arial"/>
                <a:cs typeface="Arial"/>
              </a:rPr>
              <a:t>Analysis: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811530"/>
            <a:ext cx="8503920" cy="5264150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5000" spc="-275" dirty="0">
                <a:solidFill>
                  <a:srgbClr val="03607A"/>
                </a:solidFill>
                <a:latin typeface="Arial"/>
                <a:cs typeface="Arial"/>
              </a:rPr>
              <a:t>Breakeven</a:t>
            </a:r>
            <a:r>
              <a:rPr sz="5000" spc="-270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5000" spc="-285" dirty="0">
                <a:solidFill>
                  <a:srgbClr val="03607A"/>
                </a:solidFill>
                <a:latin typeface="Arial"/>
                <a:cs typeface="Arial"/>
              </a:rPr>
              <a:t>Analysis</a:t>
            </a:r>
            <a:endParaRPr sz="5000">
              <a:latin typeface="Arial"/>
              <a:cs typeface="Arial"/>
            </a:endParaRPr>
          </a:p>
          <a:p>
            <a:pPr marL="127635" marR="5080">
              <a:lnSpc>
                <a:spcPct val="100000"/>
              </a:lnSpc>
              <a:spcBef>
                <a:spcPts val="1190"/>
              </a:spcBef>
            </a:pPr>
            <a:r>
              <a:rPr sz="3500" dirty="0">
                <a:latin typeface="Times New Roman"/>
                <a:cs typeface="Times New Roman"/>
              </a:rPr>
              <a:t>Technique for </a:t>
            </a:r>
            <a:r>
              <a:rPr sz="3500" spc="-5" dirty="0">
                <a:latin typeface="Times New Roman"/>
                <a:cs typeface="Times New Roman"/>
              </a:rPr>
              <a:t>evaluating </a:t>
            </a:r>
            <a:r>
              <a:rPr sz="3500" dirty="0">
                <a:latin typeface="Times New Roman"/>
                <a:cs typeface="Times New Roman"/>
              </a:rPr>
              <a:t>process &amp; </a:t>
            </a:r>
            <a:r>
              <a:rPr sz="3500" spc="-5" dirty="0">
                <a:latin typeface="Times New Roman"/>
                <a:cs typeface="Times New Roman"/>
              </a:rPr>
              <a:t>equipment  alternatives</a:t>
            </a:r>
            <a:endParaRPr sz="3500">
              <a:latin typeface="Times New Roman"/>
              <a:cs typeface="Times New Roman"/>
            </a:endParaRPr>
          </a:p>
          <a:p>
            <a:pPr marL="127635" marR="548640">
              <a:lnSpc>
                <a:spcPct val="100000"/>
              </a:lnSpc>
              <a:spcBef>
                <a:spcPts val="880"/>
              </a:spcBef>
            </a:pPr>
            <a:r>
              <a:rPr sz="3500" spc="-5" dirty="0">
                <a:latin typeface="Times New Roman"/>
                <a:cs typeface="Times New Roman"/>
              </a:rPr>
              <a:t>Objective: Find the </a:t>
            </a:r>
            <a:r>
              <a:rPr sz="3500" dirty="0">
                <a:latin typeface="Times New Roman"/>
                <a:cs typeface="Times New Roman"/>
              </a:rPr>
              <a:t>point at </a:t>
            </a:r>
            <a:r>
              <a:rPr sz="3500" spc="-5" dirty="0">
                <a:latin typeface="Times New Roman"/>
                <a:cs typeface="Times New Roman"/>
              </a:rPr>
              <a:t>which </a:t>
            </a:r>
            <a:r>
              <a:rPr sz="3500" dirty="0">
                <a:latin typeface="Times New Roman"/>
                <a:cs typeface="Times New Roman"/>
              </a:rPr>
              <a:t>total cost  equals </a:t>
            </a:r>
            <a:r>
              <a:rPr sz="3500" spc="-5" dirty="0">
                <a:latin typeface="Times New Roman"/>
                <a:cs typeface="Times New Roman"/>
              </a:rPr>
              <a:t>total</a:t>
            </a:r>
            <a:r>
              <a:rPr sz="3500" spc="-20" dirty="0">
                <a:latin typeface="Times New Roman"/>
                <a:cs typeface="Times New Roman"/>
              </a:rPr>
              <a:t> </a:t>
            </a:r>
            <a:r>
              <a:rPr sz="3500" dirty="0">
                <a:latin typeface="Times New Roman"/>
                <a:cs typeface="Times New Roman"/>
              </a:rPr>
              <a:t>revenue</a:t>
            </a:r>
            <a:endParaRPr sz="3500">
              <a:latin typeface="Times New Roman"/>
              <a:cs typeface="Times New Roman"/>
            </a:endParaRPr>
          </a:p>
          <a:p>
            <a:pPr marL="127635">
              <a:lnSpc>
                <a:spcPct val="100000"/>
              </a:lnSpc>
              <a:spcBef>
                <a:spcPts val="869"/>
              </a:spcBef>
            </a:pPr>
            <a:r>
              <a:rPr sz="3500" spc="-5" dirty="0">
                <a:latin typeface="Times New Roman"/>
                <a:cs typeface="Times New Roman"/>
              </a:rPr>
              <a:t>Assumptions</a:t>
            </a:r>
            <a:endParaRPr sz="3500">
              <a:latin typeface="Times New Roman"/>
              <a:cs typeface="Times New Roman"/>
            </a:endParaRPr>
          </a:p>
          <a:p>
            <a:pPr marL="235585" indent="-108585">
              <a:lnSpc>
                <a:spcPct val="100000"/>
              </a:lnSpc>
              <a:spcBef>
                <a:spcPts val="330"/>
              </a:spcBef>
              <a:buClr>
                <a:srgbClr val="03607A"/>
              </a:buClr>
              <a:buSzPct val="95833"/>
              <a:buFont typeface="Arial"/>
              <a:buChar char="•"/>
              <a:tabLst>
                <a:tab pos="236220" algn="l"/>
              </a:tabLst>
            </a:pPr>
            <a:r>
              <a:rPr sz="2400" spc="-5" dirty="0">
                <a:latin typeface="Times New Roman"/>
                <a:cs typeface="Times New Roman"/>
              </a:rPr>
              <a:t>Revenue </a:t>
            </a:r>
            <a:r>
              <a:rPr sz="2400" dirty="0">
                <a:latin typeface="Times New Roman"/>
                <a:cs typeface="Times New Roman"/>
              </a:rPr>
              <a:t>&amp; </a:t>
            </a:r>
            <a:r>
              <a:rPr sz="2400" spc="-5" dirty="0">
                <a:latin typeface="Times New Roman"/>
                <a:cs typeface="Times New Roman"/>
              </a:rPr>
              <a:t>costs </a:t>
            </a:r>
            <a:r>
              <a:rPr sz="2400" dirty="0">
                <a:latin typeface="Times New Roman"/>
                <a:cs typeface="Times New Roman"/>
              </a:rPr>
              <a:t>are related linearly to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volume</a:t>
            </a:r>
            <a:endParaRPr sz="2400">
              <a:latin typeface="Times New Roman"/>
              <a:cs typeface="Times New Roman"/>
            </a:endParaRPr>
          </a:p>
          <a:p>
            <a:pPr marL="235585" indent="-108585">
              <a:lnSpc>
                <a:spcPct val="100000"/>
              </a:lnSpc>
              <a:spcBef>
                <a:spcPts val="320"/>
              </a:spcBef>
              <a:buClr>
                <a:srgbClr val="03607A"/>
              </a:buClr>
              <a:buSzPct val="95833"/>
              <a:buFont typeface="Arial"/>
              <a:buChar char="•"/>
              <a:tabLst>
                <a:tab pos="236220" algn="l"/>
              </a:tabLst>
            </a:pPr>
            <a:r>
              <a:rPr sz="2400" spc="-5" dirty="0">
                <a:latin typeface="Times New Roman"/>
                <a:cs typeface="Times New Roman"/>
              </a:rPr>
              <a:t>All information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known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certainty</a:t>
            </a:r>
            <a:endParaRPr sz="2400">
              <a:latin typeface="Times New Roman"/>
              <a:cs typeface="Times New Roman"/>
            </a:endParaRPr>
          </a:p>
          <a:p>
            <a:pPr marL="235585" indent="-108585">
              <a:lnSpc>
                <a:spcPct val="100000"/>
              </a:lnSpc>
              <a:spcBef>
                <a:spcPts val="320"/>
              </a:spcBef>
              <a:buClr>
                <a:srgbClr val="03607A"/>
              </a:buClr>
              <a:buSzPct val="95833"/>
              <a:buFont typeface="Arial"/>
              <a:buChar char="•"/>
              <a:tabLst>
                <a:tab pos="236220" algn="l"/>
              </a:tabLst>
            </a:pPr>
            <a:r>
              <a:rPr sz="2400" spc="-5" dirty="0">
                <a:latin typeface="Times New Roman"/>
                <a:cs typeface="Times New Roman"/>
              </a:rPr>
              <a:t>No time </a:t>
            </a:r>
            <a:r>
              <a:rPr sz="2400" dirty="0">
                <a:latin typeface="Times New Roman"/>
                <a:cs typeface="Times New Roman"/>
              </a:rPr>
              <a:t>value 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money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850900"/>
            <a:chOff x="0" y="0"/>
            <a:chExt cx="9144000" cy="8509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54300" y="6504940"/>
            <a:ext cx="195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35" dirty="0">
                <a:solidFill>
                  <a:srgbClr val="035B74"/>
                </a:solidFill>
                <a:latin typeface="Arial Black"/>
                <a:cs typeface="Arial Black"/>
              </a:rPr>
              <a:t>22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5940" y="1027429"/>
            <a:ext cx="516128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320" dirty="0">
                <a:latin typeface="Arial"/>
                <a:cs typeface="Arial"/>
              </a:rPr>
              <a:t>Break-Even</a:t>
            </a:r>
            <a:r>
              <a:rPr b="0" spc="-335" dirty="0">
                <a:latin typeface="Arial"/>
                <a:cs typeface="Arial"/>
              </a:rPr>
              <a:t> </a:t>
            </a:r>
            <a:r>
              <a:rPr b="0" spc="-285" dirty="0">
                <a:latin typeface="Arial"/>
                <a:cs typeface="Arial"/>
              </a:rPr>
              <a:t>Analysis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3240" y="1967229"/>
            <a:ext cx="7735570" cy="208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17780" indent="-273050">
              <a:lnSpc>
                <a:spcPct val="100000"/>
              </a:lnSpc>
              <a:spcBef>
                <a:spcPts val="100"/>
              </a:spcBef>
              <a:tabLst>
                <a:tab pos="1910080" algn="l"/>
                <a:tab pos="2160905" algn="l"/>
              </a:tabLst>
            </a:pPr>
            <a:r>
              <a:rPr sz="3675" spc="44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30" dirty="0">
                <a:latin typeface="Times New Roman"/>
                <a:cs typeface="Times New Roman"/>
              </a:rPr>
              <a:t>Fixed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costs:	</a:t>
            </a:r>
            <a:r>
              <a:rPr sz="2600" spc="80" dirty="0">
                <a:latin typeface="Times New Roman"/>
                <a:cs typeface="Times New Roman"/>
              </a:rPr>
              <a:t>costs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70" dirty="0">
                <a:latin typeface="Times New Roman"/>
                <a:cs typeface="Times New Roman"/>
              </a:rPr>
              <a:t>that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continue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even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if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55" dirty="0">
                <a:latin typeface="Times New Roman"/>
                <a:cs typeface="Times New Roman"/>
              </a:rPr>
              <a:t>no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units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are  </a:t>
            </a:r>
            <a:r>
              <a:rPr sz="2600" spc="105" dirty="0">
                <a:latin typeface="Times New Roman"/>
                <a:cs typeface="Times New Roman"/>
              </a:rPr>
              <a:t>produced:	</a:t>
            </a:r>
            <a:r>
              <a:rPr sz="2600" spc="95" dirty="0">
                <a:latin typeface="Times New Roman"/>
                <a:cs typeface="Times New Roman"/>
              </a:rPr>
              <a:t>depreciation, </a:t>
            </a:r>
            <a:r>
              <a:rPr sz="2600" spc="60" dirty="0">
                <a:latin typeface="Times New Roman"/>
                <a:cs typeface="Times New Roman"/>
              </a:rPr>
              <a:t>taxes, </a:t>
            </a:r>
            <a:r>
              <a:rPr sz="2600" spc="120" dirty="0">
                <a:latin typeface="Times New Roman"/>
                <a:cs typeface="Times New Roman"/>
              </a:rPr>
              <a:t>debt, </a:t>
            </a:r>
            <a:r>
              <a:rPr sz="2600" spc="105" dirty="0">
                <a:latin typeface="Times New Roman"/>
                <a:cs typeface="Times New Roman"/>
              </a:rPr>
              <a:t>mortgage  </a:t>
            </a:r>
            <a:r>
              <a:rPr sz="2600" spc="120" dirty="0">
                <a:latin typeface="Times New Roman"/>
                <a:cs typeface="Times New Roman"/>
              </a:rPr>
              <a:t>payments</a:t>
            </a:r>
            <a:endParaRPr sz="2600">
              <a:latin typeface="Times New Roman"/>
              <a:cs typeface="Times New Roman"/>
            </a:endParaRPr>
          </a:p>
          <a:p>
            <a:pPr marL="298450" marR="92710" indent="-273050">
              <a:lnSpc>
                <a:spcPct val="100000"/>
              </a:lnSpc>
              <a:spcBef>
                <a:spcPts val="650"/>
              </a:spcBef>
            </a:pPr>
            <a:r>
              <a:rPr sz="3675" spc="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50" dirty="0">
                <a:latin typeface="Times New Roman"/>
                <a:cs typeface="Times New Roman"/>
              </a:rPr>
              <a:t>Variable </a:t>
            </a:r>
            <a:r>
              <a:rPr sz="2600" spc="55" dirty="0">
                <a:latin typeface="Times New Roman"/>
                <a:cs typeface="Times New Roman"/>
              </a:rPr>
              <a:t>costs: </a:t>
            </a:r>
            <a:r>
              <a:rPr sz="2600" spc="80" dirty="0">
                <a:latin typeface="Times New Roman"/>
                <a:cs typeface="Times New Roman"/>
              </a:rPr>
              <a:t>costs </a:t>
            </a:r>
            <a:r>
              <a:rPr sz="2600" spc="175" dirty="0">
                <a:latin typeface="Times New Roman"/>
                <a:cs typeface="Times New Roman"/>
              </a:rPr>
              <a:t>that </a:t>
            </a:r>
            <a:r>
              <a:rPr sz="2600" spc="30" dirty="0">
                <a:latin typeface="Times New Roman"/>
                <a:cs typeface="Times New Roman"/>
              </a:rPr>
              <a:t>vary </a:t>
            </a:r>
            <a:r>
              <a:rPr sz="2600" spc="105" dirty="0">
                <a:latin typeface="Times New Roman"/>
                <a:cs typeface="Times New Roman"/>
              </a:rPr>
              <a:t>with </a:t>
            </a:r>
            <a:r>
              <a:rPr sz="2600" spc="165" dirty="0">
                <a:latin typeface="Times New Roman"/>
                <a:cs typeface="Times New Roman"/>
              </a:rPr>
              <a:t>the </a:t>
            </a:r>
            <a:r>
              <a:rPr sz="2600" spc="90" dirty="0">
                <a:latin typeface="Times New Roman"/>
                <a:cs typeface="Times New Roman"/>
              </a:rPr>
              <a:t>volume </a:t>
            </a:r>
            <a:r>
              <a:rPr sz="2600" spc="20" dirty="0">
                <a:latin typeface="Times New Roman"/>
                <a:cs typeface="Times New Roman"/>
              </a:rPr>
              <a:t>of  </a:t>
            </a:r>
            <a:r>
              <a:rPr sz="2600" spc="125" dirty="0">
                <a:latin typeface="Times New Roman"/>
                <a:cs typeface="Times New Roman"/>
              </a:rPr>
              <a:t>units </a:t>
            </a:r>
            <a:r>
              <a:rPr sz="2600" spc="105" dirty="0">
                <a:latin typeface="Times New Roman"/>
                <a:cs typeface="Times New Roman"/>
              </a:rPr>
              <a:t>produced: </a:t>
            </a:r>
            <a:r>
              <a:rPr sz="2600" spc="80" dirty="0">
                <a:latin typeface="Times New Roman"/>
                <a:cs typeface="Times New Roman"/>
              </a:rPr>
              <a:t>labor, </a:t>
            </a:r>
            <a:r>
              <a:rPr sz="2600" spc="85" dirty="0">
                <a:latin typeface="Times New Roman"/>
                <a:cs typeface="Times New Roman"/>
              </a:rPr>
              <a:t>materials, </a:t>
            </a:r>
            <a:r>
              <a:rPr sz="2600" spc="125" dirty="0">
                <a:latin typeface="Times New Roman"/>
                <a:cs typeface="Times New Roman"/>
              </a:rPr>
              <a:t>portion</a:t>
            </a:r>
            <a:r>
              <a:rPr sz="2600" spc="-41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 </a:t>
            </a:r>
            <a:r>
              <a:rPr sz="2600" spc="80" dirty="0">
                <a:latin typeface="Times New Roman"/>
                <a:cs typeface="Times New Roman"/>
              </a:rPr>
              <a:t>utilities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850900"/>
            <a:chOff x="0" y="0"/>
            <a:chExt cx="9144000" cy="8509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87057" y="1382077"/>
            <a:ext cx="7969884" cy="4581525"/>
            <a:chOff x="587057" y="1382077"/>
            <a:chExt cx="7969884" cy="4581525"/>
          </a:xfrm>
        </p:grpSpPr>
        <p:sp>
          <p:nvSpPr>
            <p:cNvPr id="8" name="object 8"/>
            <p:cNvSpPr/>
            <p:nvPr/>
          </p:nvSpPr>
          <p:spPr>
            <a:xfrm>
              <a:off x="591819" y="1386839"/>
              <a:ext cx="7960359" cy="4572000"/>
            </a:xfrm>
            <a:custGeom>
              <a:avLst/>
              <a:gdLst/>
              <a:ahLst/>
              <a:cxnLst/>
              <a:rect l="l" t="t" r="r" b="b"/>
              <a:pathLst>
                <a:path w="7960359" h="4572000">
                  <a:moveTo>
                    <a:pt x="7960359" y="0"/>
                  </a:moveTo>
                  <a:lnTo>
                    <a:pt x="0" y="0"/>
                  </a:lnTo>
                  <a:lnTo>
                    <a:pt x="0" y="4572000"/>
                  </a:lnTo>
                  <a:lnTo>
                    <a:pt x="7960359" y="457200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1819" y="1386839"/>
              <a:ext cx="7960359" cy="4572000"/>
            </a:xfrm>
            <a:custGeom>
              <a:avLst/>
              <a:gdLst/>
              <a:ahLst/>
              <a:cxnLst/>
              <a:rect l="l" t="t" r="r" b="b"/>
              <a:pathLst>
                <a:path w="7960359" h="4572000">
                  <a:moveTo>
                    <a:pt x="3980179" y="4572000"/>
                  </a:moveTo>
                  <a:lnTo>
                    <a:pt x="0" y="4572000"/>
                  </a:lnTo>
                  <a:lnTo>
                    <a:pt x="0" y="0"/>
                  </a:lnTo>
                  <a:lnTo>
                    <a:pt x="7960359" y="0"/>
                  </a:lnTo>
                  <a:lnTo>
                    <a:pt x="7960359" y="4572000"/>
                  </a:lnTo>
                  <a:lnTo>
                    <a:pt x="3980179" y="45720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35940" y="703579"/>
            <a:ext cx="430022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275" dirty="0">
                <a:latin typeface="Arial"/>
                <a:cs typeface="Arial"/>
              </a:rPr>
              <a:t>Breakeven</a:t>
            </a:r>
            <a:r>
              <a:rPr b="0" spc="-330" dirty="0">
                <a:latin typeface="Arial"/>
                <a:cs typeface="Arial"/>
              </a:rPr>
              <a:t> </a:t>
            </a:r>
            <a:r>
              <a:rPr b="0" spc="-235" dirty="0">
                <a:latin typeface="Arial"/>
                <a:cs typeface="Arial"/>
              </a:rPr>
              <a:t>Chart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1689100" y="2134870"/>
            <a:ext cx="6413500" cy="2877820"/>
            <a:chOff x="1689100" y="2134870"/>
            <a:chExt cx="6413500" cy="2877820"/>
          </a:xfrm>
        </p:grpSpPr>
        <p:sp>
          <p:nvSpPr>
            <p:cNvPr id="12" name="object 12"/>
            <p:cNvSpPr/>
            <p:nvPr/>
          </p:nvSpPr>
          <p:spPr>
            <a:xfrm>
              <a:off x="4629150" y="2141220"/>
              <a:ext cx="3446779" cy="1541780"/>
            </a:xfrm>
            <a:custGeom>
              <a:avLst/>
              <a:gdLst/>
              <a:ahLst/>
              <a:cxnLst/>
              <a:rect l="l" t="t" r="r" b="b"/>
              <a:pathLst>
                <a:path w="3446779" h="1541779">
                  <a:moveTo>
                    <a:pt x="3422650" y="0"/>
                  </a:moveTo>
                  <a:lnTo>
                    <a:pt x="0" y="1541779"/>
                  </a:lnTo>
                  <a:lnTo>
                    <a:pt x="3446779" y="684529"/>
                  </a:lnTo>
                  <a:lnTo>
                    <a:pt x="3435350" y="26669"/>
                  </a:lnTo>
                  <a:lnTo>
                    <a:pt x="3422650" y="0"/>
                  </a:lnTo>
                  <a:close/>
                </a:path>
              </a:pathLst>
            </a:custGeom>
            <a:solidFill>
              <a:srgbClr val="0360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11959" y="2821940"/>
              <a:ext cx="6384290" cy="1602740"/>
            </a:xfrm>
            <a:custGeom>
              <a:avLst/>
              <a:gdLst/>
              <a:ahLst/>
              <a:cxnLst/>
              <a:rect l="l" t="t" r="r" b="b"/>
              <a:pathLst>
                <a:path w="6384290" h="1602739">
                  <a:moveTo>
                    <a:pt x="0" y="1602740"/>
                  </a:moveTo>
                  <a:lnTo>
                    <a:pt x="6384290" y="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01800" y="2147570"/>
              <a:ext cx="6383020" cy="2852420"/>
            </a:xfrm>
            <a:custGeom>
              <a:avLst/>
              <a:gdLst/>
              <a:ahLst/>
              <a:cxnLst/>
              <a:rect l="l" t="t" r="r" b="b"/>
              <a:pathLst>
                <a:path w="6383020" h="2852420">
                  <a:moveTo>
                    <a:pt x="0" y="2852419"/>
                  </a:moveTo>
                  <a:lnTo>
                    <a:pt x="22860" y="2842260"/>
                  </a:lnTo>
                </a:path>
                <a:path w="6383020" h="2852420">
                  <a:moveTo>
                    <a:pt x="92710" y="2811779"/>
                  </a:moveTo>
                  <a:lnTo>
                    <a:pt x="185419" y="2769869"/>
                  </a:lnTo>
                </a:path>
                <a:path w="6383020" h="2852420">
                  <a:moveTo>
                    <a:pt x="254000" y="2739390"/>
                  </a:moveTo>
                  <a:lnTo>
                    <a:pt x="276860" y="2729229"/>
                  </a:lnTo>
                </a:path>
                <a:path w="6383020" h="2852420">
                  <a:moveTo>
                    <a:pt x="346710" y="2697479"/>
                  </a:moveTo>
                  <a:lnTo>
                    <a:pt x="439419" y="2656840"/>
                  </a:lnTo>
                </a:path>
                <a:path w="6383020" h="2852420">
                  <a:moveTo>
                    <a:pt x="508000" y="2625090"/>
                  </a:moveTo>
                  <a:lnTo>
                    <a:pt x="532130" y="2614929"/>
                  </a:lnTo>
                </a:path>
                <a:path w="6383020" h="2852420">
                  <a:moveTo>
                    <a:pt x="600710" y="2584449"/>
                  </a:moveTo>
                  <a:lnTo>
                    <a:pt x="693419" y="2542540"/>
                  </a:lnTo>
                </a:path>
                <a:path w="6383020" h="2852420">
                  <a:moveTo>
                    <a:pt x="763269" y="2512060"/>
                  </a:moveTo>
                  <a:lnTo>
                    <a:pt x="786130" y="2501899"/>
                  </a:lnTo>
                </a:path>
                <a:path w="6383020" h="2852420">
                  <a:moveTo>
                    <a:pt x="854710" y="2470149"/>
                  </a:moveTo>
                  <a:lnTo>
                    <a:pt x="948689" y="2429510"/>
                  </a:lnTo>
                </a:path>
                <a:path w="6383020" h="2852420">
                  <a:moveTo>
                    <a:pt x="1017269" y="2397760"/>
                  </a:moveTo>
                  <a:lnTo>
                    <a:pt x="1040130" y="2387599"/>
                  </a:lnTo>
                </a:path>
                <a:path w="6383020" h="2852420">
                  <a:moveTo>
                    <a:pt x="1109980" y="2357119"/>
                  </a:moveTo>
                  <a:lnTo>
                    <a:pt x="1202689" y="2315210"/>
                  </a:lnTo>
                </a:path>
                <a:path w="6383020" h="2852420">
                  <a:moveTo>
                    <a:pt x="1271270" y="2284729"/>
                  </a:moveTo>
                  <a:lnTo>
                    <a:pt x="1295400" y="2274569"/>
                  </a:lnTo>
                </a:path>
                <a:path w="6383020" h="2852420">
                  <a:moveTo>
                    <a:pt x="1363980" y="2242819"/>
                  </a:moveTo>
                  <a:lnTo>
                    <a:pt x="1456689" y="2202179"/>
                  </a:lnTo>
                </a:path>
                <a:path w="6383020" h="2852420">
                  <a:moveTo>
                    <a:pt x="1526539" y="2170429"/>
                  </a:moveTo>
                  <a:lnTo>
                    <a:pt x="1549400" y="2160269"/>
                  </a:lnTo>
                </a:path>
                <a:path w="6383020" h="2852420">
                  <a:moveTo>
                    <a:pt x="1617979" y="2129790"/>
                  </a:moveTo>
                  <a:lnTo>
                    <a:pt x="1711960" y="2087879"/>
                  </a:lnTo>
                </a:path>
                <a:path w="6383020" h="2852420">
                  <a:moveTo>
                    <a:pt x="1780539" y="2057399"/>
                  </a:moveTo>
                  <a:lnTo>
                    <a:pt x="1803400" y="2047239"/>
                  </a:lnTo>
                </a:path>
                <a:path w="6383020" h="2852420">
                  <a:moveTo>
                    <a:pt x="1873250" y="2015489"/>
                  </a:moveTo>
                  <a:lnTo>
                    <a:pt x="1965960" y="1973579"/>
                  </a:lnTo>
                </a:path>
                <a:path w="6383020" h="2852420">
                  <a:moveTo>
                    <a:pt x="2034539" y="1943099"/>
                  </a:moveTo>
                  <a:lnTo>
                    <a:pt x="2058670" y="1932939"/>
                  </a:lnTo>
                </a:path>
                <a:path w="6383020" h="2852420">
                  <a:moveTo>
                    <a:pt x="2127250" y="1902459"/>
                  </a:moveTo>
                  <a:lnTo>
                    <a:pt x="2219960" y="1860549"/>
                  </a:lnTo>
                </a:path>
                <a:path w="6383020" h="2852420">
                  <a:moveTo>
                    <a:pt x="2289810" y="1828799"/>
                  </a:moveTo>
                  <a:lnTo>
                    <a:pt x="2312670" y="1818639"/>
                  </a:lnTo>
                </a:path>
                <a:path w="6383020" h="2852420">
                  <a:moveTo>
                    <a:pt x="2381250" y="1788159"/>
                  </a:moveTo>
                  <a:lnTo>
                    <a:pt x="2473960" y="1747519"/>
                  </a:lnTo>
                </a:path>
                <a:path w="6383020" h="2852420">
                  <a:moveTo>
                    <a:pt x="2543810" y="1715769"/>
                  </a:moveTo>
                  <a:lnTo>
                    <a:pt x="2566670" y="1705609"/>
                  </a:lnTo>
                </a:path>
                <a:path w="6383020" h="2852420">
                  <a:moveTo>
                    <a:pt x="2636520" y="1675129"/>
                  </a:moveTo>
                  <a:lnTo>
                    <a:pt x="2729229" y="1633219"/>
                  </a:lnTo>
                </a:path>
                <a:path w="6383020" h="2852420">
                  <a:moveTo>
                    <a:pt x="2797810" y="1602739"/>
                  </a:moveTo>
                  <a:lnTo>
                    <a:pt x="2820670" y="1591309"/>
                  </a:lnTo>
                </a:path>
                <a:path w="6383020" h="2852420">
                  <a:moveTo>
                    <a:pt x="2890520" y="1560829"/>
                  </a:moveTo>
                  <a:lnTo>
                    <a:pt x="2983229" y="1518919"/>
                  </a:lnTo>
                </a:path>
                <a:path w="6383020" h="2852420">
                  <a:moveTo>
                    <a:pt x="3053079" y="1488439"/>
                  </a:moveTo>
                  <a:lnTo>
                    <a:pt x="3075940" y="1478279"/>
                  </a:lnTo>
                </a:path>
                <a:path w="6383020" h="2852420">
                  <a:moveTo>
                    <a:pt x="3144520" y="1446529"/>
                  </a:moveTo>
                  <a:lnTo>
                    <a:pt x="3237229" y="1405889"/>
                  </a:lnTo>
                </a:path>
                <a:path w="6383020" h="2852420">
                  <a:moveTo>
                    <a:pt x="3307079" y="1374139"/>
                  </a:moveTo>
                  <a:lnTo>
                    <a:pt x="3329940" y="1363979"/>
                  </a:lnTo>
                </a:path>
                <a:path w="6383020" h="2852420">
                  <a:moveTo>
                    <a:pt x="3399790" y="1333500"/>
                  </a:moveTo>
                  <a:lnTo>
                    <a:pt x="3492500" y="1291589"/>
                  </a:lnTo>
                </a:path>
                <a:path w="6383020" h="2852420">
                  <a:moveTo>
                    <a:pt x="3561079" y="1261109"/>
                  </a:moveTo>
                  <a:lnTo>
                    <a:pt x="3583940" y="1250950"/>
                  </a:lnTo>
                </a:path>
                <a:path w="6383020" h="2852420">
                  <a:moveTo>
                    <a:pt x="3653790" y="1220469"/>
                  </a:moveTo>
                  <a:lnTo>
                    <a:pt x="3746500" y="1178559"/>
                  </a:lnTo>
                </a:path>
                <a:path w="6383020" h="2852420">
                  <a:moveTo>
                    <a:pt x="3815079" y="1146809"/>
                  </a:moveTo>
                  <a:lnTo>
                    <a:pt x="3839210" y="1136650"/>
                  </a:lnTo>
                </a:path>
                <a:path w="6383020" h="2852420">
                  <a:moveTo>
                    <a:pt x="3907790" y="1106169"/>
                  </a:moveTo>
                  <a:lnTo>
                    <a:pt x="4000500" y="1064259"/>
                  </a:lnTo>
                </a:path>
                <a:path w="6383020" h="2852420">
                  <a:moveTo>
                    <a:pt x="4070350" y="1033779"/>
                  </a:moveTo>
                  <a:lnTo>
                    <a:pt x="4093210" y="1023619"/>
                  </a:lnTo>
                </a:path>
                <a:path w="6383020" h="2852420">
                  <a:moveTo>
                    <a:pt x="4163060" y="991869"/>
                  </a:moveTo>
                  <a:lnTo>
                    <a:pt x="4254500" y="951229"/>
                  </a:lnTo>
                </a:path>
                <a:path w="6383020" h="2852420">
                  <a:moveTo>
                    <a:pt x="4324350" y="919479"/>
                  </a:moveTo>
                  <a:lnTo>
                    <a:pt x="4347210" y="909319"/>
                  </a:lnTo>
                </a:path>
                <a:path w="6383020" h="2852420">
                  <a:moveTo>
                    <a:pt x="4417060" y="878839"/>
                  </a:moveTo>
                  <a:lnTo>
                    <a:pt x="4509770" y="836929"/>
                  </a:lnTo>
                </a:path>
                <a:path w="6383020" h="2852420">
                  <a:moveTo>
                    <a:pt x="4578350" y="806450"/>
                  </a:moveTo>
                  <a:lnTo>
                    <a:pt x="4601210" y="796289"/>
                  </a:lnTo>
                </a:path>
                <a:path w="6383020" h="2852420">
                  <a:moveTo>
                    <a:pt x="4671060" y="764539"/>
                  </a:moveTo>
                  <a:lnTo>
                    <a:pt x="4763770" y="723900"/>
                  </a:lnTo>
                </a:path>
                <a:path w="6383020" h="2852420">
                  <a:moveTo>
                    <a:pt x="4833620" y="692150"/>
                  </a:moveTo>
                  <a:lnTo>
                    <a:pt x="4856480" y="681989"/>
                  </a:lnTo>
                </a:path>
                <a:path w="6383020" h="2852420">
                  <a:moveTo>
                    <a:pt x="4925059" y="651509"/>
                  </a:moveTo>
                  <a:lnTo>
                    <a:pt x="5017770" y="609600"/>
                  </a:lnTo>
                </a:path>
                <a:path w="6383020" h="2852420">
                  <a:moveTo>
                    <a:pt x="5087620" y="579119"/>
                  </a:moveTo>
                  <a:lnTo>
                    <a:pt x="5110480" y="568959"/>
                  </a:lnTo>
                </a:path>
                <a:path w="6383020" h="2852420">
                  <a:moveTo>
                    <a:pt x="5180330" y="537209"/>
                  </a:moveTo>
                  <a:lnTo>
                    <a:pt x="5273040" y="496569"/>
                  </a:lnTo>
                </a:path>
                <a:path w="6383020" h="2852420">
                  <a:moveTo>
                    <a:pt x="5341620" y="464819"/>
                  </a:moveTo>
                  <a:lnTo>
                    <a:pt x="5364480" y="454659"/>
                  </a:lnTo>
                </a:path>
                <a:path w="6383020" h="2852420">
                  <a:moveTo>
                    <a:pt x="5434330" y="424179"/>
                  </a:moveTo>
                  <a:lnTo>
                    <a:pt x="5527040" y="382269"/>
                  </a:lnTo>
                </a:path>
                <a:path w="6383020" h="2852420">
                  <a:moveTo>
                    <a:pt x="5596890" y="351789"/>
                  </a:moveTo>
                  <a:lnTo>
                    <a:pt x="5619750" y="341629"/>
                  </a:lnTo>
                </a:path>
                <a:path w="6383020" h="2852420">
                  <a:moveTo>
                    <a:pt x="5688330" y="309879"/>
                  </a:moveTo>
                  <a:lnTo>
                    <a:pt x="5781040" y="269239"/>
                  </a:lnTo>
                </a:path>
                <a:path w="6383020" h="2852420">
                  <a:moveTo>
                    <a:pt x="5850890" y="237489"/>
                  </a:moveTo>
                  <a:lnTo>
                    <a:pt x="5873750" y="227329"/>
                  </a:lnTo>
                </a:path>
                <a:path w="6383020" h="2852420">
                  <a:moveTo>
                    <a:pt x="5943600" y="196850"/>
                  </a:moveTo>
                  <a:lnTo>
                    <a:pt x="6036309" y="154939"/>
                  </a:lnTo>
                </a:path>
                <a:path w="6383020" h="2852420">
                  <a:moveTo>
                    <a:pt x="6104890" y="124459"/>
                  </a:moveTo>
                  <a:lnTo>
                    <a:pt x="6127750" y="113029"/>
                  </a:lnTo>
                </a:path>
                <a:path w="6383020" h="2852420">
                  <a:moveTo>
                    <a:pt x="6197600" y="82550"/>
                  </a:moveTo>
                  <a:lnTo>
                    <a:pt x="6290309" y="40639"/>
                  </a:lnTo>
                </a:path>
                <a:path w="6383020" h="2852420">
                  <a:moveTo>
                    <a:pt x="6360159" y="10159"/>
                  </a:moveTo>
                  <a:lnTo>
                    <a:pt x="638302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96720" y="4419600"/>
              <a:ext cx="6313170" cy="0"/>
            </a:xfrm>
            <a:custGeom>
              <a:avLst/>
              <a:gdLst/>
              <a:ahLst/>
              <a:cxnLst/>
              <a:rect l="l" t="t" r="r" b="b"/>
              <a:pathLst>
                <a:path w="6313170">
                  <a:moveTo>
                    <a:pt x="0" y="0"/>
                  </a:moveTo>
                  <a:lnTo>
                    <a:pt x="12700" y="0"/>
                  </a:lnTo>
                </a:path>
                <a:path w="6313170">
                  <a:moveTo>
                    <a:pt x="25400" y="0"/>
                  </a:moveTo>
                  <a:lnTo>
                    <a:pt x="38100" y="0"/>
                  </a:lnTo>
                </a:path>
                <a:path w="6313170">
                  <a:moveTo>
                    <a:pt x="50800" y="0"/>
                  </a:moveTo>
                  <a:lnTo>
                    <a:pt x="63500" y="0"/>
                  </a:lnTo>
                </a:path>
                <a:path w="6313170">
                  <a:moveTo>
                    <a:pt x="76200" y="0"/>
                  </a:moveTo>
                  <a:lnTo>
                    <a:pt x="88900" y="0"/>
                  </a:lnTo>
                </a:path>
                <a:path w="6313170">
                  <a:moveTo>
                    <a:pt x="101600" y="0"/>
                  </a:moveTo>
                  <a:lnTo>
                    <a:pt x="114300" y="0"/>
                  </a:lnTo>
                </a:path>
                <a:path w="6313170">
                  <a:moveTo>
                    <a:pt x="125730" y="0"/>
                  </a:moveTo>
                  <a:lnTo>
                    <a:pt x="138430" y="0"/>
                  </a:lnTo>
                </a:path>
                <a:path w="6313170">
                  <a:moveTo>
                    <a:pt x="151130" y="0"/>
                  </a:moveTo>
                  <a:lnTo>
                    <a:pt x="163830" y="0"/>
                  </a:lnTo>
                </a:path>
                <a:path w="6313170">
                  <a:moveTo>
                    <a:pt x="176530" y="0"/>
                  </a:moveTo>
                  <a:lnTo>
                    <a:pt x="189230" y="0"/>
                  </a:lnTo>
                </a:path>
                <a:path w="6313170">
                  <a:moveTo>
                    <a:pt x="201930" y="0"/>
                  </a:moveTo>
                  <a:lnTo>
                    <a:pt x="214630" y="0"/>
                  </a:lnTo>
                </a:path>
                <a:path w="6313170">
                  <a:moveTo>
                    <a:pt x="227330" y="0"/>
                  </a:moveTo>
                  <a:lnTo>
                    <a:pt x="240030" y="0"/>
                  </a:lnTo>
                </a:path>
                <a:path w="6313170">
                  <a:moveTo>
                    <a:pt x="252730" y="0"/>
                  </a:moveTo>
                  <a:lnTo>
                    <a:pt x="265430" y="0"/>
                  </a:lnTo>
                </a:path>
                <a:path w="6313170">
                  <a:moveTo>
                    <a:pt x="278130" y="0"/>
                  </a:moveTo>
                  <a:lnTo>
                    <a:pt x="289560" y="0"/>
                  </a:lnTo>
                </a:path>
                <a:path w="6313170">
                  <a:moveTo>
                    <a:pt x="302260" y="0"/>
                  </a:moveTo>
                  <a:lnTo>
                    <a:pt x="314960" y="0"/>
                  </a:lnTo>
                </a:path>
                <a:path w="6313170">
                  <a:moveTo>
                    <a:pt x="327660" y="0"/>
                  </a:moveTo>
                  <a:lnTo>
                    <a:pt x="340360" y="0"/>
                  </a:lnTo>
                </a:path>
                <a:path w="6313170">
                  <a:moveTo>
                    <a:pt x="353060" y="0"/>
                  </a:moveTo>
                  <a:lnTo>
                    <a:pt x="365760" y="0"/>
                  </a:lnTo>
                </a:path>
                <a:path w="6313170">
                  <a:moveTo>
                    <a:pt x="378460" y="0"/>
                  </a:moveTo>
                  <a:lnTo>
                    <a:pt x="391160" y="0"/>
                  </a:lnTo>
                </a:path>
                <a:path w="6313170">
                  <a:moveTo>
                    <a:pt x="403860" y="0"/>
                  </a:moveTo>
                  <a:lnTo>
                    <a:pt x="416560" y="0"/>
                  </a:lnTo>
                </a:path>
                <a:path w="6313170">
                  <a:moveTo>
                    <a:pt x="429260" y="0"/>
                  </a:moveTo>
                  <a:lnTo>
                    <a:pt x="440690" y="0"/>
                  </a:lnTo>
                </a:path>
                <a:path w="6313170">
                  <a:moveTo>
                    <a:pt x="453390" y="0"/>
                  </a:moveTo>
                  <a:lnTo>
                    <a:pt x="466090" y="0"/>
                  </a:lnTo>
                </a:path>
                <a:path w="6313170">
                  <a:moveTo>
                    <a:pt x="478790" y="0"/>
                  </a:moveTo>
                  <a:lnTo>
                    <a:pt x="491490" y="0"/>
                  </a:lnTo>
                </a:path>
                <a:path w="6313170">
                  <a:moveTo>
                    <a:pt x="504190" y="0"/>
                  </a:moveTo>
                  <a:lnTo>
                    <a:pt x="516890" y="0"/>
                  </a:lnTo>
                </a:path>
                <a:path w="6313170">
                  <a:moveTo>
                    <a:pt x="529590" y="0"/>
                  </a:moveTo>
                  <a:lnTo>
                    <a:pt x="542290" y="0"/>
                  </a:lnTo>
                </a:path>
                <a:path w="6313170">
                  <a:moveTo>
                    <a:pt x="554990" y="0"/>
                  </a:moveTo>
                  <a:lnTo>
                    <a:pt x="567690" y="0"/>
                  </a:lnTo>
                </a:path>
                <a:path w="6313170">
                  <a:moveTo>
                    <a:pt x="580390" y="0"/>
                  </a:moveTo>
                  <a:lnTo>
                    <a:pt x="593090" y="0"/>
                  </a:lnTo>
                </a:path>
                <a:path w="6313170">
                  <a:moveTo>
                    <a:pt x="604519" y="0"/>
                  </a:moveTo>
                  <a:lnTo>
                    <a:pt x="617219" y="0"/>
                  </a:lnTo>
                </a:path>
                <a:path w="6313170">
                  <a:moveTo>
                    <a:pt x="629919" y="0"/>
                  </a:moveTo>
                  <a:lnTo>
                    <a:pt x="642619" y="0"/>
                  </a:lnTo>
                </a:path>
                <a:path w="6313170">
                  <a:moveTo>
                    <a:pt x="655319" y="0"/>
                  </a:moveTo>
                  <a:lnTo>
                    <a:pt x="668019" y="0"/>
                  </a:lnTo>
                </a:path>
                <a:path w="6313170">
                  <a:moveTo>
                    <a:pt x="680719" y="0"/>
                  </a:moveTo>
                  <a:lnTo>
                    <a:pt x="693419" y="0"/>
                  </a:lnTo>
                </a:path>
                <a:path w="6313170">
                  <a:moveTo>
                    <a:pt x="706119" y="0"/>
                  </a:moveTo>
                  <a:lnTo>
                    <a:pt x="718819" y="0"/>
                  </a:lnTo>
                </a:path>
                <a:path w="6313170">
                  <a:moveTo>
                    <a:pt x="731519" y="0"/>
                  </a:moveTo>
                  <a:lnTo>
                    <a:pt x="744219" y="0"/>
                  </a:lnTo>
                </a:path>
                <a:path w="6313170">
                  <a:moveTo>
                    <a:pt x="756919" y="0"/>
                  </a:moveTo>
                  <a:lnTo>
                    <a:pt x="768350" y="0"/>
                  </a:lnTo>
                </a:path>
                <a:path w="6313170">
                  <a:moveTo>
                    <a:pt x="781050" y="0"/>
                  </a:moveTo>
                  <a:lnTo>
                    <a:pt x="793750" y="0"/>
                  </a:lnTo>
                </a:path>
                <a:path w="6313170">
                  <a:moveTo>
                    <a:pt x="806450" y="0"/>
                  </a:moveTo>
                  <a:lnTo>
                    <a:pt x="819150" y="0"/>
                  </a:lnTo>
                </a:path>
                <a:path w="6313170">
                  <a:moveTo>
                    <a:pt x="831850" y="0"/>
                  </a:moveTo>
                  <a:lnTo>
                    <a:pt x="844550" y="0"/>
                  </a:lnTo>
                </a:path>
                <a:path w="6313170">
                  <a:moveTo>
                    <a:pt x="857250" y="0"/>
                  </a:moveTo>
                  <a:lnTo>
                    <a:pt x="869950" y="0"/>
                  </a:lnTo>
                </a:path>
                <a:path w="6313170">
                  <a:moveTo>
                    <a:pt x="882650" y="0"/>
                  </a:moveTo>
                  <a:lnTo>
                    <a:pt x="895350" y="0"/>
                  </a:lnTo>
                </a:path>
                <a:path w="6313170">
                  <a:moveTo>
                    <a:pt x="908050" y="0"/>
                  </a:moveTo>
                  <a:lnTo>
                    <a:pt x="920750" y="0"/>
                  </a:lnTo>
                </a:path>
                <a:path w="6313170">
                  <a:moveTo>
                    <a:pt x="932180" y="0"/>
                  </a:moveTo>
                  <a:lnTo>
                    <a:pt x="944880" y="0"/>
                  </a:lnTo>
                </a:path>
                <a:path w="6313170">
                  <a:moveTo>
                    <a:pt x="957580" y="0"/>
                  </a:moveTo>
                  <a:lnTo>
                    <a:pt x="970280" y="0"/>
                  </a:lnTo>
                </a:path>
                <a:path w="6313170">
                  <a:moveTo>
                    <a:pt x="982980" y="0"/>
                  </a:moveTo>
                  <a:lnTo>
                    <a:pt x="995680" y="0"/>
                  </a:lnTo>
                </a:path>
                <a:path w="6313170">
                  <a:moveTo>
                    <a:pt x="1008380" y="0"/>
                  </a:moveTo>
                  <a:lnTo>
                    <a:pt x="1021080" y="0"/>
                  </a:lnTo>
                </a:path>
                <a:path w="6313170">
                  <a:moveTo>
                    <a:pt x="1033780" y="0"/>
                  </a:moveTo>
                  <a:lnTo>
                    <a:pt x="1046480" y="0"/>
                  </a:lnTo>
                </a:path>
                <a:path w="6313170">
                  <a:moveTo>
                    <a:pt x="1059180" y="0"/>
                  </a:moveTo>
                  <a:lnTo>
                    <a:pt x="1071880" y="0"/>
                  </a:lnTo>
                </a:path>
                <a:path w="6313170">
                  <a:moveTo>
                    <a:pt x="1083310" y="0"/>
                  </a:moveTo>
                  <a:lnTo>
                    <a:pt x="1096010" y="0"/>
                  </a:lnTo>
                </a:path>
                <a:path w="6313170">
                  <a:moveTo>
                    <a:pt x="1108710" y="0"/>
                  </a:moveTo>
                  <a:lnTo>
                    <a:pt x="1121410" y="0"/>
                  </a:lnTo>
                </a:path>
                <a:path w="6313170">
                  <a:moveTo>
                    <a:pt x="1134110" y="0"/>
                  </a:moveTo>
                  <a:lnTo>
                    <a:pt x="1146810" y="0"/>
                  </a:lnTo>
                </a:path>
                <a:path w="6313170">
                  <a:moveTo>
                    <a:pt x="1159510" y="0"/>
                  </a:moveTo>
                  <a:lnTo>
                    <a:pt x="1172210" y="0"/>
                  </a:lnTo>
                </a:path>
                <a:path w="6313170">
                  <a:moveTo>
                    <a:pt x="1184910" y="0"/>
                  </a:moveTo>
                  <a:lnTo>
                    <a:pt x="1197610" y="0"/>
                  </a:lnTo>
                </a:path>
                <a:path w="6313170">
                  <a:moveTo>
                    <a:pt x="1210310" y="0"/>
                  </a:moveTo>
                  <a:lnTo>
                    <a:pt x="1223010" y="0"/>
                  </a:lnTo>
                </a:path>
                <a:path w="6313170">
                  <a:moveTo>
                    <a:pt x="1235710" y="0"/>
                  </a:moveTo>
                  <a:lnTo>
                    <a:pt x="1247140" y="0"/>
                  </a:lnTo>
                </a:path>
                <a:path w="6313170">
                  <a:moveTo>
                    <a:pt x="1259840" y="0"/>
                  </a:moveTo>
                  <a:lnTo>
                    <a:pt x="1272540" y="0"/>
                  </a:lnTo>
                </a:path>
                <a:path w="6313170">
                  <a:moveTo>
                    <a:pt x="1285240" y="0"/>
                  </a:moveTo>
                  <a:lnTo>
                    <a:pt x="1297940" y="0"/>
                  </a:lnTo>
                </a:path>
                <a:path w="6313170">
                  <a:moveTo>
                    <a:pt x="1310640" y="0"/>
                  </a:moveTo>
                  <a:lnTo>
                    <a:pt x="1323340" y="0"/>
                  </a:lnTo>
                </a:path>
                <a:path w="6313170">
                  <a:moveTo>
                    <a:pt x="1336040" y="0"/>
                  </a:moveTo>
                  <a:lnTo>
                    <a:pt x="1348740" y="0"/>
                  </a:lnTo>
                </a:path>
                <a:path w="6313170">
                  <a:moveTo>
                    <a:pt x="1361440" y="0"/>
                  </a:moveTo>
                  <a:lnTo>
                    <a:pt x="1374140" y="0"/>
                  </a:lnTo>
                </a:path>
                <a:path w="6313170">
                  <a:moveTo>
                    <a:pt x="1386840" y="0"/>
                  </a:moveTo>
                  <a:lnTo>
                    <a:pt x="1399540" y="0"/>
                  </a:lnTo>
                </a:path>
                <a:path w="6313170">
                  <a:moveTo>
                    <a:pt x="1410970" y="0"/>
                  </a:moveTo>
                  <a:lnTo>
                    <a:pt x="1423670" y="0"/>
                  </a:lnTo>
                </a:path>
                <a:path w="6313170">
                  <a:moveTo>
                    <a:pt x="1436370" y="0"/>
                  </a:moveTo>
                  <a:lnTo>
                    <a:pt x="1449070" y="0"/>
                  </a:lnTo>
                </a:path>
                <a:path w="6313170">
                  <a:moveTo>
                    <a:pt x="1461770" y="0"/>
                  </a:moveTo>
                  <a:lnTo>
                    <a:pt x="1474470" y="0"/>
                  </a:lnTo>
                </a:path>
                <a:path w="6313170">
                  <a:moveTo>
                    <a:pt x="1487170" y="0"/>
                  </a:moveTo>
                  <a:lnTo>
                    <a:pt x="1499870" y="0"/>
                  </a:lnTo>
                </a:path>
                <a:path w="6313170">
                  <a:moveTo>
                    <a:pt x="1512570" y="0"/>
                  </a:moveTo>
                  <a:lnTo>
                    <a:pt x="1525270" y="0"/>
                  </a:lnTo>
                </a:path>
                <a:path w="6313170">
                  <a:moveTo>
                    <a:pt x="1537970" y="0"/>
                  </a:moveTo>
                  <a:lnTo>
                    <a:pt x="1550670" y="0"/>
                  </a:lnTo>
                </a:path>
                <a:path w="6313170">
                  <a:moveTo>
                    <a:pt x="1562100" y="0"/>
                  </a:moveTo>
                  <a:lnTo>
                    <a:pt x="1574800" y="0"/>
                  </a:lnTo>
                </a:path>
                <a:path w="6313170">
                  <a:moveTo>
                    <a:pt x="1587500" y="0"/>
                  </a:moveTo>
                  <a:lnTo>
                    <a:pt x="1600200" y="0"/>
                  </a:lnTo>
                </a:path>
                <a:path w="6313170">
                  <a:moveTo>
                    <a:pt x="1612900" y="0"/>
                  </a:moveTo>
                  <a:lnTo>
                    <a:pt x="1625600" y="0"/>
                  </a:lnTo>
                </a:path>
                <a:path w="6313170">
                  <a:moveTo>
                    <a:pt x="1638300" y="0"/>
                  </a:moveTo>
                  <a:lnTo>
                    <a:pt x="1651000" y="0"/>
                  </a:lnTo>
                </a:path>
                <a:path w="6313170">
                  <a:moveTo>
                    <a:pt x="1663700" y="0"/>
                  </a:moveTo>
                  <a:lnTo>
                    <a:pt x="1676400" y="0"/>
                  </a:lnTo>
                </a:path>
                <a:path w="6313170">
                  <a:moveTo>
                    <a:pt x="1689100" y="0"/>
                  </a:moveTo>
                  <a:lnTo>
                    <a:pt x="1701800" y="0"/>
                  </a:lnTo>
                </a:path>
                <a:path w="6313170">
                  <a:moveTo>
                    <a:pt x="1714500" y="0"/>
                  </a:moveTo>
                  <a:lnTo>
                    <a:pt x="1725930" y="0"/>
                  </a:lnTo>
                </a:path>
                <a:path w="6313170">
                  <a:moveTo>
                    <a:pt x="1738630" y="0"/>
                  </a:moveTo>
                  <a:lnTo>
                    <a:pt x="1751330" y="0"/>
                  </a:lnTo>
                </a:path>
                <a:path w="6313170">
                  <a:moveTo>
                    <a:pt x="1764030" y="0"/>
                  </a:moveTo>
                  <a:lnTo>
                    <a:pt x="1776730" y="0"/>
                  </a:lnTo>
                </a:path>
                <a:path w="6313170">
                  <a:moveTo>
                    <a:pt x="1789430" y="0"/>
                  </a:moveTo>
                  <a:lnTo>
                    <a:pt x="1802130" y="0"/>
                  </a:lnTo>
                </a:path>
                <a:path w="6313170">
                  <a:moveTo>
                    <a:pt x="1814830" y="0"/>
                  </a:moveTo>
                  <a:lnTo>
                    <a:pt x="1827530" y="0"/>
                  </a:lnTo>
                </a:path>
                <a:path w="6313170">
                  <a:moveTo>
                    <a:pt x="1840230" y="0"/>
                  </a:moveTo>
                  <a:lnTo>
                    <a:pt x="1852930" y="0"/>
                  </a:lnTo>
                </a:path>
                <a:path w="6313170">
                  <a:moveTo>
                    <a:pt x="1865630" y="0"/>
                  </a:moveTo>
                  <a:lnTo>
                    <a:pt x="1878330" y="0"/>
                  </a:lnTo>
                </a:path>
                <a:path w="6313170">
                  <a:moveTo>
                    <a:pt x="1889759" y="0"/>
                  </a:moveTo>
                  <a:lnTo>
                    <a:pt x="1902459" y="0"/>
                  </a:lnTo>
                </a:path>
                <a:path w="6313170">
                  <a:moveTo>
                    <a:pt x="1915159" y="0"/>
                  </a:moveTo>
                  <a:lnTo>
                    <a:pt x="1927859" y="0"/>
                  </a:lnTo>
                </a:path>
                <a:path w="6313170">
                  <a:moveTo>
                    <a:pt x="1940559" y="0"/>
                  </a:moveTo>
                  <a:lnTo>
                    <a:pt x="1953259" y="0"/>
                  </a:lnTo>
                </a:path>
                <a:path w="6313170">
                  <a:moveTo>
                    <a:pt x="1965959" y="0"/>
                  </a:moveTo>
                  <a:lnTo>
                    <a:pt x="1978659" y="0"/>
                  </a:lnTo>
                </a:path>
                <a:path w="6313170">
                  <a:moveTo>
                    <a:pt x="1991359" y="0"/>
                  </a:moveTo>
                  <a:lnTo>
                    <a:pt x="2004059" y="0"/>
                  </a:lnTo>
                </a:path>
                <a:path w="6313170">
                  <a:moveTo>
                    <a:pt x="2016759" y="0"/>
                  </a:moveTo>
                  <a:lnTo>
                    <a:pt x="2029459" y="0"/>
                  </a:lnTo>
                </a:path>
                <a:path w="6313170">
                  <a:moveTo>
                    <a:pt x="2040890" y="0"/>
                  </a:moveTo>
                  <a:lnTo>
                    <a:pt x="2053590" y="0"/>
                  </a:lnTo>
                </a:path>
                <a:path w="6313170">
                  <a:moveTo>
                    <a:pt x="2066290" y="0"/>
                  </a:moveTo>
                  <a:lnTo>
                    <a:pt x="2078990" y="0"/>
                  </a:lnTo>
                </a:path>
                <a:path w="6313170">
                  <a:moveTo>
                    <a:pt x="2091690" y="0"/>
                  </a:moveTo>
                  <a:lnTo>
                    <a:pt x="2104390" y="0"/>
                  </a:lnTo>
                </a:path>
                <a:path w="6313170">
                  <a:moveTo>
                    <a:pt x="2117090" y="0"/>
                  </a:moveTo>
                  <a:lnTo>
                    <a:pt x="2129790" y="0"/>
                  </a:lnTo>
                </a:path>
                <a:path w="6313170">
                  <a:moveTo>
                    <a:pt x="2142490" y="0"/>
                  </a:moveTo>
                  <a:lnTo>
                    <a:pt x="2155190" y="0"/>
                  </a:lnTo>
                </a:path>
                <a:path w="6313170">
                  <a:moveTo>
                    <a:pt x="2167890" y="0"/>
                  </a:moveTo>
                  <a:lnTo>
                    <a:pt x="2180590" y="0"/>
                  </a:lnTo>
                </a:path>
                <a:path w="6313170">
                  <a:moveTo>
                    <a:pt x="2193290" y="0"/>
                  </a:moveTo>
                  <a:lnTo>
                    <a:pt x="2204720" y="0"/>
                  </a:lnTo>
                </a:path>
                <a:path w="6313170">
                  <a:moveTo>
                    <a:pt x="2217420" y="0"/>
                  </a:moveTo>
                  <a:lnTo>
                    <a:pt x="2230120" y="0"/>
                  </a:lnTo>
                </a:path>
                <a:path w="6313170">
                  <a:moveTo>
                    <a:pt x="2242820" y="0"/>
                  </a:moveTo>
                  <a:lnTo>
                    <a:pt x="2255520" y="0"/>
                  </a:lnTo>
                </a:path>
                <a:path w="6313170">
                  <a:moveTo>
                    <a:pt x="2268220" y="0"/>
                  </a:moveTo>
                  <a:lnTo>
                    <a:pt x="2280920" y="0"/>
                  </a:lnTo>
                </a:path>
                <a:path w="6313170">
                  <a:moveTo>
                    <a:pt x="2293620" y="0"/>
                  </a:moveTo>
                  <a:lnTo>
                    <a:pt x="2306320" y="0"/>
                  </a:lnTo>
                </a:path>
                <a:path w="6313170">
                  <a:moveTo>
                    <a:pt x="2319020" y="0"/>
                  </a:moveTo>
                  <a:lnTo>
                    <a:pt x="2331720" y="0"/>
                  </a:lnTo>
                </a:path>
                <a:path w="6313170">
                  <a:moveTo>
                    <a:pt x="2344420" y="0"/>
                  </a:moveTo>
                  <a:lnTo>
                    <a:pt x="2357120" y="0"/>
                  </a:lnTo>
                </a:path>
                <a:path w="6313170">
                  <a:moveTo>
                    <a:pt x="2368550" y="0"/>
                  </a:moveTo>
                  <a:lnTo>
                    <a:pt x="2381250" y="0"/>
                  </a:lnTo>
                </a:path>
                <a:path w="6313170">
                  <a:moveTo>
                    <a:pt x="2393950" y="0"/>
                  </a:moveTo>
                  <a:lnTo>
                    <a:pt x="2406650" y="0"/>
                  </a:lnTo>
                </a:path>
                <a:path w="6313170">
                  <a:moveTo>
                    <a:pt x="2419350" y="0"/>
                  </a:moveTo>
                  <a:lnTo>
                    <a:pt x="2432050" y="0"/>
                  </a:lnTo>
                </a:path>
                <a:path w="6313170">
                  <a:moveTo>
                    <a:pt x="2444750" y="0"/>
                  </a:moveTo>
                  <a:lnTo>
                    <a:pt x="2457450" y="0"/>
                  </a:lnTo>
                </a:path>
                <a:path w="6313170">
                  <a:moveTo>
                    <a:pt x="2470150" y="0"/>
                  </a:moveTo>
                  <a:lnTo>
                    <a:pt x="2482850" y="0"/>
                  </a:lnTo>
                </a:path>
                <a:path w="6313170">
                  <a:moveTo>
                    <a:pt x="2495550" y="0"/>
                  </a:moveTo>
                  <a:lnTo>
                    <a:pt x="2508250" y="0"/>
                  </a:lnTo>
                </a:path>
                <a:path w="6313170">
                  <a:moveTo>
                    <a:pt x="2520950" y="0"/>
                  </a:moveTo>
                  <a:lnTo>
                    <a:pt x="2532380" y="0"/>
                  </a:lnTo>
                </a:path>
                <a:path w="6313170">
                  <a:moveTo>
                    <a:pt x="2545080" y="0"/>
                  </a:moveTo>
                  <a:lnTo>
                    <a:pt x="2557780" y="0"/>
                  </a:lnTo>
                </a:path>
                <a:path w="6313170">
                  <a:moveTo>
                    <a:pt x="2570480" y="0"/>
                  </a:moveTo>
                  <a:lnTo>
                    <a:pt x="2583180" y="0"/>
                  </a:lnTo>
                </a:path>
                <a:path w="6313170">
                  <a:moveTo>
                    <a:pt x="2595880" y="0"/>
                  </a:moveTo>
                  <a:lnTo>
                    <a:pt x="2608580" y="0"/>
                  </a:lnTo>
                </a:path>
                <a:path w="6313170">
                  <a:moveTo>
                    <a:pt x="2621280" y="0"/>
                  </a:moveTo>
                  <a:lnTo>
                    <a:pt x="2633980" y="0"/>
                  </a:lnTo>
                </a:path>
                <a:path w="6313170">
                  <a:moveTo>
                    <a:pt x="2646680" y="0"/>
                  </a:moveTo>
                  <a:lnTo>
                    <a:pt x="2659380" y="0"/>
                  </a:lnTo>
                </a:path>
                <a:path w="6313170">
                  <a:moveTo>
                    <a:pt x="2672080" y="0"/>
                  </a:moveTo>
                  <a:lnTo>
                    <a:pt x="2683510" y="0"/>
                  </a:lnTo>
                </a:path>
                <a:path w="6313170">
                  <a:moveTo>
                    <a:pt x="2696210" y="0"/>
                  </a:moveTo>
                  <a:lnTo>
                    <a:pt x="2708910" y="0"/>
                  </a:lnTo>
                </a:path>
                <a:path w="6313170">
                  <a:moveTo>
                    <a:pt x="2721610" y="0"/>
                  </a:moveTo>
                  <a:lnTo>
                    <a:pt x="2734310" y="0"/>
                  </a:lnTo>
                </a:path>
                <a:path w="6313170">
                  <a:moveTo>
                    <a:pt x="2747010" y="0"/>
                  </a:moveTo>
                  <a:lnTo>
                    <a:pt x="2759710" y="0"/>
                  </a:lnTo>
                </a:path>
                <a:path w="6313170">
                  <a:moveTo>
                    <a:pt x="2772410" y="0"/>
                  </a:moveTo>
                  <a:lnTo>
                    <a:pt x="2785110" y="0"/>
                  </a:lnTo>
                </a:path>
                <a:path w="6313170">
                  <a:moveTo>
                    <a:pt x="2797810" y="0"/>
                  </a:moveTo>
                  <a:lnTo>
                    <a:pt x="2810510" y="0"/>
                  </a:lnTo>
                </a:path>
                <a:path w="6313170">
                  <a:moveTo>
                    <a:pt x="2823210" y="0"/>
                  </a:moveTo>
                  <a:lnTo>
                    <a:pt x="2835910" y="0"/>
                  </a:lnTo>
                </a:path>
                <a:path w="6313170">
                  <a:moveTo>
                    <a:pt x="2847340" y="0"/>
                  </a:moveTo>
                  <a:lnTo>
                    <a:pt x="2860040" y="0"/>
                  </a:lnTo>
                </a:path>
                <a:path w="6313170">
                  <a:moveTo>
                    <a:pt x="2872740" y="0"/>
                  </a:moveTo>
                  <a:lnTo>
                    <a:pt x="2885440" y="0"/>
                  </a:lnTo>
                </a:path>
                <a:path w="6313170">
                  <a:moveTo>
                    <a:pt x="2898140" y="0"/>
                  </a:moveTo>
                  <a:lnTo>
                    <a:pt x="2910840" y="0"/>
                  </a:lnTo>
                </a:path>
                <a:path w="6313170">
                  <a:moveTo>
                    <a:pt x="2923540" y="0"/>
                  </a:moveTo>
                  <a:lnTo>
                    <a:pt x="2936240" y="0"/>
                  </a:lnTo>
                </a:path>
                <a:path w="6313170">
                  <a:moveTo>
                    <a:pt x="2948940" y="0"/>
                  </a:moveTo>
                  <a:lnTo>
                    <a:pt x="2961640" y="0"/>
                  </a:lnTo>
                </a:path>
                <a:path w="6313170">
                  <a:moveTo>
                    <a:pt x="2974340" y="0"/>
                  </a:moveTo>
                  <a:lnTo>
                    <a:pt x="2987040" y="0"/>
                  </a:lnTo>
                </a:path>
                <a:path w="6313170">
                  <a:moveTo>
                    <a:pt x="2999740" y="0"/>
                  </a:moveTo>
                  <a:lnTo>
                    <a:pt x="3011170" y="0"/>
                  </a:lnTo>
                </a:path>
                <a:path w="6313170">
                  <a:moveTo>
                    <a:pt x="3023870" y="0"/>
                  </a:moveTo>
                  <a:lnTo>
                    <a:pt x="3036570" y="0"/>
                  </a:lnTo>
                </a:path>
                <a:path w="6313170">
                  <a:moveTo>
                    <a:pt x="3049270" y="0"/>
                  </a:moveTo>
                  <a:lnTo>
                    <a:pt x="3061970" y="0"/>
                  </a:lnTo>
                </a:path>
                <a:path w="6313170">
                  <a:moveTo>
                    <a:pt x="3074670" y="0"/>
                  </a:moveTo>
                  <a:lnTo>
                    <a:pt x="3087370" y="0"/>
                  </a:lnTo>
                </a:path>
                <a:path w="6313170">
                  <a:moveTo>
                    <a:pt x="3100070" y="0"/>
                  </a:moveTo>
                  <a:lnTo>
                    <a:pt x="3112770" y="0"/>
                  </a:lnTo>
                </a:path>
                <a:path w="6313170">
                  <a:moveTo>
                    <a:pt x="3125470" y="0"/>
                  </a:moveTo>
                  <a:lnTo>
                    <a:pt x="3138170" y="0"/>
                  </a:lnTo>
                </a:path>
                <a:path w="6313170">
                  <a:moveTo>
                    <a:pt x="3150870" y="0"/>
                  </a:moveTo>
                  <a:lnTo>
                    <a:pt x="3162300" y="0"/>
                  </a:lnTo>
                </a:path>
                <a:path w="6313170">
                  <a:moveTo>
                    <a:pt x="3175000" y="0"/>
                  </a:moveTo>
                  <a:lnTo>
                    <a:pt x="3187700" y="0"/>
                  </a:lnTo>
                </a:path>
                <a:path w="6313170">
                  <a:moveTo>
                    <a:pt x="3200400" y="0"/>
                  </a:moveTo>
                  <a:lnTo>
                    <a:pt x="3213100" y="0"/>
                  </a:lnTo>
                </a:path>
                <a:path w="6313170">
                  <a:moveTo>
                    <a:pt x="3225800" y="0"/>
                  </a:moveTo>
                  <a:lnTo>
                    <a:pt x="3238500" y="0"/>
                  </a:lnTo>
                </a:path>
                <a:path w="6313170">
                  <a:moveTo>
                    <a:pt x="3251200" y="0"/>
                  </a:moveTo>
                  <a:lnTo>
                    <a:pt x="3263900" y="0"/>
                  </a:lnTo>
                </a:path>
                <a:path w="6313170">
                  <a:moveTo>
                    <a:pt x="3276600" y="0"/>
                  </a:moveTo>
                  <a:lnTo>
                    <a:pt x="3289300" y="0"/>
                  </a:lnTo>
                </a:path>
                <a:path w="6313170">
                  <a:moveTo>
                    <a:pt x="3302000" y="0"/>
                  </a:moveTo>
                  <a:lnTo>
                    <a:pt x="3314700" y="0"/>
                  </a:lnTo>
                </a:path>
                <a:path w="6313170">
                  <a:moveTo>
                    <a:pt x="3326129" y="0"/>
                  </a:moveTo>
                  <a:lnTo>
                    <a:pt x="3338829" y="0"/>
                  </a:lnTo>
                </a:path>
                <a:path w="6313170">
                  <a:moveTo>
                    <a:pt x="3351529" y="0"/>
                  </a:moveTo>
                  <a:lnTo>
                    <a:pt x="3364229" y="0"/>
                  </a:lnTo>
                </a:path>
                <a:path w="6313170">
                  <a:moveTo>
                    <a:pt x="3376929" y="0"/>
                  </a:moveTo>
                  <a:lnTo>
                    <a:pt x="3389629" y="0"/>
                  </a:lnTo>
                </a:path>
                <a:path w="6313170">
                  <a:moveTo>
                    <a:pt x="3402329" y="0"/>
                  </a:moveTo>
                  <a:lnTo>
                    <a:pt x="3415029" y="0"/>
                  </a:lnTo>
                </a:path>
                <a:path w="6313170">
                  <a:moveTo>
                    <a:pt x="3427729" y="0"/>
                  </a:moveTo>
                  <a:lnTo>
                    <a:pt x="3440429" y="0"/>
                  </a:lnTo>
                </a:path>
                <a:path w="6313170">
                  <a:moveTo>
                    <a:pt x="3453129" y="0"/>
                  </a:moveTo>
                  <a:lnTo>
                    <a:pt x="3465829" y="0"/>
                  </a:lnTo>
                </a:path>
                <a:path w="6313170">
                  <a:moveTo>
                    <a:pt x="3478529" y="0"/>
                  </a:moveTo>
                  <a:lnTo>
                    <a:pt x="3489959" y="0"/>
                  </a:lnTo>
                </a:path>
                <a:path w="6313170">
                  <a:moveTo>
                    <a:pt x="3502659" y="0"/>
                  </a:moveTo>
                  <a:lnTo>
                    <a:pt x="3515359" y="0"/>
                  </a:lnTo>
                </a:path>
                <a:path w="6313170">
                  <a:moveTo>
                    <a:pt x="3528059" y="0"/>
                  </a:moveTo>
                  <a:lnTo>
                    <a:pt x="3540759" y="0"/>
                  </a:lnTo>
                </a:path>
                <a:path w="6313170">
                  <a:moveTo>
                    <a:pt x="3553459" y="0"/>
                  </a:moveTo>
                  <a:lnTo>
                    <a:pt x="3566159" y="0"/>
                  </a:lnTo>
                </a:path>
                <a:path w="6313170">
                  <a:moveTo>
                    <a:pt x="3578859" y="0"/>
                  </a:moveTo>
                  <a:lnTo>
                    <a:pt x="3591559" y="0"/>
                  </a:lnTo>
                </a:path>
                <a:path w="6313170">
                  <a:moveTo>
                    <a:pt x="3604259" y="0"/>
                  </a:moveTo>
                  <a:lnTo>
                    <a:pt x="3616959" y="0"/>
                  </a:lnTo>
                </a:path>
                <a:path w="6313170">
                  <a:moveTo>
                    <a:pt x="3629659" y="0"/>
                  </a:moveTo>
                  <a:lnTo>
                    <a:pt x="3641090" y="0"/>
                  </a:lnTo>
                </a:path>
                <a:path w="6313170">
                  <a:moveTo>
                    <a:pt x="3653790" y="0"/>
                  </a:moveTo>
                  <a:lnTo>
                    <a:pt x="3666490" y="0"/>
                  </a:lnTo>
                </a:path>
                <a:path w="6313170">
                  <a:moveTo>
                    <a:pt x="3679190" y="0"/>
                  </a:moveTo>
                  <a:lnTo>
                    <a:pt x="3691890" y="0"/>
                  </a:lnTo>
                </a:path>
                <a:path w="6313170">
                  <a:moveTo>
                    <a:pt x="3704590" y="0"/>
                  </a:moveTo>
                  <a:lnTo>
                    <a:pt x="3717290" y="0"/>
                  </a:lnTo>
                </a:path>
                <a:path w="6313170">
                  <a:moveTo>
                    <a:pt x="3729990" y="0"/>
                  </a:moveTo>
                  <a:lnTo>
                    <a:pt x="3742690" y="0"/>
                  </a:lnTo>
                </a:path>
                <a:path w="6313170">
                  <a:moveTo>
                    <a:pt x="3755390" y="0"/>
                  </a:moveTo>
                  <a:lnTo>
                    <a:pt x="3768090" y="0"/>
                  </a:lnTo>
                </a:path>
                <a:path w="6313170">
                  <a:moveTo>
                    <a:pt x="3780790" y="0"/>
                  </a:moveTo>
                  <a:lnTo>
                    <a:pt x="3793490" y="0"/>
                  </a:lnTo>
                </a:path>
                <a:path w="6313170">
                  <a:moveTo>
                    <a:pt x="3804920" y="0"/>
                  </a:moveTo>
                  <a:lnTo>
                    <a:pt x="3817620" y="0"/>
                  </a:lnTo>
                </a:path>
                <a:path w="6313170">
                  <a:moveTo>
                    <a:pt x="3830320" y="0"/>
                  </a:moveTo>
                  <a:lnTo>
                    <a:pt x="3843020" y="0"/>
                  </a:lnTo>
                </a:path>
                <a:path w="6313170">
                  <a:moveTo>
                    <a:pt x="3855720" y="0"/>
                  </a:moveTo>
                  <a:lnTo>
                    <a:pt x="3868420" y="0"/>
                  </a:lnTo>
                </a:path>
                <a:path w="6313170">
                  <a:moveTo>
                    <a:pt x="3881120" y="0"/>
                  </a:moveTo>
                  <a:lnTo>
                    <a:pt x="3893820" y="0"/>
                  </a:lnTo>
                </a:path>
                <a:path w="6313170">
                  <a:moveTo>
                    <a:pt x="3906520" y="0"/>
                  </a:moveTo>
                  <a:lnTo>
                    <a:pt x="3919220" y="0"/>
                  </a:lnTo>
                </a:path>
                <a:path w="6313170">
                  <a:moveTo>
                    <a:pt x="3931920" y="0"/>
                  </a:moveTo>
                  <a:lnTo>
                    <a:pt x="3944620" y="0"/>
                  </a:lnTo>
                </a:path>
                <a:path w="6313170">
                  <a:moveTo>
                    <a:pt x="3957320" y="0"/>
                  </a:moveTo>
                  <a:lnTo>
                    <a:pt x="3968750" y="0"/>
                  </a:lnTo>
                </a:path>
                <a:path w="6313170">
                  <a:moveTo>
                    <a:pt x="3981450" y="0"/>
                  </a:moveTo>
                  <a:lnTo>
                    <a:pt x="3994150" y="0"/>
                  </a:lnTo>
                </a:path>
                <a:path w="6313170">
                  <a:moveTo>
                    <a:pt x="4006850" y="0"/>
                  </a:moveTo>
                  <a:lnTo>
                    <a:pt x="4019550" y="0"/>
                  </a:lnTo>
                </a:path>
                <a:path w="6313170">
                  <a:moveTo>
                    <a:pt x="4032250" y="0"/>
                  </a:moveTo>
                  <a:lnTo>
                    <a:pt x="4044950" y="0"/>
                  </a:lnTo>
                </a:path>
                <a:path w="6313170">
                  <a:moveTo>
                    <a:pt x="4057650" y="0"/>
                  </a:moveTo>
                  <a:lnTo>
                    <a:pt x="4070350" y="0"/>
                  </a:lnTo>
                </a:path>
                <a:path w="6313170">
                  <a:moveTo>
                    <a:pt x="4083050" y="0"/>
                  </a:moveTo>
                  <a:lnTo>
                    <a:pt x="4095750" y="0"/>
                  </a:lnTo>
                </a:path>
                <a:path w="6313170">
                  <a:moveTo>
                    <a:pt x="4108450" y="0"/>
                  </a:moveTo>
                  <a:lnTo>
                    <a:pt x="4121150" y="0"/>
                  </a:lnTo>
                </a:path>
                <a:path w="6313170">
                  <a:moveTo>
                    <a:pt x="4132579" y="0"/>
                  </a:moveTo>
                  <a:lnTo>
                    <a:pt x="4145279" y="0"/>
                  </a:lnTo>
                </a:path>
                <a:path w="6313170">
                  <a:moveTo>
                    <a:pt x="4157979" y="0"/>
                  </a:moveTo>
                  <a:lnTo>
                    <a:pt x="4170679" y="0"/>
                  </a:lnTo>
                </a:path>
                <a:path w="6313170">
                  <a:moveTo>
                    <a:pt x="4183379" y="0"/>
                  </a:moveTo>
                  <a:lnTo>
                    <a:pt x="4196080" y="0"/>
                  </a:lnTo>
                </a:path>
                <a:path w="6313170">
                  <a:moveTo>
                    <a:pt x="4208780" y="0"/>
                  </a:moveTo>
                  <a:lnTo>
                    <a:pt x="4221480" y="0"/>
                  </a:lnTo>
                </a:path>
                <a:path w="6313170">
                  <a:moveTo>
                    <a:pt x="4234180" y="0"/>
                  </a:moveTo>
                  <a:lnTo>
                    <a:pt x="4246880" y="0"/>
                  </a:lnTo>
                </a:path>
                <a:path w="6313170">
                  <a:moveTo>
                    <a:pt x="4259580" y="0"/>
                  </a:moveTo>
                  <a:lnTo>
                    <a:pt x="4272280" y="0"/>
                  </a:lnTo>
                </a:path>
                <a:path w="6313170">
                  <a:moveTo>
                    <a:pt x="4283709" y="0"/>
                  </a:moveTo>
                  <a:lnTo>
                    <a:pt x="4296409" y="0"/>
                  </a:lnTo>
                </a:path>
                <a:path w="6313170">
                  <a:moveTo>
                    <a:pt x="4309109" y="0"/>
                  </a:moveTo>
                  <a:lnTo>
                    <a:pt x="4321809" y="0"/>
                  </a:lnTo>
                </a:path>
                <a:path w="6313170">
                  <a:moveTo>
                    <a:pt x="4334509" y="0"/>
                  </a:moveTo>
                  <a:lnTo>
                    <a:pt x="4347209" y="0"/>
                  </a:lnTo>
                </a:path>
                <a:path w="6313170">
                  <a:moveTo>
                    <a:pt x="4359909" y="0"/>
                  </a:moveTo>
                  <a:lnTo>
                    <a:pt x="4372609" y="0"/>
                  </a:lnTo>
                </a:path>
                <a:path w="6313170">
                  <a:moveTo>
                    <a:pt x="4385309" y="0"/>
                  </a:moveTo>
                  <a:lnTo>
                    <a:pt x="4398009" y="0"/>
                  </a:lnTo>
                </a:path>
                <a:path w="6313170">
                  <a:moveTo>
                    <a:pt x="4410709" y="0"/>
                  </a:moveTo>
                  <a:lnTo>
                    <a:pt x="4423409" y="0"/>
                  </a:lnTo>
                </a:path>
                <a:path w="6313170">
                  <a:moveTo>
                    <a:pt x="4436109" y="0"/>
                  </a:moveTo>
                  <a:lnTo>
                    <a:pt x="4447540" y="0"/>
                  </a:lnTo>
                </a:path>
                <a:path w="6313170">
                  <a:moveTo>
                    <a:pt x="4460240" y="0"/>
                  </a:moveTo>
                  <a:lnTo>
                    <a:pt x="4472940" y="0"/>
                  </a:lnTo>
                </a:path>
                <a:path w="6313170">
                  <a:moveTo>
                    <a:pt x="4485640" y="0"/>
                  </a:moveTo>
                  <a:lnTo>
                    <a:pt x="4498340" y="0"/>
                  </a:lnTo>
                </a:path>
                <a:path w="6313170">
                  <a:moveTo>
                    <a:pt x="4511040" y="0"/>
                  </a:moveTo>
                  <a:lnTo>
                    <a:pt x="4523740" y="0"/>
                  </a:lnTo>
                </a:path>
                <a:path w="6313170">
                  <a:moveTo>
                    <a:pt x="4536440" y="0"/>
                  </a:moveTo>
                  <a:lnTo>
                    <a:pt x="4549140" y="0"/>
                  </a:lnTo>
                </a:path>
                <a:path w="6313170">
                  <a:moveTo>
                    <a:pt x="4561840" y="0"/>
                  </a:moveTo>
                  <a:lnTo>
                    <a:pt x="4574540" y="0"/>
                  </a:lnTo>
                </a:path>
                <a:path w="6313170">
                  <a:moveTo>
                    <a:pt x="4587240" y="0"/>
                  </a:moveTo>
                  <a:lnTo>
                    <a:pt x="4599940" y="0"/>
                  </a:lnTo>
                </a:path>
                <a:path w="6313170">
                  <a:moveTo>
                    <a:pt x="4611370" y="0"/>
                  </a:moveTo>
                  <a:lnTo>
                    <a:pt x="4624070" y="0"/>
                  </a:lnTo>
                </a:path>
                <a:path w="6313170">
                  <a:moveTo>
                    <a:pt x="4636770" y="0"/>
                  </a:moveTo>
                  <a:lnTo>
                    <a:pt x="4649470" y="0"/>
                  </a:lnTo>
                </a:path>
                <a:path w="6313170">
                  <a:moveTo>
                    <a:pt x="4662170" y="0"/>
                  </a:moveTo>
                  <a:lnTo>
                    <a:pt x="4674870" y="0"/>
                  </a:lnTo>
                </a:path>
                <a:path w="6313170">
                  <a:moveTo>
                    <a:pt x="4687570" y="0"/>
                  </a:moveTo>
                  <a:lnTo>
                    <a:pt x="4700270" y="0"/>
                  </a:lnTo>
                </a:path>
                <a:path w="6313170">
                  <a:moveTo>
                    <a:pt x="4712970" y="0"/>
                  </a:moveTo>
                  <a:lnTo>
                    <a:pt x="4725670" y="0"/>
                  </a:lnTo>
                </a:path>
                <a:path w="6313170">
                  <a:moveTo>
                    <a:pt x="4738370" y="0"/>
                  </a:moveTo>
                  <a:lnTo>
                    <a:pt x="4751070" y="0"/>
                  </a:lnTo>
                </a:path>
                <a:path w="6313170">
                  <a:moveTo>
                    <a:pt x="4762500" y="0"/>
                  </a:moveTo>
                  <a:lnTo>
                    <a:pt x="4775200" y="0"/>
                  </a:lnTo>
                </a:path>
                <a:path w="6313170">
                  <a:moveTo>
                    <a:pt x="4787900" y="0"/>
                  </a:moveTo>
                  <a:lnTo>
                    <a:pt x="4800600" y="0"/>
                  </a:lnTo>
                </a:path>
                <a:path w="6313170">
                  <a:moveTo>
                    <a:pt x="4813300" y="0"/>
                  </a:moveTo>
                  <a:lnTo>
                    <a:pt x="4826000" y="0"/>
                  </a:lnTo>
                </a:path>
                <a:path w="6313170">
                  <a:moveTo>
                    <a:pt x="4838700" y="0"/>
                  </a:moveTo>
                  <a:lnTo>
                    <a:pt x="4851400" y="0"/>
                  </a:lnTo>
                </a:path>
                <a:path w="6313170">
                  <a:moveTo>
                    <a:pt x="4864100" y="0"/>
                  </a:moveTo>
                  <a:lnTo>
                    <a:pt x="4876800" y="0"/>
                  </a:lnTo>
                </a:path>
                <a:path w="6313170">
                  <a:moveTo>
                    <a:pt x="4889500" y="0"/>
                  </a:moveTo>
                  <a:lnTo>
                    <a:pt x="4902200" y="0"/>
                  </a:lnTo>
                </a:path>
                <a:path w="6313170">
                  <a:moveTo>
                    <a:pt x="4914900" y="0"/>
                  </a:moveTo>
                  <a:lnTo>
                    <a:pt x="4926330" y="0"/>
                  </a:lnTo>
                </a:path>
                <a:path w="6313170">
                  <a:moveTo>
                    <a:pt x="4939030" y="0"/>
                  </a:moveTo>
                  <a:lnTo>
                    <a:pt x="4951730" y="0"/>
                  </a:lnTo>
                </a:path>
                <a:path w="6313170">
                  <a:moveTo>
                    <a:pt x="4964430" y="0"/>
                  </a:moveTo>
                  <a:lnTo>
                    <a:pt x="4977130" y="0"/>
                  </a:lnTo>
                </a:path>
                <a:path w="6313170">
                  <a:moveTo>
                    <a:pt x="4989830" y="0"/>
                  </a:moveTo>
                  <a:lnTo>
                    <a:pt x="5002530" y="0"/>
                  </a:lnTo>
                </a:path>
                <a:path w="6313170">
                  <a:moveTo>
                    <a:pt x="5015230" y="0"/>
                  </a:moveTo>
                  <a:lnTo>
                    <a:pt x="5027930" y="0"/>
                  </a:lnTo>
                </a:path>
                <a:path w="6313170">
                  <a:moveTo>
                    <a:pt x="5040630" y="0"/>
                  </a:moveTo>
                  <a:lnTo>
                    <a:pt x="5053330" y="0"/>
                  </a:lnTo>
                </a:path>
                <a:path w="6313170">
                  <a:moveTo>
                    <a:pt x="5066030" y="0"/>
                  </a:moveTo>
                  <a:lnTo>
                    <a:pt x="5078730" y="0"/>
                  </a:lnTo>
                </a:path>
                <a:path w="6313170">
                  <a:moveTo>
                    <a:pt x="5090159" y="0"/>
                  </a:moveTo>
                  <a:lnTo>
                    <a:pt x="5102859" y="0"/>
                  </a:lnTo>
                </a:path>
                <a:path w="6313170">
                  <a:moveTo>
                    <a:pt x="5115559" y="0"/>
                  </a:moveTo>
                  <a:lnTo>
                    <a:pt x="5128259" y="0"/>
                  </a:lnTo>
                </a:path>
                <a:path w="6313170">
                  <a:moveTo>
                    <a:pt x="5140959" y="0"/>
                  </a:moveTo>
                  <a:lnTo>
                    <a:pt x="5153659" y="0"/>
                  </a:lnTo>
                </a:path>
                <a:path w="6313170">
                  <a:moveTo>
                    <a:pt x="5166359" y="0"/>
                  </a:moveTo>
                  <a:lnTo>
                    <a:pt x="5179059" y="0"/>
                  </a:lnTo>
                </a:path>
                <a:path w="6313170">
                  <a:moveTo>
                    <a:pt x="5191759" y="0"/>
                  </a:moveTo>
                  <a:lnTo>
                    <a:pt x="5204459" y="0"/>
                  </a:lnTo>
                </a:path>
                <a:path w="6313170">
                  <a:moveTo>
                    <a:pt x="5217159" y="0"/>
                  </a:moveTo>
                  <a:lnTo>
                    <a:pt x="5229859" y="0"/>
                  </a:lnTo>
                </a:path>
                <a:path w="6313170">
                  <a:moveTo>
                    <a:pt x="5241289" y="0"/>
                  </a:moveTo>
                  <a:lnTo>
                    <a:pt x="5253989" y="0"/>
                  </a:lnTo>
                </a:path>
                <a:path w="6313170">
                  <a:moveTo>
                    <a:pt x="5266689" y="0"/>
                  </a:moveTo>
                  <a:lnTo>
                    <a:pt x="5279389" y="0"/>
                  </a:lnTo>
                </a:path>
                <a:path w="6313170">
                  <a:moveTo>
                    <a:pt x="5292089" y="0"/>
                  </a:moveTo>
                  <a:lnTo>
                    <a:pt x="5304789" y="0"/>
                  </a:lnTo>
                </a:path>
                <a:path w="6313170">
                  <a:moveTo>
                    <a:pt x="5317489" y="0"/>
                  </a:moveTo>
                  <a:lnTo>
                    <a:pt x="5330189" y="0"/>
                  </a:lnTo>
                </a:path>
                <a:path w="6313170">
                  <a:moveTo>
                    <a:pt x="5342889" y="0"/>
                  </a:moveTo>
                  <a:lnTo>
                    <a:pt x="5355589" y="0"/>
                  </a:lnTo>
                </a:path>
                <a:path w="6313170">
                  <a:moveTo>
                    <a:pt x="5368289" y="0"/>
                  </a:moveTo>
                  <a:lnTo>
                    <a:pt x="5380989" y="0"/>
                  </a:lnTo>
                </a:path>
                <a:path w="6313170">
                  <a:moveTo>
                    <a:pt x="5393689" y="0"/>
                  </a:moveTo>
                  <a:lnTo>
                    <a:pt x="5405120" y="0"/>
                  </a:lnTo>
                </a:path>
                <a:path w="6313170">
                  <a:moveTo>
                    <a:pt x="5417820" y="0"/>
                  </a:moveTo>
                  <a:lnTo>
                    <a:pt x="5430520" y="0"/>
                  </a:lnTo>
                </a:path>
                <a:path w="6313170">
                  <a:moveTo>
                    <a:pt x="5443220" y="0"/>
                  </a:moveTo>
                  <a:lnTo>
                    <a:pt x="5455920" y="0"/>
                  </a:lnTo>
                </a:path>
                <a:path w="6313170">
                  <a:moveTo>
                    <a:pt x="5468620" y="0"/>
                  </a:moveTo>
                  <a:lnTo>
                    <a:pt x="5481320" y="0"/>
                  </a:lnTo>
                </a:path>
                <a:path w="6313170">
                  <a:moveTo>
                    <a:pt x="5494020" y="0"/>
                  </a:moveTo>
                  <a:lnTo>
                    <a:pt x="5506720" y="0"/>
                  </a:lnTo>
                </a:path>
                <a:path w="6313170">
                  <a:moveTo>
                    <a:pt x="5519420" y="0"/>
                  </a:moveTo>
                  <a:lnTo>
                    <a:pt x="5532120" y="0"/>
                  </a:lnTo>
                </a:path>
                <a:path w="6313170">
                  <a:moveTo>
                    <a:pt x="5544820" y="0"/>
                  </a:moveTo>
                  <a:lnTo>
                    <a:pt x="5557520" y="0"/>
                  </a:lnTo>
                </a:path>
                <a:path w="6313170">
                  <a:moveTo>
                    <a:pt x="5568950" y="0"/>
                  </a:moveTo>
                  <a:lnTo>
                    <a:pt x="5581650" y="0"/>
                  </a:lnTo>
                </a:path>
                <a:path w="6313170">
                  <a:moveTo>
                    <a:pt x="5594350" y="0"/>
                  </a:moveTo>
                  <a:lnTo>
                    <a:pt x="5607050" y="0"/>
                  </a:lnTo>
                </a:path>
                <a:path w="6313170">
                  <a:moveTo>
                    <a:pt x="5619750" y="0"/>
                  </a:moveTo>
                  <a:lnTo>
                    <a:pt x="5632450" y="0"/>
                  </a:lnTo>
                </a:path>
                <a:path w="6313170">
                  <a:moveTo>
                    <a:pt x="5645150" y="0"/>
                  </a:moveTo>
                  <a:lnTo>
                    <a:pt x="5657850" y="0"/>
                  </a:lnTo>
                </a:path>
                <a:path w="6313170">
                  <a:moveTo>
                    <a:pt x="5670550" y="0"/>
                  </a:moveTo>
                  <a:lnTo>
                    <a:pt x="5683250" y="0"/>
                  </a:lnTo>
                </a:path>
                <a:path w="6313170">
                  <a:moveTo>
                    <a:pt x="5695950" y="0"/>
                  </a:moveTo>
                  <a:lnTo>
                    <a:pt x="5708650" y="0"/>
                  </a:lnTo>
                </a:path>
                <a:path w="6313170">
                  <a:moveTo>
                    <a:pt x="5721350" y="0"/>
                  </a:moveTo>
                  <a:lnTo>
                    <a:pt x="5732780" y="0"/>
                  </a:lnTo>
                </a:path>
                <a:path w="6313170">
                  <a:moveTo>
                    <a:pt x="5745480" y="0"/>
                  </a:moveTo>
                  <a:lnTo>
                    <a:pt x="5758180" y="0"/>
                  </a:lnTo>
                </a:path>
                <a:path w="6313170">
                  <a:moveTo>
                    <a:pt x="5770880" y="0"/>
                  </a:moveTo>
                  <a:lnTo>
                    <a:pt x="5783580" y="0"/>
                  </a:lnTo>
                </a:path>
                <a:path w="6313170">
                  <a:moveTo>
                    <a:pt x="5796280" y="0"/>
                  </a:moveTo>
                  <a:lnTo>
                    <a:pt x="5808980" y="0"/>
                  </a:lnTo>
                </a:path>
                <a:path w="6313170">
                  <a:moveTo>
                    <a:pt x="5821680" y="0"/>
                  </a:moveTo>
                  <a:lnTo>
                    <a:pt x="5834380" y="0"/>
                  </a:lnTo>
                </a:path>
                <a:path w="6313170">
                  <a:moveTo>
                    <a:pt x="5847080" y="0"/>
                  </a:moveTo>
                  <a:lnTo>
                    <a:pt x="5859780" y="0"/>
                  </a:lnTo>
                </a:path>
                <a:path w="6313170">
                  <a:moveTo>
                    <a:pt x="5872480" y="0"/>
                  </a:moveTo>
                  <a:lnTo>
                    <a:pt x="5883909" y="0"/>
                  </a:lnTo>
                </a:path>
                <a:path w="6313170">
                  <a:moveTo>
                    <a:pt x="5896609" y="0"/>
                  </a:moveTo>
                  <a:lnTo>
                    <a:pt x="5909309" y="0"/>
                  </a:lnTo>
                </a:path>
                <a:path w="6313170">
                  <a:moveTo>
                    <a:pt x="5922009" y="0"/>
                  </a:moveTo>
                  <a:lnTo>
                    <a:pt x="5934709" y="0"/>
                  </a:lnTo>
                </a:path>
                <a:path w="6313170">
                  <a:moveTo>
                    <a:pt x="5947409" y="0"/>
                  </a:moveTo>
                  <a:lnTo>
                    <a:pt x="5960109" y="0"/>
                  </a:lnTo>
                </a:path>
                <a:path w="6313170">
                  <a:moveTo>
                    <a:pt x="5972809" y="0"/>
                  </a:moveTo>
                  <a:lnTo>
                    <a:pt x="5985509" y="0"/>
                  </a:lnTo>
                </a:path>
                <a:path w="6313170">
                  <a:moveTo>
                    <a:pt x="5998209" y="0"/>
                  </a:moveTo>
                  <a:lnTo>
                    <a:pt x="6010909" y="0"/>
                  </a:lnTo>
                </a:path>
                <a:path w="6313170">
                  <a:moveTo>
                    <a:pt x="6023609" y="0"/>
                  </a:moveTo>
                  <a:lnTo>
                    <a:pt x="6036309" y="0"/>
                  </a:lnTo>
                </a:path>
                <a:path w="6313170">
                  <a:moveTo>
                    <a:pt x="6047739" y="0"/>
                  </a:moveTo>
                  <a:lnTo>
                    <a:pt x="6060439" y="0"/>
                  </a:lnTo>
                </a:path>
                <a:path w="6313170">
                  <a:moveTo>
                    <a:pt x="6073139" y="0"/>
                  </a:moveTo>
                  <a:lnTo>
                    <a:pt x="6085839" y="0"/>
                  </a:lnTo>
                </a:path>
                <a:path w="6313170">
                  <a:moveTo>
                    <a:pt x="6098539" y="0"/>
                  </a:moveTo>
                  <a:lnTo>
                    <a:pt x="6111239" y="0"/>
                  </a:lnTo>
                </a:path>
                <a:path w="6313170">
                  <a:moveTo>
                    <a:pt x="6123939" y="0"/>
                  </a:moveTo>
                  <a:lnTo>
                    <a:pt x="6136639" y="0"/>
                  </a:lnTo>
                </a:path>
                <a:path w="6313170">
                  <a:moveTo>
                    <a:pt x="6149339" y="0"/>
                  </a:moveTo>
                  <a:lnTo>
                    <a:pt x="6162039" y="0"/>
                  </a:lnTo>
                </a:path>
                <a:path w="6313170">
                  <a:moveTo>
                    <a:pt x="6174739" y="0"/>
                  </a:moveTo>
                  <a:lnTo>
                    <a:pt x="6187439" y="0"/>
                  </a:lnTo>
                </a:path>
                <a:path w="6313170">
                  <a:moveTo>
                    <a:pt x="6200139" y="0"/>
                  </a:moveTo>
                  <a:lnTo>
                    <a:pt x="6211570" y="0"/>
                  </a:lnTo>
                </a:path>
                <a:path w="6313170">
                  <a:moveTo>
                    <a:pt x="6224270" y="0"/>
                  </a:moveTo>
                  <a:lnTo>
                    <a:pt x="6236970" y="0"/>
                  </a:lnTo>
                </a:path>
                <a:path w="6313170">
                  <a:moveTo>
                    <a:pt x="6249670" y="0"/>
                  </a:moveTo>
                  <a:lnTo>
                    <a:pt x="6262370" y="0"/>
                  </a:lnTo>
                </a:path>
                <a:path w="6313170">
                  <a:moveTo>
                    <a:pt x="6275070" y="0"/>
                  </a:moveTo>
                  <a:lnTo>
                    <a:pt x="6287770" y="0"/>
                  </a:lnTo>
                </a:path>
                <a:path w="6313170">
                  <a:moveTo>
                    <a:pt x="6300470" y="0"/>
                  </a:moveTo>
                  <a:lnTo>
                    <a:pt x="631317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250179" y="4535170"/>
            <a:ext cx="101155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90" dirty="0">
                <a:latin typeface="Arial Black"/>
                <a:cs typeface="Arial Black"/>
              </a:rPr>
              <a:t>Fixed</a:t>
            </a:r>
            <a:r>
              <a:rPr sz="1700" spc="-165" dirty="0">
                <a:latin typeface="Arial Black"/>
                <a:cs typeface="Arial Black"/>
              </a:rPr>
              <a:t> </a:t>
            </a:r>
            <a:r>
              <a:rPr sz="1700" spc="-240" dirty="0">
                <a:latin typeface="Arial Black"/>
                <a:cs typeface="Arial Black"/>
              </a:rPr>
              <a:t>cost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90159" y="3712209"/>
            <a:ext cx="127635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90" dirty="0">
                <a:latin typeface="Arial Black"/>
                <a:cs typeface="Arial Black"/>
              </a:rPr>
              <a:t>Variable</a:t>
            </a:r>
            <a:r>
              <a:rPr sz="1700" spc="-150" dirty="0">
                <a:latin typeface="Arial Black"/>
                <a:cs typeface="Arial Black"/>
              </a:rPr>
              <a:t> </a:t>
            </a:r>
            <a:r>
              <a:rPr sz="1700" spc="-240" dirty="0">
                <a:latin typeface="Arial Black"/>
                <a:cs typeface="Arial Black"/>
              </a:rPr>
              <a:t>cost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46040" y="2231390"/>
            <a:ext cx="174371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10" dirty="0">
                <a:latin typeface="Arial Black"/>
                <a:cs typeface="Arial Black"/>
              </a:rPr>
              <a:t>Total </a:t>
            </a:r>
            <a:r>
              <a:rPr sz="1700" spc="-195" dirty="0">
                <a:latin typeface="Arial Black"/>
                <a:cs typeface="Arial Black"/>
              </a:rPr>
              <a:t>revenue</a:t>
            </a:r>
            <a:r>
              <a:rPr sz="1700" spc="-35" dirty="0">
                <a:latin typeface="Arial Black"/>
                <a:cs typeface="Arial Black"/>
              </a:rPr>
              <a:t> </a:t>
            </a:r>
            <a:r>
              <a:rPr sz="1700" spc="-190" dirty="0">
                <a:latin typeface="Arial Black"/>
                <a:cs typeface="Arial Black"/>
              </a:rPr>
              <a:t>line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29450" y="2620009"/>
            <a:ext cx="1358265" cy="81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100"/>
              </a:spcBef>
            </a:pPr>
            <a:r>
              <a:rPr sz="1700" spc="-195" dirty="0">
                <a:solidFill>
                  <a:srgbClr val="FFFFFF"/>
                </a:solidFill>
                <a:latin typeface="Arial Black"/>
                <a:cs typeface="Arial Black"/>
              </a:rPr>
              <a:t>Profit</a:t>
            </a:r>
            <a:endParaRPr sz="17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00" spc="-210" dirty="0">
                <a:latin typeface="Arial Black"/>
                <a:cs typeface="Arial Black"/>
              </a:rPr>
              <a:t>Total </a:t>
            </a:r>
            <a:r>
              <a:rPr sz="1700" spc="-240" dirty="0">
                <a:latin typeface="Arial Black"/>
                <a:cs typeface="Arial Black"/>
              </a:rPr>
              <a:t>cost</a:t>
            </a:r>
            <a:r>
              <a:rPr sz="1700" spc="-55" dirty="0">
                <a:latin typeface="Arial Black"/>
                <a:cs typeface="Arial Black"/>
              </a:rPr>
              <a:t> </a:t>
            </a:r>
            <a:r>
              <a:rPr sz="1700" spc="-190" dirty="0">
                <a:latin typeface="Arial Black"/>
                <a:cs typeface="Arial Black"/>
              </a:rPr>
              <a:t>line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76450" y="2656840"/>
            <a:ext cx="252793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00" dirty="0">
                <a:latin typeface="Arial Black"/>
                <a:cs typeface="Arial Black"/>
              </a:rPr>
              <a:t>Breakeven</a:t>
            </a:r>
            <a:r>
              <a:rPr sz="1700" spc="-100" dirty="0">
                <a:latin typeface="Arial Black"/>
                <a:cs typeface="Arial Black"/>
              </a:rPr>
              <a:t> </a:t>
            </a:r>
            <a:r>
              <a:rPr sz="1700" spc="-215" dirty="0">
                <a:latin typeface="Arial Black"/>
                <a:cs typeface="Arial Black"/>
              </a:rPr>
              <a:t>point</a:t>
            </a:r>
            <a:endParaRPr sz="17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700" spc="-210" dirty="0">
                <a:latin typeface="Arial Black"/>
                <a:cs typeface="Arial Black"/>
              </a:rPr>
              <a:t>Total </a:t>
            </a:r>
            <a:r>
              <a:rPr sz="1700" spc="-240" dirty="0">
                <a:latin typeface="Arial Black"/>
                <a:cs typeface="Arial Black"/>
              </a:rPr>
              <a:t>cost </a:t>
            </a:r>
            <a:r>
              <a:rPr sz="1700" spc="-130" dirty="0">
                <a:latin typeface="Arial Black"/>
                <a:cs typeface="Arial Black"/>
              </a:rPr>
              <a:t>= </a:t>
            </a:r>
            <a:r>
              <a:rPr sz="1700" spc="-210" dirty="0">
                <a:latin typeface="Arial Black"/>
                <a:cs typeface="Arial Black"/>
              </a:rPr>
              <a:t>Total</a:t>
            </a:r>
            <a:r>
              <a:rPr sz="1700" spc="-185" dirty="0">
                <a:latin typeface="Arial Black"/>
                <a:cs typeface="Arial Black"/>
              </a:rPr>
              <a:t> </a:t>
            </a:r>
            <a:r>
              <a:rPr sz="1700" spc="-195" dirty="0">
                <a:latin typeface="Arial Black"/>
                <a:cs typeface="Arial Black"/>
              </a:rPr>
              <a:t>revenue</a:t>
            </a:r>
            <a:endParaRPr sz="1700">
              <a:latin typeface="Arial Black"/>
              <a:cs typeface="Arial Black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639570" y="3208020"/>
            <a:ext cx="4986020" cy="1823720"/>
            <a:chOff x="1639570" y="3208020"/>
            <a:chExt cx="4986020" cy="1823720"/>
          </a:xfrm>
        </p:grpSpPr>
        <p:sp>
          <p:nvSpPr>
            <p:cNvPr id="22" name="object 22"/>
            <p:cNvSpPr/>
            <p:nvPr/>
          </p:nvSpPr>
          <p:spPr>
            <a:xfrm>
              <a:off x="3773170" y="3298190"/>
              <a:ext cx="843280" cy="302260"/>
            </a:xfrm>
            <a:custGeom>
              <a:avLst/>
              <a:gdLst/>
              <a:ahLst/>
              <a:cxnLst/>
              <a:rect l="l" t="t" r="r" b="b"/>
              <a:pathLst>
                <a:path w="843279" h="302260">
                  <a:moveTo>
                    <a:pt x="0" y="0"/>
                  </a:moveTo>
                  <a:lnTo>
                    <a:pt x="843279" y="30226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99940" y="3562350"/>
              <a:ext cx="83820" cy="72390"/>
            </a:xfrm>
            <a:custGeom>
              <a:avLst/>
              <a:gdLst/>
              <a:ahLst/>
              <a:cxnLst/>
              <a:rect l="l" t="t" r="r" b="b"/>
              <a:pathLst>
                <a:path w="83820" h="72389">
                  <a:moveTo>
                    <a:pt x="25400" y="0"/>
                  </a:moveTo>
                  <a:lnTo>
                    <a:pt x="0" y="72389"/>
                  </a:lnTo>
                  <a:lnTo>
                    <a:pt x="83820" y="6223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87490" y="4491990"/>
              <a:ext cx="0" cy="405130"/>
            </a:xfrm>
            <a:custGeom>
              <a:avLst/>
              <a:gdLst/>
              <a:ahLst/>
              <a:cxnLst/>
              <a:rect l="l" t="t" r="r" b="b"/>
              <a:pathLst>
                <a:path h="405129">
                  <a:moveTo>
                    <a:pt x="0" y="0"/>
                  </a:moveTo>
                  <a:lnTo>
                    <a:pt x="0" y="40513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50647" y="4420869"/>
              <a:ext cx="75565" cy="546100"/>
            </a:xfrm>
            <a:custGeom>
              <a:avLst/>
              <a:gdLst/>
              <a:ahLst/>
              <a:cxnLst/>
              <a:rect l="l" t="t" r="r" b="b"/>
              <a:pathLst>
                <a:path w="75565" h="546100">
                  <a:moveTo>
                    <a:pt x="74942" y="471170"/>
                  </a:moveTo>
                  <a:lnTo>
                    <a:pt x="0" y="471170"/>
                  </a:lnTo>
                  <a:lnTo>
                    <a:pt x="36842" y="546100"/>
                  </a:lnTo>
                  <a:lnTo>
                    <a:pt x="74942" y="471170"/>
                  </a:lnTo>
                  <a:close/>
                </a:path>
                <a:path w="75565" h="546100">
                  <a:moveTo>
                    <a:pt x="74942" y="76200"/>
                  </a:moveTo>
                  <a:lnTo>
                    <a:pt x="36842" y="0"/>
                  </a:lnTo>
                  <a:lnTo>
                    <a:pt x="0" y="76200"/>
                  </a:lnTo>
                  <a:lnTo>
                    <a:pt x="74942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87490" y="3279140"/>
              <a:ext cx="0" cy="1060450"/>
            </a:xfrm>
            <a:custGeom>
              <a:avLst/>
              <a:gdLst/>
              <a:ahLst/>
              <a:cxnLst/>
              <a:rect l="l" t="t" r="r" b="b"/>
              <a:pathLst>
                <a:path h="1060450">
                  <a:moveTo>
                    <a:pt x="0" y="106045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50647" y="3208019"/>
              <a:ext cx="75565" cy="1201420"/>
            </a:xfrm>
            <a:custGeom>
              <a:avLst/>
              <a:gdLst/>
              <a:ahLst/>
              <a:cxnLst/>
              <a:rect l="l" t="t" r="r" b="b"/>
              <a:pathLst>
                <a:path w="75565" h="1201420">
                  <a:moveTo>
                    <a:pt x="74942" y="1126490"/>
                  </a:moveTo>
                  <a:lnTo>
                    <a:pt x="0" y="1126490"/>
                  </a:lnTo>
                  <a:lnTo>
                    <a:pt x="36842" y="1201420"/>
                  </a:lnTo>
                  <a:lnTo>
                    <a:pt x="74942" y="1126490"/>
                  </a:lnTo>
                  <a:close/>
                </a:path>
                <a:path w="75565" h="1201420">
                  <a:moveTo>
                    <a:pt x="74942" y="76200"/>
                  </a:moveTo>
                  <a:lnTo>
                    <a:pt x="36842" y="0"/>
                  </a:lnTo>
                  <a:lnTo>
                    <a:pt x="0" y="76200"/>
                  </a:lnTo>
                  <a:lnTo>
                    <a:pt x="74942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45920" y="3728720"/>
              <a:ext cx="2929890" cy="1296670"/>
            </a:xfrm>
            <a:custGeom>
              <a:avLst/>
              <a:gdLst/>
              <a:ahLst/>
              <a:cxnLst/>
              <a:rect l="l" t="t" r="r" b="b"/>
              <a:pathLst>
                <a:path w="2929890" h="1296670">
                  <a:moveTo>
                    <a:pt x="2929890" y="0"/>
                  </a:moveTo>
                  <a:lnTo>
                    <a:pt x="0" y="715009"/>
                  </a:lnTo>
                  <a:lnTo>
                    <a:pt x="11430" y="1296669"/>
                  </a:lnTo>
                  <a:lnTo>
                    <a:pt x="2752090" y="78739"/>
                  </a:lnTo>
                  <a:lnTo>
                    <a:pt x="2929890" y="0"/>
                  </a:lnTo>
                  <a:close/>
                </a:path>
              </a:pathLst>
            </a:custGeom>
            <a:solidFill>
              <a:srgbClr val="FB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45920" y="3728720"/>
              <a:ext cx="2929890" cy="1296670"/>
            </a:xfrm>
            <a:custGeom>
              <a:avLst/>
              <a:gdLst/>
              <a:ahLst/>
              <a:cxnLst/>
              <a:rect l="l" t="t" r="r" b="b"/>
              <a:pathLst>
                <a:path w="2929890" h="1296670">
                  <a:moveTo>
                    <a:pt x="2929890" y="0"/>
                  </a:moveTo>
                  <a:lnTo>
                    <a:pt x="0" y="715009"/>
                  </a:lnTo>
                  <a:lnTo>
                    <a:pt x="11430" y="1296669"/>
                  </a:lnTo>
                  <a:lnTo>
                    <a:pt x="2752090" y="78739"/>
                  </a:lnTo>
                </a:path>
                <a:path w="2929890" h="1296670">
                  <a:moveTo>
                    <a:pt x="0" y="0"/>
                  </a:moveTo>
                  <a:lnTo>
                    <a:pt x="0" y="0"/>
                  </a:lnTo>
                </a:path>
                <a:path w="2929890" h="1296670">
                  <a:moveTo>
                    <a:pt x="2929890" y="1296669"/>
                  </a:moveTo>
                  <a:lnTo>
                    <a:pt x="2929890" y="1296669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509009" y="5494020"/>
            <a:ext cx="24428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45" dirty="0">
                <a:latin typeface="Arial Black"/>
                <a:cs typeface="Arial Black"/>
              </a:rPr>
              <a:t>Volume</a:t>
            </a:r>
            <a:r>
              <a:rPr sz="2000" spc="-175" dirty="0">
                <a:latin typeface="Arial Black"/>
                <a:cs typeface="Arial Black"/>
              </a:rPr>
              <a:t> </a:t>
            </a:r>
            <a:r>
              <a:rPr sz="2000" spc="-200" dirty="0">
                <a:latin typeface="Arial Black"/>
                <a:cs typeface="Arial Black"/>
              </a:rPr>
              <a:t>(units/period)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36365" y="3074670"/>
            <a:ext cx="314960" cy="1433830"/>
          </a:xfrm>
          <a:prstGeom prst="rect">
            <a:avLst/>
          </a:prstGeom>
        </p:spPr>
        <p:txBody>
          <a:bodyPr vert="vert270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700" spc="-190" dirty="0">
                <a:latin typeface="Arial Black"/>
                <a:cs typeface="Arial Black"/>
              </a:rPr>
              <a:t>Cost in</a:t>
            </a:r>
            <a:r>
              <a:rPr sz="1700" spc="-80" dirty="0">
                <a:latin typeface="Arial Black"/>
                <a:cs typeface="Arial Black"/>
              </a:rPr>
              <a:t> </a:t>
            </a:r>
            <a:r>
              <a:rPr sz="1700" spc="-175" dirty="0">
                <a:latin typeface="Arial Black"/>
                <a:cs typeface="Arial Black"/>
              </a:rPr>
              <a:t>Dollars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07210" y="4488179"/>
            <a:ext cx="48260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90" dirty="0">
                <a:solidFill>
                  <a:srgbClr val="FFFFFF"/>
                </a:solidFill>
                <a:latin typeface="Arial Black"/>
                <a:cs typeface="Arial Black"/>
              </a:rPr>
              <a:t>Loss</a:t>
            </a:r>
            <a:endParaRPr sz="1700">
              <a:latin typeface="Arial Black"/>
              <a:cs typeface="Arial Black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428751" y="2133600"/>
            <a:ext cx="6972300" cy="3276600"/>
            <a:chOff x="1428751" y="2133600"/>
            <a:chExt cx="6972300" cy="3276600"/>
          </a:xfrm>
        </p:grpSpPr>
        <p:sp>
          <p:nvSpPr>
            <p:cNvPr id="34" name="object 34"/>
            <p:cNvSpPr/>
            <p:nvPr/>
          </p:nvSpPr>
          <p:spPr>
            <a:xfrm>
              <a:off x="1447799" y="2133600"/>
              <a:ext cx="6934200" cy="3249930"/>
            </a:xfrm>
            <a:custGeom>
              <a:avLst/>
              <a:gdLst/>
              <a:ahLst/>
              <a:cxnLst/>
              <a:rect l="l" t="t" r="r" b="b"/>
              <a:pathLst>
                <a:path w="6934200" h="3249929">
                  <a:moveTo>
                    <a:pt x="0" y="0"/>
                  </a:moveTo>
                  <a:lnTo>
                    <a:pt x="0" y="3185160"/>
                  </a:lnTo>
                </a:path>
                <a:path w="6934200" h="3249929">
                  <a:moveTo>
                    <a:pt x="0" y="3200400"/>
                  </a:moveTo>
                  <a:lnTo>
                    <a:pt x="6934200" y="324993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650740" y="3728719"/>
              <a:ext cx="41910" cy="1610360"/>
            </a:xfrm>
            <a:custGeom>
              <a:avLst/>
              <a:gdLst/>
              <a:ahLst/>
              <a:cxnLst/>
              <a:rect l="l" t="t" r="r" b="b"/>
              <a:pathLst>
                <a:path w="41910" h="1610360">
                  <a:moveTo>
                    <a:pt x="41910" y="161035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12640" y="3657599"/>
              <a:ext cx="116839" cy="1752600"/>
            </a:xfrm>
            <a:custGeom>
              <a:avLst/>
              <a:gdLst/>
              <a:ahLst/>
              <a:cxnLst/>
              <a:rect l="l" t="t" r="r" b="b"/>
              <a:pathLst>
                <a:path w="116839" h="1752600">
                  <a:moveTo>
                    <a:pt x="74930" y="74930"/>
                  </a:moveTo>
                  <a:lnTo>
                    <a:pt x="35560" y="0"/>
                  </a:lnTo>
                  <a:lnTo>
                    <a:pt x="0" y="76200"/>
                  </a:lnTo>
                  <a:lnTo>
                    <a:pt x="74930" y="74930"/>
                  </a:lnTo>
                  <a:close/>
                </a:path>
                <a:path w="116839" h="1752600">
                  <a:moveTo>
                    <a:pt x="116840" y="1676400"/>
                  </a:moveTo>
                  <a:lnTo>
                    <a:pt x="41910" y="1677670"/>
                  </a:lnTo>
                  <a:lnTo>
                    <a:pt x="81280" y="1752600"/>
                  </a:lnTo>
                  <a:lnTo>
                    <a:pt x="116840" y="1676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18919" y="3658869"/>
              <a:ext cx="2981960" cy="73660"/>
            </a:xfrm>
            <a:custGeom>
              <a:avLst/>
              <a:gdLst/>
              <a:ahLst/>
              <a:cxnLst/>
              <a:rect l="l" t="t" r="r" b="b"/>
              <a:pathLst>
                <a:path w="2981960" h="73660">
                  <a:moveTo>
                    <a:pt x="0" y="73659"/>
                  </a:moveTo>
                  <a:lnTo>
                    <a:pt x="298196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47800" y="3622039"/>
              <a:ext cx="3124200" cy="147320"/>
            </a:xfrm>
            <a:custGeom>
              <a:avLst/>
              <a:gdLst/>
              <a:ahLst/>
              <a:cxnLst/>
              <a:rect l="l" t="t" r="r" b="b"/>
              <a:pathLst>
                <a:path w="3124200" h="147320">
                  <a:moveTo>
                    <a:pt x="76200" y="147320"/>
                  </a:moveTo>
                  <a:lnTo>
                    <a:pt x="74930" y="72390"/>
                  </a:lnTo>
                  <a:lnTo>
                    <a:pt x="0" y="111760"/>
                  </a:lnTo>
                  <a:lnTo>
                    <a:pt x="76200" y="147320"/>
                  </a:lnTo>
                  <a:close/>
                </a:path>
                <a:path w="3124200" h="147320">
                  <a:moveTo>
                    <a:pt x="3124200" y="35560"/>
                  </a:moveTo>
                  <a:lnTo>
                    <a:pt x="3048000" y="0"/>
                  </a:lnTo>
                  <a:lnTo>
                    <a:pt x="3049270" y="74930"/>
                  </a:lnTo>
                  <a:lnTo>
                    <a:pt x="3124200" y="355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850900"/>
            <a:chOff x="0" y="0"/>
            <a:chExt cx="9144000" cy="850900"/>
          </a:xfrm>
        </p:grpSpPr>
        <p:sp>
          <p:nvSpPr>
            <p:cNvPr id="3" name="object 3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44500" y="6526530"/>
            <a:ext cx="331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35B74"/>
                </a:solidFill>
                <a:latin typeface="Arial"/>
                <a:cs typeface="Arial"/>
              </a:rPr>
              <a:t>5-24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8500" y="1482089"/>
            <a:ext cx="7035800" cy="301371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84480" indent="-271780">
              <a:lnSpc>
                <a:spcPct val="100000"/>
              </a:lnSpc>
              <a:spcBef>
                <a:spcPts val="430"/>
              </a:spcBef>
              <a:buClr>
                <a:srgbClr val="0ACFD8"/>
              </a:buClr>
              <a:buSzPct val="94230"/>
              <a:buAutoNum type="arabicPeriod"/>
              <a:tabLst>
                <a:tab pos="284480" algn="l"/>
              </a:tabLst>
            </a:pPr>
            <a:r>
              <a:rPr sz="2600" spc="175" dirty="0">
                <a:latin typeface="Times New Roman"/>
                <a:cs typeface="Times New Roman"/>
              </a:rPr>
              <a:t>One </a:t>
            </a:r>
            <a:r>
              <a:rPr sz="2600" spc="135" dirty="0">
                <a:latin typeface="Times New Roman"/>
                <a:cs typeface="Times New Roman"/>
              </a:rPr>
              <a:t>product </a:t>
            </a:r>
            <a:r>
              <a:rPr sz="2600" spc="20" dirty="0">
                <a:latin typeface="Times New Roman"/>
                <a:cs typeface="Times New Roman"/>
              </a:rPr>
              <a:t>is</a:t>
            </a:r>
            <a:r>
              <a:rPr sz="2600" spc="-325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involved</a:t>
            </a:r>
            <a:endParaRPr sz="2600">
              <a:latin typeface="Times New Roman"/>
              <a:cs typeface="Times New Roman"/>
            </a:endParaRPr>
          </a:p>
          <a:p>
            <a:pPr marL="284480" indent="-271780">
              <a:lnSpc>
                <a:spcPct val="100000"/>
              </a:lnSpc>
              <a:spcBef>
                <a:spcPts val="330"/>
              </a:spcBef>
              <a:buClr>
                <a:srgbClr val="0ACFD8"/>
              </a:buClr>
              <a:buSzPct val="94230"/>
              <a:buAutoNum type="arabicPeriod"/>
              <a:tabLst>
                <a:tab pos="284480" algn="l"/>
              </a:tabLst>
            </a:pPr>
            <a:r>
              <a:rPr sz="2600" spc="65" dirty="0">
                <a:latin typeface="Times New Roman"/>
                <a:cs typeface="Times New Roman"/>
              </a:rPr>
              <a:t>Everything </a:t>
            </a:r>
            <a:r>
              <a:rPr sz="2600" spc="125" dirty="0">
                <a:latin typeface="Times New Roman"/>
                <a:cs typeface="Times New Roman"/>
              </a:rPr>
              <a:t>produced </a:t>
            </a:r>
            <a:r>
              <a:rPr sz="2600" spc="110" dirty="0">
                <a:latin typeface="Times New Roman"/>
                <a:cs typeface="Times New Roman"/>
              </a:rPr>
              <a:t>can </a:t>
            </a:r>
            <a:r>
              <a:rPr sz="2600" spc="114" dirty="0">
                <a:latin typeface="Times New Roman"/>
                <a:cs typeface="Times New Roman"/>
              </a:rPr>
              <a:t>be</a:t>
            </a:r>
            <a:r>
              <a:rPr sz="2600" spc="-32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sold</a:t>
            </a:r>
            <a:endParaRPr sz="2600">
              <a:latin typeface="Times New Roman"/>
              <a:cs typeface="Times New Roman"/>
            </a:endParaRPr>
          </a:p>
          <a:p>
            <a:pPr marL="284480" marR="95250" indent="-271780">
              <a:lnSpc>
                <a:spcPts val="2800"/>
              </a:lnSpc>
              <a:spcBef>
                <a:spcPts val="700"/>
              </a:spcBef>
              <a:buClr>
                <a:srgbClr val="0ACFD8"/>
              </a:buClr>
              <a:buSzPct val="94230"/>
              <a:buAutoNum type="arabicPeriod"/>
              <a:tabLst>
                <a:tab pos="284480" algn="l"/>
              </a:tabLst>
            </a:pPr>
            <a:r>
              <a:rPr sz="2600" spc="55" dirty="0">
                <a:latin typeface="Times New Roman"/>
                <a:cs typeface="Times New Roman"/>
              </a:rPr>
              <a:t>Variable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cost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per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45" dirty="0">
                <a:latin typeface="Times New Roman"/>
                <a:cs typeface="Times New Roman"/>
              </a:rPr>
              <a:t>unit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is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same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regardless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of  </a:t>
            </a:r>
            <a:r>
              <a:rPr sz="2600" spc="90" dirty="0">
                <a:latin typeface="Times New Roman"/>
                <a:cs typeface="Times New Roman"/>
              </a:rPr>
              <a:t>volume</a:t>
            </a:r>
            <a:endParaRPr sz="2600">
              <a:latin typeface="Times New Roman"/>
              <a:cs typeface="Times New Roman"/>
            </a:endParaRPr>
          </a:p>
          <a:p>
            <a:pPr marL="284480" indent="-271780">
              <a:lnSpc>
                <a:spcPct val="100000"/>
              </a:lnSpc>
              <a:spcBef>
                <a:spcPts val="300"/>
              </a:spcBef>
              <a:buClr>
                <a:srgbClr val="0ACFD8"/>
              </a:buClr>
              <a:buSzPct val="94230"/>
              <a:buAutoNum type="arabicPeriod"/>
              <a:tabLst>
                <a:tab pos="284480" algn="l"/>
              </a:tabLst>
            </a:pPr>
            <a:r>
              <a:rPr sz="2600" spc="35" dirty="0">
                <a:latin typeface="Times New Roman"/>
                <a:cs typeface="Times New Roman"/>
              </a:rPr>
              <a:t>Fixed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costs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do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65" dirty="0">
                <a:latin typeface="Times New Roman"/>
                <a:cs typeface="Times New Roman"/>
              </a:rPr>
              <a:t>not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change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with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volume</a:t>
            </a:r>
            <a:endParaRPr sz="2600">
              <a:latin typeface="Times New Roman"/>
              <a:cs typeface="Times New Roman"/>
            </a:endParaRPr>
          </a:p>
          <a:p>
            <a:pPr marL="284480" indent="-271780">
              <a:lnSpc>
                <a:spcPct val="100000"/>
              </a:lnSpc>
              <a:spcBef>
                <a:spcPts val="340"/>
              </a:spcBef>
              <a:buClr>
                <a:srgbClr val="0ACFD8"/>
              </a:buClr>
              <a:buSzPct val="94230"/>
              <a:buAutoNum type="arabicPeriod"/>
              <a:tabLst>
                <a:tab pos="284480" algn="l"/>
              </a:tabLst>
            </a:pPr>
            <a:r>
              <a:rPr sz="2600" spc="75" dirty="0">
                <a:latin typeface="Times New Roman"/>
                <a:cs typeface="Times New Roman"/>
              </a:rPr>
              <a:t>Revenue </a:t>
            </a:r>
            <a:r>
              <a:rPr sz="2600" spc="120" dirty="0">
                <a:latin typeface="Times New Roman"/>
                <a:cs typeface="Times New Roman"/>
              </a:rPr>
              <a:t>per </a:t>
            </a:r>
            <a:r>
              <a:rPr sz="2600" spc="145" dirty="0">
                <a:latin typeface="Times New Roman"/>
                <a:cs typeface="Times New Roman"/>
              </a:rPr>
              <a:t>unit </a:t>
            </a:r>
            <a:r>
              <a:rPr sz="2600" spc="130" dirty="0">
                <a:latin typeface="Times New Roman"/>
                <a:cs typeface="Times New Roman"/>
              </a:rPr>
              <a:t>constant</a:t>
            </a:r>
            <a:r>
              <a:rPr sz="2600" spc="-44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with </a:t>
            </a:r>
            <a:r>
              <a:rPr sz="2600" spc="90" dirty="0">
                <a:latin typeface="Times New Roman"/>
                <a:cs typeface="Times New Roman"/>
              </a:rPr>
              <a:t>volume</a:t>
            </a:r>
            <a:endParaRPr sz="2600">
              <a:latin typeface="Times New Roman"/>
              <a:cs typeface="Times New Roman"/>
            </a:endParaRPr>
          </a:p>
          <a:p>
            <a:pPr marL="284480" indent="-271780">
              <a:lnSpc>
                <a:spcPct val="100000"/>
              </a:lnSpc>
              <a:spcBef>
                <a:spcPts val="330"/>
              </a:spcBef>
              <a:buClr>
                <a:srgbClr val="0ACFD8"/>
              </a:buClr>
              <a:buSzPct val="94230"/>
              <a:buAutoNum type="arabicPeriod"/>
              <a:tabLst>
                <a:tab pos="284480" algn="l"/>
              </a:tabLst>
            </a:pPr>
            <a:r>
              <a:rPr sz="2600" spc="75" dirty="0">
                <a:latin typeface="Times New Roman"/>
                <a:cs typeface="Times New Roman"/>
              </a:rPr>
              <a:t>Revenue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per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45" dirty="0">
                <a:latin typeface="Times New Roman"/>
                <a:cs typeface="Times New Roman"/>
              </a:rPr>
              <a:t>unit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exceeds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variable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cost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per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45" dirty="0">
                <a:latin typeface="Times New Roman"/>
                <a:cs typeface="Times New Roman"/>
              </a:rPr>
              <a:t>unit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63269" y="0"/>
            <a:ext cx="690625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92925" algn="l"/>
              </a:tabLst>
            </a:pPr>
            <a:r>
              <a:rPr sz="4000" b="0" spc="-190" dirty="0">
                <a:latin typeface="Arial"/>
                <a:cs typeface="Arial"/>
              </a:rPr>
              <a:t>Assumptions </a:t>
            </a:r>
            <a:r>
              <a:rPr sz="4000" b="0" spc="-10" dirty="0">
                <a:latin typeface="Arial"/>
                <a:cs typeface="Arial"/>
              </a:rPr>
              <a:t>of</a:t>
            </a:r>
            <a:r>
              <a:rPr sz="4000" b="0" spc="-280" dirty="0">
                <a:latin typeface="Arial"/>
                <a:cs typeface="Arial"/>
              </a:rPr>
              <a:t> </a:t>
            </a:r>
            <a:r>
              <a:rPr sz="4000" b="0" spc="-204" dirty="0">
                <a:latin typeface="Arial"/>
                <a:cs typeface="Arial"/>
              </a:rPr>
              <a:t>Cost-Volume</a:t>
            </a:r>
            <a:r>
              <a:rPr sz="4000" b="0" spc="-735" dirty="0">
                <a:latin typeface="Arial"/>
                <a:cs typeface="Arial"/>
              </a:rPr>
              <a:t> </a:t>
            </a:r>
            <a:r>
              <a:rPr sz="4000" b="0" u="heavy" dirty="0">
                <a:uFill>
                  <a:solidFill>
                    <a:srgbClr val="00AAB8"/>
                  </a:solidFill>
                </a:uFill>
                <a:latin typeface="Times New Roman"/>
                <a:cs typeface="Times New Roman"/>
              </a:rPr>
              <a:t> 	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3269" y="449579"/>
            <a:ext cx="16865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355" dirty="0">
                <a:solidFill>
                  <a:srgbClr val="03607A"/>
                </a:solidFill>
                <a:latin typeface="Arial"/>
                <a:cs typeface="Arial"/>
              </a:rPr>
              <a:t>A</a:t>
            </a:r>
            <a:r>
              <a:rPr sz="4000" spc="-175" dirty="0">
                <a:solidFill>
                  <a:srgbClr val="03607A"/>
                </a:solidFill>
                <a:latin typeface="Arial"/>
                <a:cs typeface="Arial"/>
              </a:rPr>
              <a:t>na</a:t>
            </a:r>
            <a:r>
              <a:rPr sz="4000" spc="-80" dirty="0">
                <a:solidFill>
                  <a:srgbClr val="03607A"/>
                </a:solidFill>
                <a:latin typeface="Arial"/>
                <a:cs typeface="Arial"/>
              </a:rPr>
              <a:t>l</a:t>
            </a:r>
            <a:r>
              <a:rPr sz="4000" spc="-320" dirty="0">
                <a:solidFill>
                  <a:srgbClr val="03607A"/>
                </a:solidFill>
                <a:latin typeface="Arial"/>
                <a:cs typeface="Arial"/>
              </a:rPr>
              <a:t>y</a:t>
            </a:r>
            <a:r>
              <a:rPr sz="4000" spc="-325" dirty="0">
                <a:solidFill>
                  <a:srgbClr val="03607A"/>
                </a:solidFill>
                <a:latin typeface="Arial"/>
                <a:cs typeface="Arial"/>
              </a:rPr>
              <a:t>s</a:t>
            </a:r>
            <a:r>
              <a:rPr sz="4000" spc="15" dirty="0">
                <a:solidFill>
                  <a:srgbClr val="03607A"/>
                </a:solidFill>
                <a:latin typeface="Arial"/>
                <a:cs typeface="Arial"/>
              </a:rPr>
              <a:t>i</a:t>
            </a:r>
            <a:r>
              <a:rPr sz="4000" spc="-440" dirty="0">
                <a:solidFill>
                  <a:srgbClr val="03607A"/>
                </a:solidFill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850900"/>
            <a:chOff x="0" y="0"/>
            <a:chExt cx="9144000" cy="8509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44500" y="6526530"/>
            <a:ext cx="331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35B74"/>
                </a:solidFill>
                <a:latin typeface="Arial"/>
                <a:cs typeface="Arial"/>
              </a:rPr>
              <a:t>5-25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415036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254" dirty="0">
                <a:latin typeface="Arial"/>
                <a:cs typeface="Arial"/>
              </a:rPr>
              <a:t>Decision</a:t>
            </a:r>
            <a:r>
              <a:rPr b="0" spc="-330" dirty="0">
                <a:latin typeface="Arial"/>
                <a:cs typeface="Arial"/>
              </a:rPr>
              <a:t> </a:t>
            </a:r>
            <a:r>
              <a:rPr b="0" spc="-235" dirty="0">
                <a:latin typeface="Arial"/>
                <a:cs typeface="Arial"/>
              </a:rPr>
              <a:t>Theory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3240" y="1967229"/>
            <a:ext cx="7772400" cy="1296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17780" indent="-273050">
              <a:lnSpc>
                <a:spcPct val="100000"/>
              </a:lnSpc>
              <a:spcBef>
                <a:spcPts val="100"/>
              </a:spcBef>
            </a:pPr>
            <a:r>
              <a:rPr sz="3675" spc="104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70" dirty="0">
                <a:latin typeface="Times New Roman"/>
                <a:cs typeface="Times New Roman"/>
              </a:rPr>
              <a:t>Helpful </a:t>
            </a:r>
            <a:r>
              <a:rPr sz="2600" spc="95" dirty="0">
                <a:latin typeface="Times New Roman"/>
                <a:cs typeface="Times New Roman"/>
              </a:rPr>
              <a:t>tool </a:t>
            </a:r>
            <a:r>
              <a:rPr sz="2600" spc="55" dirty="0">
                <a:latin typeface="Times New Roman"/>
                <a:cs typeface="Times New Roman"/>
              </a:rPr>
              <a:t>for </a:t>
            </a:r>
            <a:r>
              <a:rPr sz="2600" spc="65" dirty="0">
                <a:latin typeface="Times New Roman"/>
                <a:cs typeface="Times New Roman"/>
              </a:rPr>
              <a:t>financial </a:t>
            </a:r>
            <a:r>
              <a:rPr sz="2600" spc="105" dirty="0">
                <a:latin typeface="Times New Roman"/>
                <a:cs typeface="Times New Roman"/>
              </a:rPr>
              <a:t>comparison </a:t>
            </a:r>
            <a:r>
              <a:rPr sz="2600" spc="15" dirty="0">
                <a:latin typeface="Times New Roman"/>
                <a:cs typeface="Times New Roman"/>
              </a:rPr>
              <a:t>of</a:t>
            </a:r>
            <a:r>
              <a:rPr sz="2600" spc="-39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alternatives  </a:t>
            </a:r>
            <a:r>
              <a:rPr sz="2600" spc="155" dirty="0">
                <a:latin typeface="Times New Roman"/>
                <a:cs typeface="Times New Roman"/>
              </a:rPr>
              <a:t>under </a:t>
            </a:r>
            <a:r>
              <a:rPr sz="2600" spc="105" dirty="0">
                <a:latin typeface="Times New Roman"/>
                <a:cs typeface="Times New Roman"/>
              </a:rPr>
              <a:t>conditions </a:t>
            </a:r>
            <a:r>
              <a:rPr sz="2600" spc="15" dirty="0">
                <a:latin typeface="Times New Roman"/>
                <a:cs typeface="Times New Roman"/>
              </a:rPr>
              <a:t>of </a:t>
            </a:r>
            <a:r>
              <a:rPr sz="2600" spc="65" dirty="0">
                <a:latin typeface="Times New Roman"/>
                <a:cs typeface="Times New Roman"/>
              </a:rPr>
              <a:t>risk </a:t>
            </a:r>
            <a:r>
              <a:rPr sz="2600" spc="110" dirty="0">
                <a:latin typeface="Times New Roman"/>
                <a:cs typeface="Times New Roman"/>
              </a:rPr>
              <a:t>or</a:t>
            </a:r>
            <a:r>
              <a:rPr sz="2600" spc="-35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uncertainty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3675" spc="112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75" dirty="0">
                <a:latin typeface="Times New Roman"/>
                <a:cs typeface="Times New Roman"/>
              </a:rPr>
              <a:t>Suited </a:t>
            </a:r>
            <a:r>
              <a:rPr sz="2600" spc="145" dirty="0">
                <a:latin typeface="Times New Roman"/>
                <a:cs typeface="Times New Roman"/>
              </a:rPr>
              <a:t>to </a:t>
            </a:r>
            <a:r>
              <a:rPr sz="2600" spc="70" dirty="0">
                <a:latin typeface="Times New Roman"/>
                <a:cs typeface="Times New Roman"/>
              </a:rPr>
              <a:t>capacity</a:t>
            </a:r>
            <a:r>
              <a:rPr sz="2600" spc="-25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decisions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30" y="450850"/>
            <a:ext cx="8656320" cy="1079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85927" y="4033927"/>
            <a:ext cx="390525" cy="314325"/>
            <a:chOff x="985927" y="4033927"/>
            <a:chExt cx="390525" cy="314325"/>
          </a:xfrm>
        </p:grpSpPr>
        <p:sp>
          <p:nvSpPr>
            <p:cNvPr id="4" name="object 4"/>
            <p:cNvSpPr/>
            <p:nvPr/>
          </p:nvSpPr>
          <p:spPr>
            <a:xfrm>
              <a:off x="990600" y="4038600"/>
              <a:ext cx="381000" cy="304800"/>
            </a:xfrm>
            <a:custGeom>
              <a:avLst/>
              <a:gdLst/>
              <a:ahLst/>
              <a:cxnLst/>
              <a:rect l="l" t="t" r="r" b="b"/>
              <a:pathLst>
                <a:path w="381000" h="304800">
                  <a:moveTo>
                    <a:pt x="3810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81000" y="304800"/>
                  </a:lnTo>
                  <a:close/>
                </a:path>
              </a:pathLst>
            </a:custGeom>
            <a:solidFill>
              <a:srgbClr val="F2F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90600" y="4038600"/>
              <a:ext cx="381000" cy="304800"/>
            </a:xfrm>
            <a:custGeom>
              <a:avLst/>
              <a:gdLst/>
              <a:ahLst/>
              <a:cxnLst/>
              <a:rect l="l" t="t" r="r" b="b"/>
              <a:pathLst>
                <a:path w="381000" h="304800">
                  <a:moveTo>
                    <a:pt x="190500" y="304800"/>
                  </a:moveTo>
                  <a:lnTo>
                    <a:pt x="0" y="304800"/>
                  </a:lnTo>
                  <a:lnTo>
                    <a:pt x="0" y="0"/>
                  </a:lnTo>
                  <a:lnTo>
                    <a:pt x="381000" y="0"/>
                  </a:lnTo>
                  <a:lnTo>
                    <a:pt x="381000" y="304800"/>
                  </a:lnTo>
                  <a:lnTo>
                    <a:pt x="190500" y="3048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186327" y="3119527"/>
            <a:ext cx="314325" cy="314325"/>
            <a:chOff x="4186327" y="3119527"/>
            <a:chExt cx="314325" cy="314325"/>
          </a:xfrm>
        </p:grpSpPr>
        <p:sp>
          <p:nvSpPr>
            <p:cNvPr id="7" name="object 7"/>
            <p:cNvSpPr/>
            <p:nvPr/>
          </p:nvSpPr>
          <p:spPr>
            <a:xfrm>
              <a:off x="4191000" y="31241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0"/>
                  </a:moveTo>
                  <a:lnTo>
                    <a:pt x="103388" y="7437"/>
                  </a:lnTo>
                  <a:lnTo>
                    <a:pt x="61447" y="28407"/>
                  </a:lnTo>
                  <a:lnTo>
                    <a:pt x="28773" y="60899"/>
                  </a:lnTo>
                  <a:lnTo>
                    <a:pt x="7559" y="102900"/>
                  </a:lnTo>
                  <a:lnTo>
                    <a:pt x="0" y="152400"/>
                  </a:lnTo>
                  <a:lnTo>
                    <a:pt x="7559" y="201411"/>
                  </a:lnTo>
                  <a:lnTo>
                    <a:pt x="28773" y="243352"/>
                  </a:lnTo>
                  <a:lnTo>
                    <a:pt x="61447" y="276026"/>
                  </a:lnTo>
                  <a:lnTo>
                    <a:pt x="103388" y="297240"/>
                  </a:lnTo>
                  <a:lnTo>
                    <a:pt x="152400" y="304800"/>
                  </a:lnTo>
                  <a:lnTo>
                    <a:pt x="201411" y="297240"/>
                  </a:lnTo>
                  <a:lnTo>
                    <a:pt x="243352" y="276026"/>
                  </a:lnTo>
                  <a:lnTo>
                    <a:pt x="276026" y="243352"/>
                  </a:lnTo>
                  <a:lnTo>
                    <a:pt x="297240" y="201411"/>
                  </a:lnTo>
                  <a:lnTo>
                    <a:pt x="304800" y="152400"/>
                  </a:lnTo>
                  <a:lnTo>
                    <a:pt x="297240" y="102900"/>
                  </a:lnTo>
                  <a:lnTo>
                    <a:pt x="276026" y="60899"/>
                  </a:lnTo>
                  <a:lnTo>
                    <a:pt x="243352" y="28407"/>
                  </a:lnTo>
                  <a:lnTo>
                    <a:pt x="201411" y="7437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91000" y="31241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0"/>
                  </a:moveTo>
                  <a:lnTo>
                    <a:pt x="201411" y="7437"/>
                  </a:lnTo>
                  <a:lnTo>
                    <a:pt x="243352" y="28407"/>
                  </a:lnTo>
                  <a:lnTo>
                    <a:pt x="276026" y="60899"/>
                  </a:lnTo>
                  <a:lnTo>
                    <a:pt x="297240" y="102900"/>
                  </a:lnTo>
                  <a:lnTo>
                    <a:pt x="304800" y="152400"/>
                  </a:lnTo>
                  <a:lnTo>
                    <a:pt x="297240" y="201411"/>
                  </a:lnTo>
                  <a:lnTo>
                    <a:pt x="276026" y="243352"/>
                  </a:lnTo>
                  <a:lnTo>
                    <a:pt x="243352" y="276026"/>
                  </a:lnTo>
                  <a:lnTo>
                    <a:pt x="201411" y="297240"/>
                  </a:lnTo>
                  <a:lnTo>
                    <a:pt x="152400" y="304800"/>
                  </a:lnTo>
                  <a:lnTo>
                    <a:pt x="103388" y="297240"/>
                  </a:lnTo>
                  <a:lnTo>
                    <a:pt x="61447" y="276026"/>
                  </a:lnTo>
                  <a:lnTo>
                    <a:pt x="28773" y="243352"/>
                  </a:lnTo>
                  <a:lnTo>
                    <a:pt x="7559" y="201411"/>
                  </a:lnTo>
                  <a:lnTo>
                    <a:pt x="0" y="152400"/>
                  </a:lnTo>
                  <a:lnTo>
                    <a:pt x="7559" y="102900"/>
                  </a:lnTo>
                  <a:lnTo>
                    <a:pt x="28773" y="60899"/>
                  </a:lnTo>
                  <a:lnTo>
                    <a:pt x="61447" y="28407"/>
                  </a:lnTo>
                  <a:lnTo>
                    <a:pt x="103388" y="7437"/>
                  </a:lnTo>
                  <a:lnTo>
                    <a:pt x="152400" y="0"/>
                  </a:lnTo>
                  <a:close/>
                </a:path>
                <a:path w="304800" h="304800">
                  <a:moveTo>
                    <a:pt x="0" y="0"/>
                  </a:moveTo>
                  <a:lnTo>
                    <a:pt x="0" y="0"/>
                  </a:lnTo>
                </a:path>
                <a:path w="304800" h="304800">
                  <a:moveTo>
                    <a:pt x="304800" y="304800"/>
                  </a:moveTo>
                  <a:lnTo>
                    <a:pt x="304800" y="3048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005727" y="2508657"/>
            <a:ext cx="352425" cy="315595"/>
            <a:chOff x="7005727" y="2508657"/>
            <a:chExt cx="352425" cy="315595"/>
          </a:xfrm>
        </p:grpSpPr>
        <p:sp>
          <p:nvSpPr>
            <p:cNvPr id="10" name="object 10"/>
            <p:cNvSpPr/>
            <p:nvPr/>
          </p:nvSpPr>
          <p:spPr>
            <a:xfrm>
              <a:off x="7010399" y="2513330"/>
              <a:ext cx="342900" cy="306070"/>
            </a:xfrm>
            <a:custGeom>
              <a:avLst/>
              <a:gdLst/>
              <a:ahLst/>
              <a:cxnLst/>
              <a:rect l="l" t="t" r="r" b="b"/>
              <a:pathLst>
                <a:path w="342900" h="306069">
                  <a:moveTo>
                    <a:pt x="342900" y="0"/>
                  </a:moveTo>
                  <a:lnTo>
                    <a:pt x="0" y="163830"/>
                  </a:lnTo>
                  <a:lnTo>
                    <a:pt x="342900" y="30607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66D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10399" y="2513330"/>
              <a:ext cx="342900" cy="306070"/>
            </a:xfrm>
            <a:custGeom>
              <a:avLst/>
              <a:gdLst/>
              <a:ahLst/>
              <a:cxnLst/>
              <a:rect l="l" t="t" r="r" b="b"/>
              <a:pathLst>
                <a:path w="342900" h="306069">
                  <a:moveTo>
                    <a:pt x="0" y="163830"/>
                  </a:moveTo>
                  <a:lnTo>
                    <a:pt x="342900" y="0"/>
                  </a:lnTo>
                  <a:lnTo>
                    <a:pt x="342900" y="306070"/>
                  </a:lnTo>
                  <a:lnTo>
                    <a:pt x="0" y="163830"/>
                  </a:lnTo>
                  <a:close/>
                </a:path>
                <a:path w="342900" h="306069">
                  <a:moveTo>
                    <a:pt x="0" y="306070"/>
                  </a:moveTo>
                  <a:lnTo>
                    <a:pt x="0" y="306070"/>
                  </a:lnTo>
                </a:path>
                <a:path w="342900" h="306069">
                  <a:moveTo>
                    <a:pt x="342900" y="0"/>
                  </a:moveTo>
                  <a:lnTo>
                    <a:pt x="34290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005727" y="3118257"/>
            <a:ext cx="352425" cy="315595"/>
            <a:chOff x="7005727" y="3118257"/>
            <a:chExt cx="352425" cy="315595"/>
          </a:xfrm>
        </p:grpSpPr>
        <p:sp>
          <p:nvSpPr>
            <p:cNvPr id="13" name="object 13"/>
            <p:cNvSpPr/>
            <p:nvPr/>
          </p:nvSpPr>
          <p:spPr>
            <a:xfrm>
              <a:off x="7010399" y="3122930"/>
              <a:ext cx="342900" cy="306070"/>
            </a:xfrm>
            <a:custGeom>
              <a:avLst/>
              <a:gdLst/>
              <a:ahLst/>
              <a:cxnLst/>
              <a:rect l="l" t="t" r="r" b="b"/>
              <a:pathLst>
                <a:path w="342900" h="306070">
                  <a:moveTo>
                    <a:pt x="342900" y="0"/>
                  </a:moveTo>
                  <a:lnTo>
                    <a:pt x="0" y="163830"/>
                  </a:lnTo>
                  <a:lnTo>
                    <a:pt x="342900" y="30607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66D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10399" y="3122930"/>
              <a:ext cx="342900" cy="306070"/>
            </a:xfrm>
            <a:custGeom>
              <a:avLst/>
              <a:gdLst/>
              <a:ahLst/>
              <a:cxnLst/>
              <a:rect l="l" t="t" r="r" b="b"/>
              <a:pathLst>
                <a:path w="342900" h="306070">
                  <a:moveTo>
                    <a:pt x="0" y="163830"/>
                  </a:moveTo>
                  <a:lnTo>
                    <a:pt x="342900" y="0"/>
                  </a:lnTo>
                  <a:lnTo>
                    <a:pt x="342900" y="306070"/>
                  </a:lnTo>
                  <a:lnTo>
                    <a:pt x="0" y="163830"/>
                  </a:lnTo>
                  <a:close/>
                </a:path>
                <a:path w="342900" h="306070">
                  <a:moveTo>
                    <a:pt x="0" y="306070"/>
                  </a:moveTo>
                  <a:lnTo>
                    <a:pt x="0" y="306070"/>
                  </a:lnTo>
                </a:path>
                <a:path w="342900" h="306070">
                  <a:moveTo>
                    <a:pt x="342900" y="0"/>
                  </a:moveTo>
                  <a:lnTo>
                    <a:pt x="34290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005727" y="3729127"/>
            <a:ext cx="352425" cy="314325"/>
            <a:chOff x="7005727" y="3729127"/>
            <a:chExt cx="352425" cy="314325"/>
          </a:xfrm>
        </p:grpSpPr>
        <p:sp>
          <p:nvSpPr>
            <p:cNvPr id="16" name="object 16"/>
            <p:cNvSpPr/>
            <p:nvPr/>
          </p:nvSpPr>
          <p:spPr>
            <a:xfrm>
              <a:off x="7010399" y="3733800"/>
              <a:ext cx="342900" cy="304800"/>
            </a:xfrm>
            <a:custGeom>
              <a:avLst/>
              <a:gdLst/>
              <a:ahLst/>
              <a:cxnLst/>
              <a:rect l="l" t="t" r="r" b="b"/>
              <a:pathLst>
                <a:path w="342900" h="304800">
                  <a:moveTo>
                    <a:pt x="342900" y="0"/>
                  </a:moveTo>
                  <a:lnTo>
                    <a:pt x="0" y="163830"/>
                  </a:lnTo>
                  <a:lnTo>
                    <a:pt x="342900" y="3048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66D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10399" y="3733800"/>
              <a:ext cx="342900" cy="304800"/>
            </a:xfrm>
            <a:custGeom>
              <a:avLst/>
              <a:gdLst/>
              <a:ahLst/>
              <a:cxnLst/>
              <a:rect l="l" t="t" r="r" b="b"/>
              <a:pathLst>
                <a:path w="342900" h="304800">
                  <a:moveTo>
                    <a:pt x="0" y="163830"/>
                  </a:moveTo>
                  <a:lnTo>
                    <a:pt x="342900" y="0"/>
                  </a:lnTo>
                  <a:lnTo>
                    <a:pt x="342900" y="304800"/>
                  </a:lnTo>
                  <a:lnTo>
                    <a:pt x="0" y="163830"/>
                  </a:lnTo>
                  <a:close/>
                </a:path>
                <a:path w="342900" h="304800">
                  <a:moveTo>
                    <a:pt x="0" y="304800"/>
                  </a:moveTo>
                  <a:lnTo>
                    <a:pt x="0" y="304800"/>
                  </a:lnTo>
                </a:path>
                <a:path w="342900" h="304800">
                  <a:moveTo>
                    <a:pt x="342900" y="0"/>
                  </a:moveTo>
                  <a:lnTo>
                    <a:pt x="34290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4419600" y="2667000"/>
            <a:ext cx="2590800" cy="533400"/>
          </a:xfrm>
          <a:custGeom>
            <a:avLst/>
            <a:gdLst/>
            <a:ahLst/>
            <a:cxnLst/>
            <a:rect l="l" t="t" r="r" b="b"/>
            <a:pathLst>
              <a:path w="2590800" h="533400">
                <a:moveTo>
                  <a:pt x="0" y="533400"/>
                </a:moveTo>
                <a:lnTo>
                  <a:pt x="762000" y="0"/>
                </a:lnTo>
                <a:lnTo>
                  <a:pt x="2590800" y="0"/>
                </a:lnTo>
              </a:path>
              <a:path w="2590800" h="533400">
                <a:moveTo>
                  <a:pt x="0" y="0"/>
                </a:moveTo>
                <a:lnTo>
                  <a:pt x="0" y="0"/>
                </a:lnTo>
              </a:path>
              <a:path w="2590800" h="533400">
                <a:moveTo>
                  <a:pt x="2590800" y="533400"/>
                </a:moveTo>
                <a:lnTo>
                  <a:pt x="2590800" y="5334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19600" y="3429000"/>
            <a:ext cx="2590800" cy="457200"/>
          </a:xfrm>
          <a:custGeom>
            <a:avLst/>
            <a:gdLst/>
            <a:ahLst/>
            <a:cxnLst/>
            <a:rect l="l" t="t" r="r" b="b"/>
            <a:pathLst>
              <a:path w="2590800" h="457200">
                <a:moveTo>
                  <a:pt x="0" y="0"/>
                </a:moveTo>
                <a:lnTo>
                  <a:pt x="762000" y="457200"/>
                </a:lnTo>
                <a:lnTo>
                  <a:pt x="2590800" y="457200"/>
                </a:lnTo>
              </a:path>
              <a:path w="2590800" h="457200">
                <a:moveTo>
                  <a:pt x="0" y="457200"/>
                </a:moveTo>
                <a:lnTo>
                  <a:pt x="0" y="457200"/>
                </a:lnTo>
              </a:path>
              <a:path w="2590800" h="457200">
                <a:moveTo>
                  <a:pt x="2590800" y="0"/>
                </a:moveTo>
                <a:lnTo>
                  <a:pt x="259080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95800" y="3276600"/>
            <a:ext cx="25146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251460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241290" y="2396490"/>
            <a:ext cx="13442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60" dirty="0">
                <a:latin typeface="Arial Black"/>
                <a:cs typeface="Arial Black"/>
              </a:rPr>
              <a:t>Small </a:t>
            </a:r>
            <a:r>
              <a:rPr sz="1400" spc="-185" dirty="0">
                <a:latin typeface="Arial Black"/>
                <a:cs typeface="Arial Black"/>
              </a:rPr>
              <a:t>Box</a:t>
            </a:r>
            <a:r>
              <a:rPr sz="1400" spc="-45" dirty="0">
                <a:latin typeface="Arial Black"/>
                <a:cs typeface="Arial Black"/>
              </a:rPr>
              <a:t> </a:t>
            </a:r>
            <a:r>
              <a:rPr sz="1400" spc="-155" dirty="0">
                <a:latin typeface="Arial Black"/>
                <a:cs typeface="Arial Black"/>
              </a:rPr>
              <a:t>Office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43829" y="3006090"/>
            <a:ext cx="15322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75" dirty="0">
                <a:latin typeface="Arial Black"/>
                <a:cs typeface="Arial Black"/>
              </a:rPr>
              <a:t>Medium </a:t>
            </a:r>
            <a:r>
              <a:rPr sz="1400" spc="-185" dirty="0">
                <a:latin typeface="Arial Black"/>
                <a:cs typeface="Arial Black"/>
              </a:rPr>
              <a:t>Box</a:t>
            </a:r>
            <a:r>
              <a:rPr sz="1400" spc="-35" dirty="0">
                <a:latin typeface="Arial Black"/>
                <a:cs typeface="Arial Black"/>
              </a:rPr>
              <a:t> </a:t>
            </a:r>
            <a:r>
              <a:rPr sz="1400" spc="-155" dirty="0">
                <a:latin typeface="Arial Black"/>
                <a:cs typeface="Arial Black"/>
              </a:rPr>
              <a:t>Office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42559" y="3615690"/>
            <a:ext cx="13557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60" dirty="0">
                <a:latin typeface="Arial Black"/>
                <a:cs typeface="Arial Black"/>
              </a:rPr>
              <a:t>Large </a:t>
            </a:r>
            <a:r>
              <a:rPr sz="1400" spc="-185" dirty="0">
                <a:latin typeface="Arial Black"/>
                <a:cs typeface="Arial Black"/>
              </a:rPr>
              <a:t>Box</a:t>
            </a:r>
            <a:r>
              <a:rPr sz="1400" spc="-50" dirty="0">
                <a:latin typeface="Arial Black"/>
                <a:cs typeface="Arial Black"/>
              </a:rPr>
              <a:t> </a:t>
            </a:r>
            <a:r>
              <a:rPr sz="1400" spc="-155" dirty="0">
                <a:latin typeface="Arial Black"/>
                <a:cs typeface="Arial Black"/>
              </a:rPr>
              <a:t>Office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186237" y="4337367"/>
            <a:ext cx="3171825" cy="1534795"/>
            <a:chOff x="4186237" y="4337367"/>
            <a:chExt cx="3171825" cy="1534795"/>
          </a:xfrm>
        </p:grpSpPr>
        <p:sp>
          <p:nvSpPr>
            <p:cNvPr id="25" name="object 25"/>
            <p:cNvSpPr/>
            <p:nvPr/>
          </p:nvSpPr>
          <p:spPr>
            <a:xfrm>
              <a:off x="4191000" y="49529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0"/>
                  </a:moveTo>
                  <a:lnTo>
                    <a:pt x="103388" y="7437"/>
                  </a:lnTo>
                  <a:lnTo>
                    <a:pt x="61447" y="28407"/>
                  </a:lnTo>
                  <a:lnTo>
                    <a:pt x="28773" y="60899"/>
                  </a:lnTo>
                  <a:lnTo>
                    <a:pt x="7559" y="102900"/>
                  </a:lnTo>
                  <a:lnTo>
                    <a:pt x="0" y="152400"/>
                  </a:lnTo>
                  <a:lnTo>
                    <a:pt x="7559" y="201411"/>
                  </a:lnTo>
                  <a:lnTo>
                    <a:pt x="28773" y="243352"/>
                  </a:lnTo>
                  <a:lnTo>
                    <a:pt x="61447" y="276026"/>
                  </a:lnTo>
                  <a:lnTo>
                    <a:pt x="103388" y="297240"/>
                  </a:lnTo>
                  <a:lnTo>
                    <a:pt x="152400" y="304800"/>
                  </a:lnTo>
                  <a:lnTo>
                    <a:pt x="201411" y="297240"/>
                  </a:lnTo>
                  <a:lnTo>
                    <a:pt x="243352" y="276026"/>
                  </a:lnTo>
                  <a:lnTo>
                    <a:pt x="276026" y="243352"/>
                  </a:lnTo>
                  <a:lnTo>
                    <a:pt x="297240" y="201411"/>
                  </a:lnTo>
                  <a:lnTo>
                    <a:pt x="304800" y="152400"/>
                  </a:lnTo>
                  <a:lnTo>
                    <a:pt x="297240" y="102900"/>
                  </a:lnTo>
                  <a:lnTo>
                    <a:pt x="276026" y="60899"/>
                  </a:lnTo>
                  <a:lnTo>
                    <a:pt x="243352" y="28407"/>
                  </a:lnTo>
                  <a:lnTo>
                    <a:pt x="201411" y="7437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91000" y="49529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0"/>
                  </a:moveTo>
                  <a:lnTo>
                    <a:pt x="201411" y="7437"/>
                  </a:lnTo>
                  <a:lnTo>
                    <a:pt x="243352" y="28407"/>
                  </a:lnTo>
                  <a:lnTo>
                    <a:pt x="276026" y="60899"/>
                  </a:lnTo>
                  <a:lnTo>
                    <a:pt x="297240" y="102900"/>
                  </a:lnTo>
                  <a:lnTo>
                    <a:pt x="304800" y="152400"/>
                  </a:lnTo>
                  <a:lnTo>
                    <a:pt x="297240" y="201411"/>
                  </a:lnTo>
                  <a:lnTo>
                    <a:pt x="276026" y="243352"/>
                  </a:lnTo>
                  <a:lnTo>
                    <a:pt x="243352" y="276026"/>
                  </a:lnTo>
                  <a:lnTo>
                    <a:pt x="201411" y="297240"/>
                  </a:lnTo>
                  <a:lnTo>
                    <a:pt x="152400" y="304800"/>
                  </a:lnTo>
                  <a:lnTo>
                    <a:pt x="103388" y="297240"/>
                  </a:lnTo>
                  <a:lnTo>
                    <a:pt x="61447" y="276026"/>
                  </a:lnTo>
                  <a:lnTo>
                    <a:pt x="28773" y="243352"/>
                  </a:lnTo>
                  <a:lnTo>
                    <a:pt x="7559" y="201411"/>
                  </a:lnTo>
                  <a:lnTo>
                    <a:pt x="0" y="152400"/>
                  </a:lnTo>
                  <a:lnTo>
                    <a:pt x="7559" y="102900"/>
                  </a:lnTo>
                  <a:lnTo>
                    <a:pt x="28773" y="60899"/>
                  </a:lnTo>
                  <a:lnTo>
                    <a:pt x="61447" y="28407"/>
                  </a:lnTo>
                  <a:lnTo>
                    <a:pt x="103388" y="7437"/>
                  </a:lnTo>
                  <a:lnTo>
                    <a:pt x="152400" y="0"/>
                  </a:lnTo>
                  <a:close/>
                </a:path>
                <a:path w="304800" h="304800">
                  <a:moveTo>
                    <a:pt x="0" y="0"/>
                  </a:moveTo>
                  <a:lnTo>
                    <a:pt x="0" y="0"/>
                  </a:lnTo>
                </a:path>
                <a:path w="304800" h="304800">
                  <a:moveTo>
                    <a:pt x="304800" y="304800"/>
                  </a:moveTo>
                  <a:lnTo>
                    <a:pt x="304800" y="3048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10400" y="4342129"/>
              <a:ext cx="342900" cy="306070"/>
            </a:xfrm>
            <a:custGeom>
              <a:avLst/>
              <a:gdLst/>
              <a:ahLst/>
              <a:cxnLst/>
              <a:rect l="l" t="t" r="r" b="b"/>
              <a:pathLst>
                <a:path w="342900" h="306070">
                  <a:moveTo>
                    <a:pt x="342900" y="0"/>
                  </a:moveTo>
                  <a:lnTo>
                    <a:pt x="0" y="163830"/>
                  </a:lnTo>
                  <a:lnTo>
                    <a:pt x="342900" y="30607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66D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010400" y="4342129"/>
              <a:ext cx="342900" cy="306070"/>
            </a:xfrm>
            <a:custGeom>
              <a:avLst/>
              <a:gdLst/>
              <a:ahLst/>
              <a:cxnLst/>
              <a:rect l="l" t="t" r="r" b="b"/>
              <a:pathLst>
                <a:path w="342900" h="306070">
                  <a:moveTo>
                    <a:pt x="0" y="163830"/>
                  </a:moveTo>
                  <a:lnTo>
                    <a:pt x="342900" y="0"/>
                  </a:lnTo>
                  <a:lnTo>
                    <a:pt x="342900" y="306070"/>
                  </a:lnTo>
                  <a:lnTo>
                    <a:pt x="0" y="163830"/>
                  </a:lnTo>
                  <a:close/>
                </a:path>
                <a:path w="342900" h="306070">
                  <a:moveTo>
                    <a:pt x="0" y="306070"/>
                  </a:moveTo>
                  <a:lnTo>
                    <a:pt x="0" y="306070"/>
                  </a:lnTo>
                </a:path>
                <a:path w="342900" h="306070">
                  <a:moveTo>
                    <a:pt x="342900" y="0"/>
                  </a:moveTo>
                  <a:lnTo>
                    <a:pt x="34290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010400" y="4951729"/>
              <a:ext cx="342900" cy="306070"/>
            </a:xfrm>
            <a:custGeom>
              <a:avLst/>
              <a:gdLst/>
              <a:ahLst/>
              <a:cxnLst/>
              <a:rect l="l" t="t" r="r" b="b"/>
              <a:pathLst>
                <a:path w="342900" h="306070">
                  <a:moveTo>
                    <a:pt x="342900" y="0"/>
                  </a:moveTo>
                  <a:lnTo>
                    <a:pt x="0" y="163830"/>
                  </a:lnTo>
                  <a:lnTo>
                    <a:pt x="342900" y="30607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66D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419600" y="4495799"/>
              <a:ext cx="2933700" cy="762000"/>
            </a:xfrm>
            <a:custGeom>
              <a:avLst/>
              <a:gdLst/>
              <a:ahLst/>
              <a:cxnLst/>
              <a:rect l="l" t="t" r="r" b="b"/>
              <a:pathLst>
                <a:path w="2933700" h="762000">
                  <a:moveTo>
                    <a:pt x="2590800" y="619760"/>
                  </a:moveTo>
                  <a:lnTo>
                    <a:pt x="2933700" y="455930"/>
                  </a:lnTo>
                  <a:lnTo>
                    <a:pt x="2933700" y="762000"/>
                  </a:lnTo>
                  <a:lnTo>
                    <a:pt x="2590800" y="619760"/>
                  </a:lnTo>
                  <a:close/>
                </a:path>
                <a:path w="2933700" h="762000">
                  <a:moveTo>
                    <a:pt x="2590800" y="762000"/>
                  </a:moveTo>
                  <a:lnTo>
                    <a:pt x="2590800" y="762000"/>
                  </a:lnTo>
                </a:path>
                <a:path w="2933700" h="762000">
                  <a:moveTo>
                    <a:pt x="2933700" y="455930"/>
                  </a:moveTo>
                  <a:lnTo>
                    <a:pt x="2933700" y="455930"/>
                  </a:lnTo>
                </a:path>
                <a:path w="2933700" h="762000">
                  <a:moveTo>
                    <a:pt x="0" y="533400"/>
                  </a:moveTo>
                  <a:lnTo>
                    <a:pt x="762000" y="0"/>
                  </a:lnTo>
                  <a:lnTo>
                    <a:pt x="2590800" y="0"/>
                  </a:lnTo>
                </a:path>
                <a:path w="2933700" h="762000">
                  <a:moveTo>
                    <a:pt x="0" y="0"/>
                  </a:moveTo>
                  <a:lnTo>
                    <a:pt x="0" y="0"/>
                  </a:lnTo>
                </a:path>
                <a:path w="2933700" h="762000">
                  <a:moveTo>
                    <a:pt x="2590800" y="533400"/>
                  </a:moveTo>
                  <a:lnTo>
                    <a:pt x="2590800" y="5334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010400" y="5562599"/>
              <a:ext cx="342900" cy="304800"/>
            </a:xfrm>
            <a:custGeom>
              <a:avLst/>
              <a:gdLst/>
              <a:ahLst/>
              <a:cxnLst/>
              <a:rect l="l" t="t" r="r" b="b"/>
              <a:pathLst>
                <a:path w="342900" h="304800">
                  <a:moveTo>
                    <a:pt x="342900" y="0"/>
                  </a:moveTo>
                  <a:lnTo>
                    <a:pt x="0" y="163830"/>
                  </a:lnTo>
                  <a:lnTo>
                    <a:pt x="342900" y="3048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66D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19600" y="5105399"/>
              <a:ext cx="2933700" cy="762000"/>
            </a:xfrm>
            <a:custGeom>
              <a:avLst/>
              <a:gdLst/>
              <a:ahLst/>
              <a:cxnLst/>
              <a:rect l="l" t="t" r="r" b="b"/>
              <a:pathLst>
                <a:path w="2933700" h="762000">
                  <a:moveTo>
                    <a:pt x="2590800" y="621030"/>
                  </a:moveTo>
                  <a:lnTo>
                    <a:pt x="2933700" y="457200"/>
                  </a:lnTo>
                  <a:lnTo>
                    <a:pt x="2933700" y="762000"/>
                  </a:lnTo>
                  <a:lnTo>
                    <a:pt x="2590800" y="621030"/>
                  </a:lnTo>
                  <a:close/>
                </a:path>
                <a:path w="2933700" h="762000">
                  <a:moveTo>
                    <a:pt x="2590800" y="762000"/>
                  </a:moveTo>
                  <a:lnTo>
                    <a:pt x="2590800" y="762000"/>
                  </a:lnTo>
                </a:path>
                <a:path w="2933700" h="762000">
                  <a:moveTo>
                    <a:pt x="2933700" y="457200"/>
                  </a:moveTo>
                  <a:lnTo>
                    <a:pt x="2933700" y="457200"/>
                  </a:lnTo>
                </a:path>
                <a:path w="2933700" h="762000">
                  <a:moveTo>
                    <a:pt x="0" y="152400"/>
                  </a:moveTo>
                  <a:lnTo>
                    <a:pt x="762000" y="609600"/>
                  </a:lnTo>
                  <a:lnTo>
                    <a:pt x="2590800" y="609600"/>
                  </a:lnTo>
                </a:path>
                <a:path w="2933700" h="762000">
                  <a:moveTo>
                    <a:pt x="0" y="609600"/>
                  </a:moveTo>
                  <a:lnTo>
                    <a:pt x="0" y="609600"/>
                  </a:lnTo>
                </a:path>
                <a:path w="2933700" h="762000">
                  <a:moveTo>
                    <a:pt x="2590800" y="152400"/>
                  </a:moveTo>
                  <a:lnTo>
                    <a:pt x="2590800" y="152400"/>
                  </a:lnTo>
                </a:path>
                <a:path w="2933700" h="762000">
                  <a:moveTo>
                    <a:pt x="2590800" y="0"/>
                  </a:moveTo>
                  <a:lnTo>
                    <a:pt x="7620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241290" y="4225290"/>
            <a:ext cx="13442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60" dirty="0">
                <a:latin typeface="Arial Black"/>
                <a:cs typeface="Arial Black"/>
              </a:rPr>
              <a:t>Small </a:t>
            </a:r>
            <a:r>
              <a:rPr sz="1400" spc="-185" dirty="0">
                <a:latin typeface="Arial Black"/>
                <a:cs typeface="Arial Black"/>
              </a:rPr>
              <a:t>Box</a:t>
            </a:r>
            <a:r>
              <a:rPr sz="1400" spc="-45" dirty="0">
                <a:latin typeface="Arial Black"/>
                <a:cs typeface="Arial Black"/>
              </a:rPr>
              <a:t> </a:t>
            </a:r>
            <a:r>
              <a:rPr sz="1400" spc="-155" dirty="0">
                <a:latin typeface="Arial Black"/>
                <a:cs typeface="Arial Black"/>
              </a:rPr>
              <a:t>Office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43829" y="4834890"/>
            <a:ext cx="15322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75" dirty="0">
                <a:latin typeface="Arial Black"/>
                <a:cs typeface="Arial Black"/>
              </a:rPr>
              <a:t>Medium </a:t>
            </a:r>
            <a:r>
              <a:rPr sz="1400" spc="-185" dirty="0">
                <a:latin typeface="Arial Black"/>
                <a:cs typeface="Arial Black"/>
              </a:rPr>
              <a:t>Box</a:t>
            </a:r>
            <a:r>
              <a:rPr sz="1400" spc="-35" dirty="0">
                <a:latin typeface="Arial Black"/>
                <a:cs typeface="Arial Black"/>
              </a:rPr>
              <a:t> </a:t>
            </a:r>
            <a:r>
              <a:rPr sz="1400" spc="-155" dirty="0">
                <a:latin typeface="Arial Black"/>
                <a:cs typeface="Arial Black"/>
              </a:rPr>
              <a:t>Office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371600" y="3276600"/>
            <a:ext cx="2819400" cy="762000"/>
          </a:xfrm>
          <a:custGeom>
            <a:avLst/>
            <a:gdLst/>
            <a:ahLst/>
            <a:cxnLst/>
            <a:rect l="l" t="t" r="r" b="b"/>
            <a:pathLst>
              <a:path w="2819400" h="762000">
                <a:moveTo>
                  <a:pt x="0" y="762000"/>
                </a:moveTo>
                <a:lnTo>
                  <a:pt x="838200" y="0"/>
                </a:lnTo>
                <a:lnTo>
                  <a:pt x="2819400" y="0"/>
                </a:lnTo>
              </a:path>
              <a:path w="2819400" h="762000">
                <a:moveTo>
                  <a:pt x="0" y="0"/>
                </a:moveTo>
                <a:lnTo>
                  <a:pt x="0" y="0"/>
                </a:lnTo>
              </a:path>
              <a:path w="2819400" h="762000">
                <a:moveTo>
                  <a:pt x="2819400" y="762000"/>
                </a:moveTo>
                <a:lnTo>
                  <a:pt x="2819400" y="76200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71600" y="4343400"/>
            <a:ext cx="2819400" cy="762000"/>
          </a:xfrm>
          <a:custGeom>
            <a:avLst/>
            <a:gdLst/>
            <a:ahLst/>
            <a:cxnLst/>
            <a:rect l="l" t="t" r="r" b="b"/>
            <a:pathLst>
              <a:path w="2819400" h="762000">
                <a:moveTo>
                  <a:pt x="2819400" y="762000"/>
                </a:moveTo>
                <a:lnTo>
                  <a:pt x="838200" y="762000"/>
                </a:lnTo>
                <a:lnTo>
                  <a:pt x="0" y="0"/>
                </a:lnTo>
              </a:path>
              <a:path w="2819400" h="762000">
                <a:moveTo>
                  <a:pt x="0" y="0"/>
                </a:moveTo>
                <a:lnTo>
                  <a:pt x="0" y="0"/>
                </a:lnTo>
              </a:path>
              <a:path w="2819400" h="762000">
                <a:moveTo>
                  <a:pt x="2819400" y="762000"/>
                </a:moveTo>
                <a:lnTo>
                  <a:pt x="2819400" y="7620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256789" y="3012440"/>
            <a:ext cx="16027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0" dirty="0">
                <a:latin typeface="Arial Black"/>
                <a:cs typeface="Arial Black"/>
              </a:rPr>
              <a:t>Sign </a:t>
            </a:r>
            <a:r>
              <a:rPr sz="1400" spc="-215" dirty="0">
                <a:latin typeface="Arial Black"/>
                <a:cs typeface="Arial Black"/>
              </a:rPr>
              <a:t>with </a:t>
            </a:r>
            <a:r>
              <a:rPr sz="1400" spc="-160" dirty="0">
                <a:latin typeface="Arial Black"/>
                <a:cs typeface="Arial Black"/>
              </a:rPr>
              <a:t>Movie</a:t>
            </a:r>
            <a:r>
              <a:rPr sz="1400" spc="-165" dirty="0">
                <a:latin typeface="Arial Black"/>
                <a:cs typeface="Arial Black"/>
              </a:rPr>
              <a:t> </a:t>
            </a:r>
            <a:r>
              <a:rPr sz="1400" spc="-110" dirty="0">
                <a:latin typeface="Arial Black"/>
                <a:cs typeface="Arial Black"/>
              </a:rPr>
              <a:t>Co.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452359" y="2555240"/>
            <a:ext cx="6699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>
                <a:latin typeface="Arial Black"/>
                <a:cs typeface="Arial Black"/>
              </a:rPr>
              <a:t>200,000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454900" y="3158490"/>
            <a:ext cx="8178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5" dirty="0">
                <a:latin typeface="Arial Black"/>
                <a:cs typeface="Arial Black"/>
              </a:rPr>
              <a:t>1,000,000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452359" y="3768090"/>
            <a:ext cx="6699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>
                <a:latin typeface="Arial Black"/>
                <a:cs typeface="Arial Black"/>
              </a:rPr>
              <a:t>300,000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468869" y="4384040"/>
            <a:ext cx="6686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>
                <a:latin typeface="Arial Black"/>
                <a:cs typeface="Arial Black"/>
              </a:rPr>
              <a:t>900,000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468869" y="4987290"/>
            <a:ext cx="6686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>
                <a:latin typeface="Arial Black"/>
                <a:cs typeface="Arial Black"/>
              </a:rPr>
              <a:t>900,000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787900" y="2631440"/>
            <a:ext cx="1752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0" dirty="0">
                <a:latin typeface="Arial Black"/>
                <a:cs typeface="Arial Black"/>
              </a:rPr>
              <a:t>.</a:t>
            </a:r>
            <a:r>
              <a:rPr sz="1400" spc="-160" dirty="0">
                <a:latin typeface="Arial Black"/>
                <a:cs typeface="Arial Black"/>
              </a:rPr>
              <a:t>3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803140" y="3082290"/>
            <a:ext cx="1752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0" dirty="0">
                <a:latin typeface="Arial Black"/>
                <a:cs typeface="Arial Black"/>
              </a:rPr>
              <a:t>.</a:t>
            </a:r>
            <a:r>
              <a:rPr sz="1400" spc="-160" dirty="0">
                <a:latin typeface="Arial Black"/>
                <a:cs typeface="Arial Black"/>
              </a:rPr>
              <a:t>6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803140" y="3463290"/>
            <a:ext cx="1752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0" dirty="0">
                <a:latin typeface="Arial Black"/>
                <a:cs typeface="Arial Black"/>
              </a:rPr>
              <a:t>.</a:t>
            </a:r>
            <a:r>
              <a:rPr sz="1400" spc="-160" dirty="0">
                <a:latin typeface="Arial Black"/>
                <a:cs typeface="Arial Black"/>
              </a:rPr>
              <a:t>1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787900" y="4460240"/>
            <a:ext cx="1752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0" dirty="0">
                <a:latin typeface="Arial Black"/>
                <a:cs typeface="Arial Black"/>
              </a:rPr>
              <a:t>.</a:t>
            </a:r>
            <a:r>
              <a:rPr sz="1400" spc="-160" dirty="0">
                <a:latin typeface="Arial Black"/>
                <a:cs typeface="Arial Black"/>
              </a:rPr>
              <a:t>3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803140" y="4911090"/>
            <a:ext cx="1752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0" dirty="0">
                <a:latin typeface="Arial Black"/>
                <a:cs typeface="Arial Black"/>
              </a:rPr>
              <a:t>.</a:t>
            </a:r>
            <a:r>
              <a:rPr sz="1400" spc="-160" dirty="0">
                <a:latin typeface="Arial Black"/>
                <a:cs typeface="Arial Black"/>
              </a:rPr>
              <a:t>6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777740" y="5444490"/>
            <a:ext cx="3372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440"/>
              </a:lnSpc>
              <a:spcBef>
                <a:spcPts val="100"/>
              </a:spcBef>
              <a:tabLst>
                <a:tab pos="476884" algn="l"/>
              </a:tabLst>
            </a:pPr>
            <a:r>
              <a:rPr sz="2100" spc="-172" baseline="47619" dirty="0">
                <a:latin typeface="Arial Black"/>
                <a:cs typeface="Arial Black"/>
              </a:rPr>
              <a:t>.1	</a:t>
            </a:r>
            <a:r>
              <a:rPr sz="1400" spc="-160" dirty="0">
                <a:latin typeface="Arial Black"/>
                <a:cs typeface="Arial Black"/>
              </a:rPr>
              <a:t>Large </a:t>
            </a:r>
            <a:r>
              <a:rPr sz="1400" spc="-185" dirty="0">
                <a:latin typeface="Arial Black"/>
                <a:cs typeface="Arial Black"/>
              </a:rPr>
              <a:t>Box</a:t>
            </a:r>
            <a:r>
              <a:rPr sz="1400" spc="5" dirty="0">
                <a:latin typeface="Arial Black"/>
                <a:cs typeface="Arial Black"/>
              </a:rPr>
              <a:t> </a:t>
            </a:r>
            <a:r>
              <a:rPr sz="1400" spc="-155" dirty="0">
                <a:latin typeface="Arial Black"/>
                <a:cs typeface="Arial Black"/>
              </a:rPr>
              <a:t>Office</a:t>
            </a:r>
            <a:endParaRPr sz="1400">
              <a:latin typeface="Arial Black"/>
              <a:cs typeface="Arial Black"/>
            </a:endParaRPr>
          </a:p>
          <a:p>
            <a:pPr marR="17780" algn="r">
              <a:lnSpc>
                <a:spcPts val="1440"/>
              </a:lnSpc>
            </a:pPr>
            <a:r>
              <a:rPr sz="1400" spc="-165" dirty="0">
                <a:latin typeface="Arial Black"/>
                <a:cs typeface="Arial Black"/>
              </a:rPr>
              <a:t>900</a:t>
            </a:r>
            <a:r>
              <a:rPr sz="1400" spc="-80" dirty="0">
                <a:latin typeface="Arial Black"/>
                <a:cs typeface="Arial Black"/>
              </a:rPr>
              <a:t>,</a:t>
            </a:r>
            <a:r>
              <a:rPr sz="1400" spc="-165" dirty="0">
                <a:latin typeface="Arial Black"/>
                <a:cs typeface="Arial Black"/>
              </a:rPr>
              <a:t>000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282189" y="4453890"/>
            <a:ext cx="234759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0370" marR="5080">
              <a:lnSpc>
                <a:spcPct val="100000"/>
              </a:lnSpc>
              <a:spcBef>
                <a:spcPts val="100"/>
              </a:spcBef>
            </a:pPr>
            <a:r>
              <a:rPr sz="1400" spc="-80" dirty="0">
                <a:latin typeface="Arial Black"/>
                <a:cs typeface="Arial Black"/>
              </a:rPr>
              <a:t>ER  </a:t>
            </a:r>
            <a:r>
              <a:rPr sz="1400" spc="-165" dirty="0">
                <a:latin typeface="Arial Black"/>
                <a:cs typeface="Arial Black"/>
              </a:rPr>
              <a:t>900</a:t>
            </a:r>
            <a:r>
              <a:rPr sz="1400" spc="-70" dirty="0">
                <a:latin typeface="Arial Black"/>
                <a:cs typeface="Arial Black"/>
              </a:rPr>
              <a:t>,</a:t>
            </a:r>
            <a:r>
              <a:rPr sz="1400" spc="-165" dirty="0">
                <a:latin typeface="Arial Black"/>
                <a:cs typeface="Arial Black"/>
              </a:rPr>
              <a:t>000</a:t>
            </a:r>
            <a:endParaRPr sz="1400">
              <a:latin typeface="Arial Black"/>
              <a:cs typeface="Arial Black"/>
            </a:endParaRPr>
          </a:p>
          <a:p>
            <a:pPr marL="12700">
              <a:lnSpc>
                <a:spcPts val="1320"/>
              </a:lnSpc>
            </a:pPr>
            <a:r>
              <a:rPr sz="1400" spc="-140" dirty="0">
                <a:latin typeface="Arial Black"/>
                <a:cs typeface="Arial Black"/>
              </a:rPr>
              <a:t>Sign </a:t>
            </a:r>
            <a:r>
              <a:rPr sz="1400" spc="-215" dirty="0">
                <a:latin typeface="Arial Black"/>
                <a:cs typeface="Arial Black"/>
              </a:rPr>
              <a:t>with </a:t>
            </a:r>
            <a:r>
              <a:rPr sz="1400" spc="-165" dirty="0">
                <a:latin typeface="Arial Black"/>
                <a:cs typeface="Arial Black"/>
              </a:rPr>
              <a:t>TV</a:t>
            </a:r>
            <a:r>
              <a:rPr sz="1400" spc="-130" dirty="0">
                <a:latin typeface="Arial Black"/>
                <a:cs typeface="Arial Black"/>
              </a:rPr>
              <a:t> </a:t>
            </a:r>
            <a:r>
              <a:rPr sz="1400" spc="-200" dirty="0">
                <a:latin typeface="Arial Black"/>
                <a:cs typeface="Arial Black"/>
              </a:rPr>
              <a:t>Network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963670" y="2548890"/>
            <a:ext cx="668655" cy="45085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670"/>
              </a:lnSpc>
              <a:spcBef>
                <a:spcPts val="160"/>
              </a:spcBef>
            </a:pPr>
            <a:r>
              <a:rPr sz="1400" spc="-85" dirty="0">
                <a:latin typeface="Arial Black"/>
                <a:cs typeface="Arial Black"/>
              </a:rPr>
              <a:t>ER  </a:t>
            </a:r>
            <a:r>
              <a:rPr sz="1400" spc="-165" dirty="0">
                <a:latin typeface="Arial Black"/>
                <a:cs typeface="Arial Black"/>
              </a:rPr>
              <a:t>6</a:t>
            </a:r>
            <a:r>
              <a:rPr sz="1400" spc="-170" dirty="0">
                <a:latin typeface="Arial Black"/>
                <a:cs typeface="Arial Black"/>
              </a:rPr>
              <a:t>9</a:t>
            </a:r>
            <a:r>
              <a:rPr sz="1400" spc="-155" dirty="0">
                <a:latin typeface="Arial Black"/>
                <a:cs typeface="Arial Black"/>
              </a:rPr>
              <a:t>0</a:t>
            </a:r>
            <a:r>
              <a:rPr sz="1400" spc="-80" dirty="0">
                <a:latin typeface="Arial Black"/>
                <a:cs typeface="Arial Black"/>
              </a:rPr>
              <a:t>,</a:t>
            </a:r>
            <a:r>
              <a:rPr sz="1400" spc="-165" dirty="0">
                <a:latin typeface="Arial Black"/>
                <a:cs typeface="Arial Black"/>
              </a:rPr>
              <a:t>000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34669" y="3463290"/>
            <a:ext cx="668655" cy="45085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670"/>
              </a:lnSpc>
              <a:spcBef>
                <a:spcPts val="160"/>
              </a:spcBef>
            </a:pPr>
            <a:r>
              <a:rPr sz="1400" spc="-85" dirty="0">
                <a:latin typeface="Arial Black"/>
                <a:cs typeface="Arial Black"/>
              </a:rPr>
              <a:t>ER  </a:t>
            </a:r>
            <a:r>
              <a:rPr sz="1400" spc="-165" dirty="0">
                <a:latin typeface="Arial Black"/>
                <a:cs typeface="Arial Black"/>
              </a:rPr>
              <a:t>9</a:t>
            </a:r>
            <a:r>
              <a:rPr sz="1400" spc="-170" dirty="0">
                <a:latin typeface="Arial Black"/>
                <a:cs typeface="Arial Black"/>
              </a:rPr>
              <a:t>0</a:t>
            </a:r>
            <a:r>
              <a:rPr sz="1400" spc="-155" dirty="0">
                <a:latin typeface="Arial Black"/>
                <a:cs typeface="Arial Black"/>
              </a:rPr>
              <a:t>0</a:t>
            </a:r>
            <a:r>
              <a:rPr sz="1400" spc="-80" dirty="0">
                <a:latin typeface="Arial Black"/>
                <a:cs typeface="Arial Black"/>
              </a:rPr>
              <a:t>,</a:t>
            </a:r>
            <a:r>
              <a:rPr sz="1400" spc="-165" dirty="0">
                <a:latin typeface="Arial Black"/>
                <a:cs typeface="Arial Black"/>
              </a:rPr>
              <a:t>000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752600" y="34290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0" y="76200"/>
                </a:moveTo>
                <a:lnTo>
                  <a:pt x="0" y="381000"/>
                </a:lnTo>
              </a:path>
              <a:path w="76200" h="381000">
                <a:moveTo>
                  <a:pt x="76200" y="0"/>
                </a:moveTo>
                <a:lnTo>
                  <a:pt x="76200" y="3048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850900"/>
            <a:chOff x="0" y="0"/>
            <a:chExt cx="9144000" cy="8509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44500" y="6526530"/>
            <a:ext cx="331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35B74"/>
                </a:solidFill>
                <a:latin typeface="Arial"/>
                <a:cs typeface="Arial"/>
              </a:rPr>
              <a:t>5-27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39469" y="119379"/>
            <a:ext cx="451929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240" dirty="0">
                <a:latin typeface="Arial"/>
                <a:cs typeface="Arial"/>
              </a:rPr>
              <a:t>Financial</a:t>
            </a:r>
            <a:r>
              <a:rPr b="0" spc="-320" dirty="0">
                <a:latin typeface="Arial"/>
                <a:cs typeface="Arial"/>
              </a:rPr>
              <a:t> </a:t>
            </a:r>
            <a:r>
              <a:rPr b="0" spc="-285" dirty="0">
                <a:latin typeface="Arial"/>
                <a:cs typeface="Arial"/>
              </a:rPr>
              <a:t>Analysis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marR="30480" indent="-273050">
              <a:lnSpc>
                <a:spcPct val="100000"/>
              </a:lnSpc>
              <a:spcBef>
                <a:spcPts val="100"/>
              </a:spcBef>
            </a:pPr>
            <a:r>
              <a:rPr sz="3675" spc="89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60" dirty="0"/>
              <a:t>Cash </a:t>
            </a:r>
            <a:r>
              <a:rPr sz="2600" spc="20" dirty="0"/>
              <a:t>Flow </a:t>
            </a:r>
            <a:r>
              <a:rPr sz="2600" spc="65" dirty="0"/>
              <a:t>- </a:t>
            </a:r>
            <a:r>
              <a:rPr sz="2600" spc="165" dirty="0"/>
              <a:t>the </a:t>
            </a:r>
            <a:r>
              <a:rPr sz="2600" spc="65" dirty="0"/>
              <a:t>difference </a:t>
            </a:r>
            <a:r>
              <a:rPr sz="2600" spc="120" dirty="0"/>
              <a:t>between </a:t>
            </a:r>
            <a:r>
              <a:rPr sz="2600" spc="90" dirty="0"/>
              <a:t>cash </a:t>
            </a:r>
            <a:r>
              <a:rPr sz="2600" spc="70" dirty="0"/>
              <a:t>received  </a:t>
            </a:r>
            <a:r>
              <a:rPr sz="2600" spc="95" dirty="0"/>
              <a:t>from</a:t>
            </a:r>
            <a:r>
              <a:rPr sz="2600" spc="-5" dirty="0"/>
              <a:t> </a:t>
            </a:r>
            <a:r>
              <a:rPr sz="2600" spc="50" dirty="0"/>
              <a:t>sales</a:t>
            </a:r>
            <a:r>
              <a:rPr sz="2600" spc="-5" dirty="0"/>
              <a:t> </a:t>
            </a:r>
            <a:r>
              <a:rPr sz="2600" spc="155" dirty="0"/>
              <a:t>and</a:t>
            </a:r>
            <a:r>
              <a:rPr sz="2600" spc="-5" dirty="0"/>
              <a:t> </a:t>
            </a:r>
            <a:r>
              <a:rPr sz="2600" spc="145" dirty="0"/>
              <a:t>other</a:t>
            </a:r>
            <a:r>
              <a:rPr sz="2600" spc="-10" dirty="0"/>
              <a:t> </a:t>
            </a:r>
            <a:r>
              <a:rPr sz="2600" spc="80" dirty="0"/>
              <a:t>sources,</a:t>
            </a:r>
            <a:r>
              <a:rPr sz="2600" spc="-5" dirty="0"/>
              <a:t> </a:t>
            </a:r>
            <a:r>
              <a:rPr sz="2600" spc="155" dirty="0"/>
              <a:t>and</a:t>
            </a:r>
            <a:r>
              <a:rPr sz="2600" spc="-10" dirty="0"/>
              <a:t> </a:t>
            </a:r>
            <a:r>
              <a:rPr sz="2600" spc="95" dirty="0"/>
              <a:t>cash</a:t>
            </a:r>
            <a:r>
              <a:rPr sz="2600" spc="-5" dirty="0"/>
              <a:t> </a:t>
            </a:r>
            <a:r>
              <a:rPr sz="2600" spc="75" dirty="0"/>
              <a:t>outflow</a:t>
            </a:r>
            <a:r>
              <a:rPr sz="2600" spc="5" dirty="0"/>
              <a:t> </a:t>
            </a:r>
            <a:r>
              <a:rPr sz="2600" spc="55" dirty="0"/>
              <a:t>for  </a:t>
            </a:r>
            <a:r>
              <a:rPr sz="2600" spc="80" dirty="0"/>
              <a:t>labor, </a:t>
            </a:r>
            <a:r>
              <a:rPr sz="2600" spc="95" dirty="0"/>
              <a:t>material, overhead, </a:t>
            </a:r>
            <a:r>
              <a:rPr sz="2600" spc="155" dirty="0"/>
              <a:t>and</a:t>
            </a:r>
            <a:r>
              <a:rPr sz="2600" spc="-305" dirty="0"/>
              <a:t> </a:t>
            </a:r>
            <a:r>
              <a:rPr sz="2600" spc="60" dirty="0"/>
              <a:t>taxes.</a:t>
            </a:r>
            <a:endParaRPr sz="2600">
              <a:latin typeface="UnDotum"/>
              <a:cs typeface="UnDotum"/>
            </a:endParaRPr>
          </a:p>
          <a:p>
            <a:pPr marL="311150" marR="433070" indent="-273050">
              <a:lnSpc>
                <a:spcPct val="100000"/>
              </a:lnSpc>
              <a:spcBef>
                <a:spcPts val="1300"/>
              </a:spcBef>
            </a:pPr>
            <a:r>
              <a:rPr sz="3675" spc="15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100" dirty="0"/>
              <a:t>Present</a:t>
            </a:r>
            <a:r>
              <a:rPr sz="2600" spc="-5" dirty="0"/>
              <a:t> </a:t>
            </a:r>
            <a:r>
              <a:rPr sz="2600" spc="45" dirty="0"/>
              <a:t>Value</a:t>
            </a:r>
            <a:r>
              <a:rPr sz="2600" spc="5" dirty="0"/>
              <a:t> </a:t>
            </a:r>
            <a:r>
              <a:rPr sz="2600" spc="65" dirty="0"/>
              <a:t>-</a:t>
            </a:r>
            <a:r>
              <a:rPr sz="2600" dirty="0"/>
              <a:t> </a:t>
            </a:r>
            <a:r>
              <a:rPr sz="2600" spc="165" dirty="0"/>
              <a:t>the</a:t>
            </a:r>
            <a:r>
              <a:rPr sz="2600" spc="-5" dirty="0"/>
              <a:t> </a:t>
            </a:r>
            <a:r>
              <a:rPr sz="2600" spc="114" dirty="0"/>
              <a:t>sum,</a:t>
            </a:r>
            <a:r>
              <a:rPr sz="2600" spc="-5" dirty="0"/>
              <a:t> </a:t>
            </a:r>
            <a:r>
              <a:rPr sz="2600" spc="110" dirty="0"/>
              <a:t>in</a:t>
            </a:r>
            <a:r>
              <a:rPr sz="2600" dirty="0"/>
              <a:t> </a:t>
            </a:r>
            <a:r>
              <a:rPr sz="2600" spc="135" dirty="0"/>
              <a:t>current</a:t>
            </a:r>
            <a:r>
              <a:rPr sz="2600" dirty="0"/>
              <a:t> </a:t>
            </a:r>
            <a:r>
              <a:rPr sz="2600" spc="55" dirty="0"/>
              <a:t>value,</a:t>
            </a:r>
            <a:r>
              <a:rPr sz="2600" dirty="0"/>
              <a:t> </a:t>
            </a:r>
            <a:r>
              <a:rPr sz="2600" spc="15" dirty="0"/>
              <a:t>of</a:t>
            </a:r>
            <a:r>
              <a:rPr sz="2600" dirty="0"/>
              <a:t> </a:t>
            </a:r>
            <a:r>
              <a:rPr sz="2600" spc="30" dirty="0"/>
              <a:t>all  </a:t>
            </a:r>
            <a:r>
              <a:rPr sz="2600" spc="120" dirty="0"/>
              <a:t>future </a:t>
            </a:r>
            <a:r>
              <a:rPr sz="2600" spc="95" dirty="0"/>
              <a:t>cash </a:t>
            </a:r>
            <a:r>
              <a:rPr sz="2600" spc="20" dirty="0"/>
              <a:t>flows of </a:t>
            </a:r>
            <a:r>
              <a:rPr sz="2600" spc="145" dirty="0"/>
              <a:t>an </a:t>
            </a:r>
            <a:r>
              <a:rPr sz="2600" spc="120" dirty="0"/>
              <a:t>investment</a:t>
            </a:r>
            <a:r>
              <a:rPr sz="2600" spc="-445" dirty="0"/>
              <a:t> </a:t>
            </a:r>
            <a:r>
              <a:rPr sz="2600" spc="85" dirty="0"/>
              <a:t>proposal.</a:t>
            </a:r>
            <a:endParaRPr sz="2600">
              <a:latin typeface="UnDotum"/>
              <a:cs typeface="UnDotum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850900"/>
            <a:chOff x="0" y="0"/>
            <a:chExt cx="9144000" cy="8509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1027429"/>
            <a:ext cx="468185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40" dirty="0">
                <a:latin typeface="Arial"/>
                <a:cs typeface="Arial"/>
              </a:rPr>
              <a:t>Net </a:t>
            </a:r>
            <a:r>
              <a:rPr b="0" spc="-245" dirty="0">
                <a:latin typeface="Arial"/>
                <a:cs typeface="Arial"/>
              </a:rPr>
              <a:t>Present</a:t>
            </a:r>
            <a:r>
              <a:rPr b="0" spc="-455" dirty="0">
                <a:latin typeface="Arial"/>
                <a:cs typeface="Arial"/>
              </a:rPr>
              <a:t> </a:t>
            </a:r>
            <a:r>
              <a:rPr b="0" spc="-265" dirty="0">
                <a:latin typeface="Arial"/>
                <a:cs typeface="Arial"/>
              </a:rPr>
              <a:t>Value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1967229"/>
            <a:ext cx="22694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i="1" spc="-125" dirty="0">
                <a:latin typeface="Verdana"/>
                <a:cs typeface="Verdana"/>
              </a:rPr>
              <a:t>F </a:t>
            </a:r>
            <a:r>
              <a:rPr sz="2600" spc="-35" dirty="0">
                <a:latin typeface="Times New Roman"/>
                <a:cs typeface="Times New Roman"/>
              </a:rPr>
              <a:t>= </a:t>
            </a:r>
            <a:r>
              <a:rPr sz="2600" spc="114" dirty="0">
                <a:latin typeface="Times New Roman"/>
                <a:cs typeface="Times New Roman"/>
              </a:rPr>
              <a:t>future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value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2363470"/>
            <a:ext cx="2924810" cy="146050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600" spc="65" dirty="0">
                <a:latin typeface="Times New Roman"/>
                <a:cs typeface="Times New Roman"/>
              </a:rPr>
              <a:t>P </a:t>
            </a:r>
            <a:r>
              <a:rPr sz="2600" spc="-35" dirty="0">
                <a:latin typeface="Times New Roman"/>
                <a:cs typeface="Times New Roman"/>
              </a:rPr>
              <a:t>= </a:t>
            </a:r>
            <a:r>
              <a:rPr sz="2600" spc="125" dirty="0">
                <a:latin typeface="Times New Roman"/>
                <a:cs typeface="Times New Roman"/>
              </a:rPr>
              <a:t>present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value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600" i="1" spc="-10" dirty="0">
                <a:latin typeface="Verdana"/>
                <a:cs typeface="Verdana"/>
              </a:rPr>
              <a:t>i </a:t>
            </a:r>
            <a:r>
              <a:rPr sz="2600" spc="-35" dirty="0">
                <a:latin typeface="Times New Roman"/>
                <a:cs typeface="Times New Roman"/>
              </a:rPr>
              <a:t>= </a:t>
            </a:r>
            <a:r>
              <a:rPr sz="2600" spc="120" dirty="0">
                <a:latin typeface="Times New Roman"/>
                <a:cs typeface="Times New Roman"/>
              </a:rPr>
              <a:t>interest</a:t>
            </a:r>
            <a:r>
              <a:rPr sz="2600" spc="-285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rate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600" i="1" spc="-60" dirty="0">
                <a:latin typeface="Verdana"/>
                <a:cs typeface="Verdana"/>
              </a:rPr>
              <a:t>N </a:t>
            </a:r>
            <a:r>
              <a:rPr sz="2600" spc="-35" dirty="0">
                <a:latin typeface="Times New Roman"/>
                <a:cs typeface="Times New Roman"/>
              </a:rPr>
              <a:t>= </a:t>
            </a:r>
            <a:r>
              <a:rPr sz="2600" spc="160" dirty="0">
                <a:latin typeface="Times New Roman"/>
                <a:cs typeface="Times New Roman"/>
              </a:rPr>
              <a:t>number </a:t>
            </a:r>
            <a:r>
              <a:rPr sz="2600" spc="15" dirty="0">
                <a:latin typeface="Times New Roman"/>
                <a:cs typeface="Times New Roman"/>
              </a:rPr>
              <a:t>of</a:t>
            </a:r>
            <a:r>
              <a:rPr sz="2600" spc="-409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years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89270" y="3243579"/>
            <a:ext cx="1196340" cy="0"/>
          </a:xfrm>
          <a:custGeom>
            <a:avLst/>
            <a:gdLst/>
            <a:ahLst/>
            <a:cxnLst/>
            <a:rect l="l" t="t" r="r" b="b"/>
            <a:pathLst>
              <a:path w="1196340">
                <a:moveTo>
                  <a:pt x="0" y="0"/>
                </a:moveTo>
                <a:lnTo>
                  <a:pt x="1196339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50279" y="2661920"/>
            <a:ext cx="257175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50" i="1" spc="-165" dirty="0">
                <a:latin typeface="Times New Roman"/>
                <a:cs typeface="Times New Roman"/>
              </a:rPr>
              <a:t>F</a:t>
            </a:r>
            <a:endParaRPr sz="32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18479" y="3281679"/>
            <a:ext cx="1113155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50" spc="-90" dirty="0">
                <a:latin typeface="Times New Roman"/>
                <a:cs typeface="Times New Roman"/>
              </a:rPr>
              <a:t>(</a:t>
            </a:r>
            <a:r>
              <a:rPr sz="3250" i="1" spc="-90" dirty="0">
                <a:latin typeface="Times New Roman"/>
                <a:cs typeface="Times New Roman"/>
              </a:rPr>
              <a:t>i </a:t>
            </a:r>
            <a:r>
              <a:rPr sz="3250" spc="-285" dirty="0">
                <a:latin typeface="Symbol"/>
                <a:cs typeface="Symbol"/>
              </a:rPr>
              <a:t></a:t>
            </a:r>
            <a:r>
              <a:rPr sz="3250" spc="-285" dirty="0">
                <a:latin typeface="Times New Roman"/>
                <a:cs typeface="Times New Roman"/>
              </a:rPr>
              <a:t> </a:t>
            </a:r>
            <a:r>
              <a:rPr sz="3250" spc="-235" dirty="0">
                <a:latin typeface="Times New Roman"/>
                <a:cs typeface="Times New Roman"/>
              </a:rPr>
              <a:t>1)</a:t>
            </a:r>
            <a:r>
              <a:rPr sz="3250" spc="-705" dirty="0">
                <a:latin typeface="Times New Roman"/>
                <a:cs typeface="Times New Roman"/>
              </a:rPr>
              <a:t> </a:t>
            </a:r>
            <a:r>
              <a:rPr sz="2850" i="1" spc="-157" baseline="49707" dirty="0">
                <a:latin typeface="Times New Roman"/>
                <a:cs typeface="Times New Roman"/>
              </a:rPr>
              <a:t>N</a:t>
            </a:r>
            <a:endParaRPr sz="2850" baseline="49707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25059" y="2921000"/>
            <a:ext cx="554355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50" i="1" spc="-165" dirty="0">
                <a:latin typeface="Times New Roman"/>
                <a:cs typeface="Times New Roman"/>
              </a:rPr>
              <a:t>P</a:t>
            </a:r>
            <a:r>
              <a:rPr sz="3250" i="1" spc="-65" dirty="0">
                <a:latin typeface="Times New Roman"/>
                <a:cs typeface="Times New Roman"/>
              </a:rPr>
              <a:t> </a:t>
            </a:r>
            <a:r>
              <a:rPr sz="3250" spc="-285" dirty="0">
                <a:latin typeface="Symbol"/>
                <a:cs typeface="Symbol"/>
              </a:rPr>
              <a:t></a:t>
            </a:r>
            <a:endParaRPr sz="325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850900"/>
            <a:chOff x="0" y="0"/>
            <a:chExt cx="9144000" cy="8509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44500" y="6526530"/>
            <a:ext cx="331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35B74"/>
                </a:solidFill>
                <a:latin typeface="Arial"/>
                <a:cs typeface="Arial"/>
              </a:rPr>
              <a:t>5-29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550989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80" dirty="0">
                <a:latin typeface="Arial"/>
                <a:cs typeface="Arial"/>
              </a:rPr>
              <a:t>Waiting-Line</a:t>
            </a:r>
            <a:r>
              <a:rPr b="0" spc="-320" dirty="0">
                <a:latin typeface="Arial"/>
                <a:cs typeface="Arial"/>
              </a:rPr>
              <a:t> </a:t>
            </a:r>
            <a:r>
              <a:rPr b="0" spc="-285" dirty="0">
                <a:latin typeface="Arial"/>
                <a:cs typeface="Arial"/>
              </a:rPr>
              <a:t>Analysis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3240" y="1884679"/>
            <a:ext cx="7844790" cy="352425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50"/>
              </a:spcBef>
            </a:pPr>
            <a:r>
              <a:rPr sz="3675" spc="6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45" dirty="0">
                <a:latin typeface="Times New Roman"/>
                <a:cs typeface="Times New Roman"/>
              </a:rPr>
              <a:t>Useful </a:t>
            </a:r>
            <a:r>
              <a:rPr sz="2600" spc="55" dirty="0">
                <a:latin typeface="Times New Roman"/>
                <a:cs typeface="Times New Roman"/>
              </a:rPr>
              <a:t>for </a:t>
            </a:r>
            <a:r>
              <a:rPr sz="2600" spc="85" dirty="0">
                <a:latin typeface="Times New Roman"/>
                <a:cs typeface="Times New Roman"/>
              </a:rPr>
              <a:t>designing </a:t>
            </a:r>
            <a:r>
              <a:rPr sz="2600" spc="114" dirty="0">
                <a:latin typeface="Times New Roman"/>
                <a:cs typeface="Times New Roman"/>
              </a:rPr>
              <a:t>or </a:t>
            </a:r>
            <a:r>
              <a:rPr sz="2600" spc="65" dirty="0">
                <a:latin typeface="Times New Roman"/>
                <a:cs typeface="Times New Roman"/>
              </a:rPr>
              <a:t>modifying </a:t>
            </a:r>
            <a:r>
              <a:rPr sz="2600" spc="50" dirty="0">
                <a:latin typeface="Times New Roman"/>
                <a:cs typeface="Times New Roman"/>
              </a:rPr>
              <a:t>service</a:t>
            </a:r>
            <a:r>
              <a:rPr sz="2600" spc="-420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systems</a:t>
            </a:r>
            <a:endParaRPr sz="2600">
              <a:latin typeface="Times New Roman"/>
              <a:cs typeface="Times New Roman"/>
            </a:endParaRPr>
          </a:p>
          <a:p>
            <a:pPr marL="298450" marR="223520" indent="-273050">
              <a:lnSpc>
                <a:spcPct val="100000"/>
              </a:lnSpc>
              <a:spcBef>
                <a:spcPts val="650"/>
              </a:spcBef>
            </a:pPr>
            <a:r>
              <a:rPr sz="3675" spc="12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80" dirty="0">
                <a:latin typeface="Times New Roman"/>
                <a:cs typeface="Times New Roman"/>
              </a:rPr>
              <a:t>Waiting-lines </a:t>
            </a:r>
            <a:r>
              <a:rPr sz="2600" spc="100" dirty="0">
                <a:latin typeface="Times New Roman"/>
                <a:cs typeface="Times New Roman"/>
              </a:rPr>
              <a:t>occur </a:t>
            </a:r>
            <a:r>
              <a:rPr sz="2600" spc="70" dirty="0">
                <a:latin typeface="Times New Roman"/>
                <a:cs typeface="Times New Roman"/>
              </a:rPr>
              <a:t>across </a:t>
            </a:r>
            <a:r>
              <a:rPr sz="2600" spc="90" dirty="0">
                <a:latin typeface="Times New Roman"/>
                <a:cs typeface="Times New Roman"/>
              </a:rPr>
              <a:t>a </a:t>
            </a:r>
            <a:r>
              <a:rPr sz="2600" spc="75" dirty="0">
                <a:latin typeface="Times New Roman"/>
                <a:cs typeface="Times New Roman"/>
              </a:rPr>
              <a:t>wide</a:t>
            </a:r>
            <a:r>
              <a:rPr sz="2600" spc="-459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variety </a:t>
            </a:r>
            <a:r>
              <a:rPr sz="2600" spc="15" dirty="0">
                <a:latin typeface="Times New Roman"/>
                <a:cs typeface="Times New Roman"/>
              </a:rPr>
              <a:t>of </a:t>
            </a:r>
            <a:r>
              <a:rPr sz="2600" spc="50" dirty="0">
                <a:latin typeface="Times New Roman"/>
                <a:cs typeface="Times New Roman"/>
              </a:rPr>
              <a:t>service  </a:t>
            </a:r>
            <a:r>
              <a:rPr sz="2600" spc="80" dirty="0">
                <a:latin typeface="Times New Roman"/>
                <a:cs typeface="Times New Roman"/>
              </a:rPr>
              <a:t>systems</a:t>
            </a:r>
            <a:endParaRPr sz="2600">
              <a:latin typeface="Times New Roman"/>
              <a:cs typeface="Times New Roman"/>
            </a:endParaRPr>
          </a:p>
          <a:p>
            <a:pPr marL="298450" marR="881380" indent="-273050">
              <a:lnSpc>
                <a:spcPct val="100000"/>
              </a:lnSpc>
              <a:spcBef>
                <a:spcPts val="650"/>
              </a:spcBef>
            </a:pPr>
            <a:r>
              <a:rPr sz="3675" spc="12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80" dirty="0">
                <a:latin typeface="Times New Roman"/>
                <a:cs typeface="Times New Roman"/>
              </a:rPr>
              <a:t>Waiting-lines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are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caused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Times New Roman"/>
                <a:cs typeface="Times New Roman"/>
              </a:rPr>
              <a:t>by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bottlenecks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in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  </a:t>
            </a:r>
            <a:r>
              <a:rPr sz="2600" spc="80" dirty="0">
                <a:latin typeface="Times New Roman"/>
                <a:cs typeface="Times New Roman"/>
              </a:rPr>
              <a:t>process</a:t>
            </a:r>
            <a:endParaRPr sz="2600">
              <a:latin typeface="Times New Roman"/>
              <a:cs typeface="Times New Roman"/>
            </a:endParaRPr>
          </a:p>
          <a:p>
            <a:pPr marL="298450" marR="17780" indent="-273050">
              <a:lnSpc>
                <a:spcPct val="100000"/>
              </a:lnSpc>
              <a:spcBef>
                <a:spcPts val="640"/>
              </a:spcBef>
            </a:pPr>
            <a:r>
              <a:rPr sz="3675" spc="12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80" dirty="0">
                <a:latin typeface="Times New Roman"/>
                <a:cs typeface="Times New Roman"/>
              </a:rPr>
              <a:t>Helps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managers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plan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capacity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level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70" dirty="0">
                <a:latin typeface="Times New Roman"/>
                <a:cs typeface="Times New Roman"/>
              </a:rPr>
              <a:t>that</a:t>
            </a:r>
            <a:r>
              <a:rPr sz="2600" spc="10" dirty="0">
                <a:latin typeface="Times New Roman"/>
                <a:cs typeface="Times New Roman"/>
              </a:rPr>
              <a:t> will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be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cost-  </a:t>
            </a:r>
            <a:r>
              <a:rPr sz="2600" spc="35" dirty="0">
                <a:latin typeface="Times New Roman"/>
                <a:cs typeface="Times New Roman"/>
              </a:rPr>
              <a:t>effective </a:t>
            </a:r>
            <a:r>
              <a:rPr sz="2600" spc="45" dirty="0">
                <a:latin typeface="Times New Roman"/>
                <a:cs typeface="Times New Roman"/>
              </a:rPr>
              <a:t>by </a:t>
            </a:r>
            <a:r>
              <a:rPr sz="2600" spc="90" dirty="0">
                <a:latin typeface="Times New Roman"/>
                <a:cs typeface="Times New Roman"/>
              </a:rPr>
              <a:t>balancing </a:t>
            </a:r>
            <a:r>
              <a:rPr sz="2600" spc="160" dirty="0">
                <a:latin typeface="Times New Roman"/>
                <a:cs typeface="Times New Roman"/>
              </a:rPr>
              <a:t>the </a:t>
            </a:r>
            <a:r>
              <a:rPr sz="2600" spc="90" dirty="0">
                <a:latin typeface="Times New Roman"/>
                <a:cs typeface="Times New Roman"/>
              </a:rPr>
              <a:t>cost </a:t>
            </a:r>
            <a:r>
              <a:rPr sz="2600" spc="20" dirty="0">
                <a:latin typeface="Times New Roman"/>
                <a:cs typeface="Times New Roman"/>
              </a:rPr>
              <a:t>of </a:t>
            </a:r>
            <a:r>
              <a:rPr sz="2600" spc="80" dirty="0">
                <a:latin typeface="Times New Roman"/>
                <a:cs typeface="Times New Roman"/>
              </a:rPr>
              <a:t>having </a:t>
            </a:r>
            <a:r>
              <a:rPr sz="2600" spc="114" dirty="0">
                <a:latin typeface="Times New Roman"/>
                <a:cs typeface="Times New Roman"/>
              </a:rPr>
              <a:t>customers  </a:t>
            </a:r>
            <a:r>
              <a:rPr sz="2600" spc="80" dirty="0">
                <a:latin typeface="Times New Roman"/>
                <a:cs typeface="Times New Roman"/>
              </a:rPr>
              <a:t>wait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in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line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with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cost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additional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capacity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270375" cy="82550"/>
            <a:chOff x="0" y="0"/>
            <a:chExt cx="4270375" cy="8255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067175" cy="10160"/>
            </a:xfrm>
            <a:custGeom>
              <a:avLst/>
              <a:gdLst/>
              <a:ahLst/>
              <a:cxnLst/>
              <a:rect l="l" t="t" r="r" b="b"/>
              <a:pathLst>
                <a:path w="4067175" h="10160">
                  <a:moveTo>
                    <a:pt x="4066921" y="10160"/>
                  </a:moveTo>
                  <a:lnTo>
                    <a:pt x="4046397" y="1270"/>
                  </a:lnTo>
                  <a:lnTo>
                    <a:pt x="404347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4066921" y="10160"/>
                  </a:lnTo>
                  <a:close/>
                </a:path>
              </a:pathLst>
            </a:custGeom>
            <a:solidFill>
              <a:srgbClr val="00EAF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8889"/>
              <a:ext cx="4087495" cy="10160"/>
            </a:xfrm>
            <a:custGeom>
              <a:avLst/>
              <a:gdLst/>
              <a:ahLst/>
              <a:cxnLst/>
              <a:rect l="l" t="t" r="r" b="b"/>
              <a:pathLst>
                <a:path w="4087495" h="10160">
                  <a:moveTo>
                    <a:pt x="406400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087446" y="10159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rgbClr val="00E9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7779"/>
              <a:ext cx="4105910" cy="10160"/>
            </a:xfrm>
            <a:custGeom>
              <a:avLst/>
              <a:gdLst/>
              <a:ahLst/>
              <a:cxnLst/>
              <a:rect l="l" t="t" r="r" b="b"/>
              <a:pathLst>
                <a:path w="4105910" h="10159">
                  <a:moveTo>
                    <a:pt x="4105605" y="7620"/>
                  </a:moveTo>
                  <a:lnTo>
                    <a:pt x="4093299" y="7620"/>
                  </a:lnTo>
                  <a:lnTo>
                    <a:pt x="409329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4105605" y="10160"/>
                  </a:lnTo>
                  <a:lnTo>
                    <a:pt x="4105605" y="7620"/>
                  </a:lnTo>
                  <a:close/>
                </a:path>
              </a:pathLst>
            </a:custGeom>
            <a:solidFill>
              <a:srgbClr val="00E8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7940"/>
              <a:ext cx="4133850" cy="8890"/>
            </a:xfrm>
            <a:custGeom>
              <a:avLst/>
              <a:gdLst/>
              <a:ahLst/>
              <a:cxnLst/>
              <a:rect l="l" t="t" r="r" b="b"/>
              <a:pathLst>
                <a:path w="4133850" h="8890">
                  <a:moveTo>
                    <a:pt x="410912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33722" y="8889"/>
                  </a:lnTo>
                  <a:lnTo>
                    <a:pt x="4109127" y="0"/>
                  </a:lnTo>
                  <a:close/>
                </a:path>
              </a:pathLst>
            </a:custGeom>
            <a:solidFill>
              <a:srgbClr val="00E7F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6830"/>
              <a:ext cx="4162425" cy="10160"/>
            </a:xfrm>
            <a:custGeom>
              <a:avLst/>
              <a:gdLst/>
              <a:ahLst/>
              <a:cxnLst/>
              <a:rect l="l" t="t" r="r" b="b"/>
              <a:pathLst>
                <a:path w="4162425" h="10159">
                  <a:moveTo>
                    <a:pt x="413372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161832" y="10160"/>
                  </a:lnTo>
                  <a:lnTo>
                    <a:pt x="4133722" y="0"/>
                  </a:lnTo>
                  <a:close/>
                </a:path>
              </a:pathLst>
            </a:custGeom>
            <a:solidFill>
              <a:srgbClr val="00E6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45719"/>
              <a:ext cx="4186554" cy="10160"/>
            </a:xfrm>
            <a:custGeom>
              <a:avLst/>
              <a:gdLst/>
              <a:ahLst/>
              <a:cxnLst/>
              <a:rect l="l" t="t" r="r" b="b"/>
              <a:pathLst>
                <a:path w="4186554" h="10159">
                  <a:moveTo>
                    <a:pt x="4158318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186428" y="10159"/>
                  </a:lnTo>
                  <a:lnTo>
                    <a:pt x="4158318" y="0"/>
                  </a:lnTo>
                  <a:close/>
                </a:path>
              </a:pathLst>
            </a:custGeom>
            <a:solidFill>
              <a:srgbClr val="00E5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4609"/>
              <a:ext cx="4210050" cy="10160"/>
            </a:xfrm>
            <a:custGeom>
              <a:avLst/>
              <a:gdLst/>
              <a:ahLst/>
              <a:cxnLst/>
              <a:rect l="l" t="t" r="r" b="b"/>
              <a:pathLst>
                <a:path w="4210050" h="10159">
                  <a:moveTo>
                    <a:pt x="4209592" y="8890"/>
                  </a:moveTo>
                  <a:lnTo>
                    <a:pt x="4195203" y="8890"/>
                  </a:lnTo>
                  <a:lnTo>
                    <a:pt x="419520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4209592" y="10160"/>
                  </a:lnTo>
                  <a:lnTo>
                    <a:pt x="4209592" y="8890"/>
                  </a:lnTo>
                  <a:close/>
                </a:path>
              </a:pathLst>
            </a:custGeom>
            <a:solidFill>
              <a:srgbClr val="00E4F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3500"/>
              <a:ext cx="4241165" cy="10160"/>
            </a:xfrm>
            <a:custGeom>
              <a:avLst/>
              <a:gdLst/>
              <a:ahLst/>
              <a:cxnLst/>
              <a:rect l="l" t="t" r="r" b="b"/>
              <a:pathLst>
                <a:path w="4241165" h="10159">
                  <a:moveTo>
                    <a:pt x="420751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240934" y="10159"/>
                  </a:lnTo>
                  <a:lnTo>
                    <a:pt x="4207510" y="0"/>
                  </a:lnTo>
                  <a:close/>
                </a:path>
              </a:pathLst>
            </a:custGeom>
            <a:solidFill>
              <a:srgbClr val="00E3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73660"/>
              <a:ext cx="4270375" cy="8890"/>
            </a:xfrm>
            <a:custGeom>
              <a:avLst/>
              <a:gdLst/>
              <a:ahLst/>
              <a:cxnLst/>
              <a:rect l="l" t="t" r="r" b="b"/>
              <a:pathLst>
                <a:path w="4270375" h="8890">
                  <a:moveTo>
                    <a:pt x="424093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4270181" y="8890"/>
                  </a:lnTo>
                  <a:lnTo>
                    <a:pt x="4240934" y="0"/>
                  </a:lnTo>
                  <a:close/>
                </a:path>
              </a:pathLst>
            </a:custGeom>
            <a:solidFill>
              <a:srgbClr val="00E2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0" y="82550"/>
            <a:ext cx="4304030" cy="10160"/>
          </a:xfrm>
          <a:custGeom>
            <a:avLst/>
            <a:gdLst/>
            <a:ahLst/>
            <a:cxnLst/>
            <a:rect l="l" t="t" r="r" b="b"/>
            <a:pathLst>
              <a:path w="4304030" h="10159">
                <a:moveTo>
                  <a:pt x="4270181" y="0"/>
                </a:moveTo>
                <a:lnTo>
                  <a:pt x="0" y="0"/>
                </a:lnTo>
                <a:lnTo>
                  <a:pt x="0" y="10159"/>
                </a:lnTo>
                <a:lnTo>
                  <a:pt x="4303606" y="10159"/>
                </a:lnTo>
                <a:lnTo>
                  <a:pt x="4270181" y="0"/>
                </a:lnTo>
                <a:close/>
              </a:path>
            </a:pathLst>
          </a:custGeom>
          <a:solidFill>
            <a:srgbClr val="00E1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09641" y="82550"/>
            <a:ext cx="34925" cy="10160"/>
          </a:xfrm>
          <a:custGeom>
            <a:avLst/>
            <a:gdLst/>
            <a:ahLst/>
            <a:cxnLst/>
            <a:rect l="l" t="t" r="r" b="b"/>
            <a:pathLst>
              <a:path w="34925" h="10159">
                <a:moveTo>
                  <a:pt x="34358" y="0"/>
                </a:moveTo>
                <a:lnTo>
                  <a:pt x="27486" y="0"/>
                </a:lnTo>
                <a:lnTo>
                  <a:pt x="0" y="10159"/>
                </a:lnTo>
                <a:lnTo>
                  <a:pt x="34358" y="10159"/>
                </a:lnTo>
                <a:lnTo>
                  <a:pt x="34358" y="0"/>
                </a:lnTo>
                <a:close/>
              </a:path>
            </a:pathLst>
          </a:custGeom>
          <a:solidFill>
            <a:srgbClr val="00E1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91439"/>
            <a:ext cx="4333240" cy="10160"/>
          </a:xfrm>
          <a:custGeom>
            <a:avLst/>
            <a:gdLst/>
            <a:ahLst/>
            <a:cxnLst/>
            <a:rect l="l" t="t" r="r" b="b"/>
            <a:pathLst>
              <a:path w="4333240" h="10159">
                <a:moveTo>
                  <a:pt x="4299428" y="0"/>
                </a:moveTo>
                <a:lnTo>
                  <a:pt x="0" y="0"/>
                </a:lnTo>
                <a:lnTo>
                  <a:pt x="0" y="10159"/>
                </a:lnTo>
                <a:lnTo>
                  <a:pt x="4332853" y="10159"/>
                </a:lnTo>
                <a:lnTo>
                  <a:pt x="4299428" y="0"/>
                </a:lnTo>
                <a:close/>
              </a:path>
            </a:pathLst>
          </a:custGeom>
          <a:solidFill>
            <a:srgbClr val="00E0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85591" y="91439"/>
            <a:ext cx="58419" cy="10160"/>
          </a:xfrm>
          <a:custGeom>
            <a:avLst/>
            <a:gdLst/>
            <a:ahLst/>
            <a:cxnLst/>
            <a:rect l="l" t="t" r="r" b="b"/>
            <a:pathLst>
              <a:path w="58420" h="10159">
                <a:moveTo>
                  <a:pt x="58408" y="0"/>
                </a:moveTo>
                <a:lnTo>
                  <a:pt x="27486" y="0"/>
                </a:lnTo>
                <a:lnTo>
                  <a:pt x="0" y="10159"/>
                </a:lnTo>
                <a:lnTo>
                  <a:pt x="58408" y="10159"/>
                </a:lnTo>
                <a:lnTo>
                  <a:pt x="58408" y="0"/>
                </a:lnTo>
                <a:close/>
              </a:path>
            </a:pathLst>
          </a:custGeom>
          <a:solidFill>
            <a:srgbClr val="00E0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0330"/>
            <a:ext cx="4362450" cy="10160"/>
          </a:xfrm>
          <a:custGeom>
            <a:avLst/>
            <a:gdLst/>
            <a:ahLst/>
            <a:cxnLst/>
            <a:rect l="l" t="t" r="r" b="b"/>
            <a:pathLst>
              <a:path w="4362450" h="10160">
                <a:moveTo>
                  <a:pt x="4328675" y="0"/>
                </a:moveTo>
                <a:lnTo>
                  <a:pt x="0" y="0"/>
                </a:lnTo>
                <a:lnTo>
                  <a:pt x="0" y="10160"/>
                </a:lnTo>
                <a:lnTo>
                  <a:pt x="4362100" y="10160"/>
                </a:lnTo>
                <a:lnTo>
                  <a:pt x="4328675" y="0"/>
                </a:lnTo>
                <a:close/>
              </a:path>
            </a:pathLst>
          </a:custGeom>
          <a:solidFill>
            <a:srgbClr val="00DFF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61540" y="100330"/>
            <a:ext cx="82550" cy="10160"/>
          </a:xfrm>
          <a:custGeom>
            <a:avLst/>
            <a:gdLst/>
            <a:ahLst/>
            <a:cxnLst/>
            <a:rect l="l" t="t" r="r" b="b"/>
            <a:pathLst>
              <a:path w="82550" h="10160">
                <a:moveTo>
                  <a:pt x="82459" y="0"/>
                </a:moveTo>
                <a:lnTo>
                  <a:pt x="27486" y="0"/>
                </a:lnTo>
                <a:lnTo>
                  <a:pt x="0" y="10160"/>
                </a:lnTo>
                <a:lnTo>
                  <a:pt x="82459" y="10160"/>
                </a:lnTo>
                <a:lnTo>
                  <a:pt x="82459" y="0"/>
                </a:lnTo>
                <a:close/>
              </a:path>
            </a:pathLst>
          </a:custGeom>
          <a:solidFill>
            <a:srgbClr val="00DFF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9220"/>
            <a:ext cx="4391660" cy="10160"/>
          </a:xfrm>
          <a:custGeom>
            <a:avLst/>
            <a:gdLst/>
            <a:ahLst/>
            <a:cxnLst/>
            <a:rect l="l" t="t" r="r" b="b"/>
            <a:pathLst>
              <a:path w="4391660" h="10160">
                <a:moveTo>
                  <a:pt x="4357922" y="0"/>
                </a:moveTo>
                <a:lnTo>
                  <a:pt x="0" y="0"/>
                </a:lnTo>
                <a:lnTo>
                  <a:pt x="0" y="10159"/>
                </a:lnTo>
                <a:lnTo>
                  <a:pt x="4391347" y="10159"/>
                </a:lnTo>
                <a:lnTo>
                  <a:pt x="4357922" y="0"/>
                </a:lnTo>
                <a:close/>
              </a:path>
            </a:pathLst>
          </a:custGeom>
          <a:solidFill>
            <a:srgbClr val="00DE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37490" y="109220"/>
            <a:ext cx="106680" cy="10160"/>
          </a:xfrm>
          <a:custGeom>
            <a:avLst/>
            <a:gdLst/>
            <a:ahLst/>
            <a:cxnLst/>
            <a:rect l="l" t="t" r="r" b="b"/>
            <a:pathLst>
              <a:path w="106679" h="10160">
                <a:moveTo>
                  <a:pt x="106509" y="0"/>
                </a:moveTo>
                <a:lnTo>
                  <a:pt x="27486" y="0"/>
                </a:lnTo>
                <a:lnTo>
                  <a:pt x="0" y="10159"/>
                </a:lnTo>
                <a:lnTo>
                  <a:pt x="106509" y="10159"/>
                </a:lnTo>
                <a:lnTo>
                  <a:pt x="106509" y="0"/>
                </a:lnTo>
                <a:close/>
              </a:path>
            </a:pathLst>
          </a:custGeom>
          <a:solidFill>
            <a:srgbClr val="00DE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19379"/>
            <a:ext cx="4420870" cy="8890"/>
          </a:xfrm>
          <a:custGeom>
            <a:avLst/>
            <a:gdLst/>
            <a:ahLst/>
            <a:cxnLst/>
            <a:rect l="l" t="t" r="r" b="b"/>
            <a:pathLst>
              <a:path w="4420870" h="8889">
                <a:moveTo>
                  <a:pt x="4391347" y="0"/>
                </a:moveTo>
                <a:lnTo>
                  <a:pt x="0" y="0"/>
                </a:lnTo>
                <a:lnTo>
                  <a:pt x="0" y="8890"/>
                </a:lnTo>
                <a:lnTo>
                  <a:pt x="4420593" y="8890"/>
                </a:lnTo>
                <a:lnTo>
                  <a:pt x="4391347" y="0"/>
                </a:lnTo>
                <a:close/>
              </a:path>
            </a:pathLst>
          </a:custGeom>
          <a:solidFill>
            <a:srgbClr val="00DD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13439" y="119379"/>
            <a:ext cx="130810" cy="8890"/>
          </a:xfrm>
          <a:custGeom>
            <a:avLst/>
            <a:gdLst/>
            <a:ahLst/>
            <a:cxnLst/>
            <a:rect l="l" t="t" r="r" b="b"/>
            <a:pathLst>
              <a:path w="130809" h="8889">
                <a:moveTo>
                  <a:pt x="130560" y="0"/>
                </a:moveTo>
                <a:lnTo>
                  <a:pt x="24050" y="0"/>
                </a:lnTo>
                <a:lnTo>
                  <a:pt x="0" y="8890"/>
                </a:lnTo>
                <a:lnTo>
                  <a:pt x="130560" y="8890"/>
                </a:lnTo>
                <a:lnTo>
                  <a:pt x="130560" y="0"/>
                </a:lnTo>
                <a:close/>
              </a:path>
            </a:pathLst>
          </a:custGeom>
          <a:solidFill>
            <a:srgbClr val="00DD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28270"/>
            <a:ext cx="4454525" cy="10160"/>
          </a:xfrm>
          <a:custGeom>
            <a:avLst/>
            <a:gdLst/>
            <a:ahLst/>
            <a:cxnLst/>
            <a:rect l="l" t="t" r="r" b="b"/>
            <a:pathLst>
              <a:path w="4454525" h="10160">
                <a:moveTo>
                  <a:pt x="4420593" y="0"/>
                </a:moveTo>
                <a:lnTo>
                  <a:pt x="0" y="0"/>
                </a:lnTo>
                <a:lnTo>
                  <a:pt x="0" y="10159"/>
                </a:lnTo>
                <a:lnTo>
                  <a:pt x="4454018" y="10159"/>
                </a:lnTo>
                <a:lnTo>
                  <a:pt x="4420593" y="0"/>
                </a:lnTo>
                <a:close/>
              </a:path>
            </a:pathLst>
          </a:custGeom>
          <a:solidFill>
            <a:srgbClr val="00DCE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85953" y="128270"/>
            <a:ext cx="158115" cy="10160"/>
          </a:xfrm>
          <a:custGeom>
            <a:avLst/>
            <a:gdLst/>
            <a:ahLst/>
            <a:cxnLst/>
            <a:rect l="l" t="t" r="r" b="b"/>
            <a:pathLst>
              <a:path w="158115" h="10160">
                <a:moveTo>
                  <a:pt x="158046" y="0"/>
                </a:moveTo>
                <a:lnTo>
                  <a:pt x="27486" y="0"/>
                </a:lnTo>
                <a:lnTo>
                  <a:pt x="0" y="10159"/>
                </a:lnTo>
                <a:lnTo>
                  <a:pt x="158046" y="10159"/>
                </a:lnTo>
                <a:lnTo>
                  <a:pt x="158046" y="0"/>
                </a:lnTo>
                <a:close/>
              </a:path>
            </a:pathLst>
          </a:custGeom>
          <a:solidFill>
            <a:srgbClr val="00DCE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37160"/>
            <a:ext cx="4483735" cy="10160"/>
          </a:xfrm>
          <a:custGeom>
            <a:avLst/>
            <a:gdLst/>
            <a:ahLst/>
            <a:cxnLst/>
            <a:rect l="l" t="t" r="r" b="b"/>
            <a:pathLst>
              <a:path w="4483735" h="10160">
                <a:moveTo>
                  <a:pt x="4449840" y="0"/>
                </a:moveTo>
                <a:lnTo>
                  <a:pt x="0" y="0"/>
                </a:lnTo>
                <a:lnTo>
                  <a:pt x="0" y="10160"/>
                </a:lnTo>
                <a:lnTo>
                  <a:pt x="4483265" y="10160"/>
                </a:lnTo>
                <a:lnTo>
                  <a:pt x="4449840" y="0"/>
                </a:lnTo>
                <a:close/>
              </a:path>
            </a:pathLst>
          </a:custGeom>
          <a:solidFill>
            <a:srgbClr val="00DB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61902" y="137160"/>
            <a:ext cx="182245" cy="10160"/>
          </a:xfrm>
          <a:custGeom>
            <a:avLst/>
            <a:gdLst/>
            <a:ahLst/>
            <a:cxnLst/>
            <a:rect l="l" t="t" r="r" b="b"/>
            <a:pathLst>
              <a:path w="182245" h="10160">
                <a:moveTo>
                  <a:pt x="182097" y="0"/>
                </a:moveTo>
                <a:lnTo>
                  <a:pt x="27486" y="0"/>
                </a:lnTo>
                <a:lnTo>
                  <a:pt x="0" y="10160"/>
                </a:lnTo>
                <a:lnTo>
                  <a:pt x="182097" y="10160"/>
                </a:lnTo>
                <a:lnTo>
                  <a:pt x="182097" y="0"/>
                </a:lnTo>
                <a:close/>
              </a:path>
            </a:pathLst>
          </a:custGeom>
          <a:solidFill>
            <a:srgbClr val="00DB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46049"/>
            <a:ext cx="4506595" cy="10160"/>
          </a:xfrm>
          <a:custGeom>
            <a:avLst/>
            <a:gdLst/>
            <a:ahLst/>
            <a:cxnLst/>
            <a:rect l="l" t="t" r="r" b="b"/>
            <a:pathLst>
              <a:path w="4506595" h="10160">
                <a:moveTo>
                  <a:pt x="4506125" y="5080"/>
                </a:moveTo>
                <a:lnTo>
                  <a:pt x="4487443" y="5080"/>
                </a:lnTo>
                <a:lnTo>
                  <a:pt x="4487443" y="0"/>
                </a:lnTo>
                <a:lnTo>
                  <a:pt x="0" y="0"/>
                </a:lnTo>
                <a:lnTo>
                  <a:pt x="0" y="5080"/>
                </a:lnTo>
                <a:lnTo>
                  <a:pt x="0" y="10160"/>
                </a:lnTo>
                <a:lnTo>
                  <a:pt x="4506125" y="10160"/>
                </a:lnTo>
                <a:lnTo>
                  <a:pt x="4506125" y="5080"/>
                </a:lnTo>
                <a:close/>
              </a:path>
            </a:pathLst>
          </a:custGeom>
          <a:solidFill>
            <a:srgbClr val="00DA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937852" y="146050"/>
            <a:ext cx="206375" cy="10160"/>
          </a:xfrm>
          <a:custGeom>
            <a:avLst/>
            <a:gdLst/>
            <a:ahLst/>
            <a:cxnLst/>
            <a:rect l="l" t="t" r="r" b="b"/>
            <a:pathLst>
              <a:path w="206375" h="10160">
                <a:moveTo>
                  <a:pt x="206148" y="0"/>
                </a:moveTo>
                <a:lnTo>
                  <a:pt x="27486" y="0"/>
                </a:lnTo>
                <a:lnTo>
                  <a:pt x="0" y="10159"/>
                </a:lnTo>
                <a:lnTo>
                  <a:pt x="206148" y="10159"/>
                </a:lnTo>
                <a:lnTo>
                  <a:pt x="206148" y="0"/>
                </a:lnTo>
                <a:close/>
              </a:path>
            </a:pathLst>
          </a:custGeom>
          <a:solidFill>
            <a:srgbClr val="00DA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54939"/>
            <a:ext cx="4552950" cy="10160"/>
          </a:xfrm>
          <a:custGeom>
            <a:avLst/>
            <a:gdLst/>
            <a:ahLst/>
            <a:cxnLst/>
            <a:rect l="l" t="t" r="r" b="b"/>
            <a:pathLst>
              <a:path w="4552950" h="10160">
                <a:moveTo>
                  <a:pt x="4511292" y="0"/>
                </a:moveTo>
                <a:lnTo>
                  <a:pt x="0" y="0"/>
                </a:lnTo>
                <a:lnTo>
                  <a:pt x="0" y="10159"/>
                </a:lnTo>
                <a:lnTo>
                  <a:pt x="4552605" y="10159"/>
                </a:lnTo>
                <a:lnTo>
                  <a:pt x="4511292" y="0"/>
                </a:lnTo>
                <a:close/>
              </a:path>
            </a:pathLst>
          </a:custGeom>
          <a:solidFill>
            <a:srgbClr val="00D9E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13800" y="154939"/>
            <a:ext cx="230504" cy="10160"/>
          </a:xfrm>
          <a:custGeom>
            <a:avLst/>
            <a:gdLst/>
            <a:ahLst/>
            <a:cxnLst/>
            <a:rect l="l" t="t" r="r" b="b"/>
            <a:pathLst>
              <a:path w="230504" h="10160">
                <a:moveTo>
                  <a:pt x="230198" y="0"/>
                </a:moveTo>
                <a:lnTo>
                  <a:pt x="27486" y="0"/>
                </a:lnTo>
                <a:lnTo>
                  <a:pt x="0" y="10159"/>
                </a:lnTo>
                <a:lnTo>
                  <a:pt x="230198" y="10159"/>
                </a:lnTo>
                <a:lnTo>
                  <a:pt x="230198" y="0"/>
                </a:lnTo>
                <a:close/>
              </a:path>
            </a:pathLst>
          </a:custGeom>
          <a:solidFill>
            <a:srgbClr val="00D9E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65100"/>
            <a:ext cx="4589145" cy="8890"/>
          </a:xfrm>
          <a:custGeom>
            <a:avLst/>
            <a:gdLst/>
            <a:ahLst/>
            <a:cxnLst/>
            <a:rect l="l" t="t" r="r" b="b"/>
            <a:pathLst>
              <a:path w="4589145" h="8889">
                <a:moveTo>
                  <a:pt x="4552605" y="0"/>
                </a:moveTo>
                <a:lnTo>
                  <a:pt x="0" y="0"/>
                </a:lnTo>
                <a:lnTo>
                  <a:pt x="0" y="8890"/>
                </a:lnTo>
                <a:lnTo>
                  <a:pt x="4588753" y="8890"/>
                </a:lnTo>
                <a:lnTo>
                  <a:pt x="4552605" y="0"/>
                </a:lnTo>
                <a:close/>
              </a:path>
            </a:pathLst>
          </a:custGeom>
          <a:solidFill>
            <a:srgbClr val="00D8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89750" y="165100"/>
            <a:ext cx="254635" cy="8890"/>
          </a:xfrm>
          <a:custGeom>
            <a:avLst/>
            <a:gdLst/>
            <a:ahLst/>
            <a:cxnLst/>
            <a:rect l="l" t="t" r="r" b="b"/>
            <a:pathLst>
              <a:path w="254634" h="8889">
                <a:moveTo>
                  <a:pt x="254249" y="0"/>
                </a:moveTo>
                <a:lnTo>
                  <a:pt x="24050" y="0"/>
                </a:lnTo>
                <a:lnTo>
                  <a:pt x="0" y="8890"/>
                </a:lnTo>
                <a:lnTo>
                  <a:pt x="254249" y="8890"/>
                </a:lnTo>
                <a:lnTo>
                  <a:pt x="254249" y="0"/>
                </a:lnTo>
                <a:close/>
              </a:path>
            </a:pathLst>
          </a:custGeom>
          <a:solidFill>
            <a:srgbClr val="00D8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73989"/>
            <a:ext cx="4630420" cy="10160"/>
          </a:xfrm>
          <a:custGeom>
            <a:avLst/>
            <a:gdLst/>
            <a:ahLst/>
            <a:cxnLst/>
            <a:rect l="l" t="t" r="r" b="b"/>
            <a:pathLst>
              <a:path w="4630420" h="10160">
                <a:moveTo>
                  <a:pt x="4588753" y="0"/>
                </a:moveTo>
                <a:lnTo>
                  <a:pt x="0" y="0"/>
                </a:lnTo>
                <a:lnTo>
                  <a:pt x="0" y="10159"/>
                </a:lnTo>
                <a:lnTo>
                  <a:pt x="4630066" y="10159"/>
                </a:lnTo>
                <a:lnTo>
                  <a:pt x="4588753" y="0"/>
                </a:lnTo>
                <a:close/>
              </a:path>
            </a:pathLst>
          </a:custGeom>
          <a:solidFill>
            <a:srgbClr val="00D7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862264" y="173989"/>
            <a:ext cx="281940" cy="10160"/>
          </a:xfrm>
          <a:custGeom>
            <a:avLst/>
            <a:gdLst/>
            <a:ahLst/>
            <a:cxnLst/>
            <a:rect l="l" t="t" r="r" b="b"/>
            <a:pathLst>
              <a:path w="281940" h="10160">
                <a:moveTo>
                  <a:pt x="281735" y="0"/>
                </a:moveTo>
                <a:lnTo>
                  <a:pt x="27486" y="0"/>
                </a:lnTo>
                <a:lnTo>
                  <a:pt x="0" y="10159"/>
                </a:lnTo>
                <a:lnTo>
                  <a:pt x="281735" y="10159"/>
                </a:lnTo>
                <a:lnTo>
                  <a:pt x="281735" y="0"/>
                </a:lnTo>
                <a:close/>
              </a:path>
            </a:pathLst>
          </a:custGeom>
          <a:solidFill>
            <a:srgbClr val="00D7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82879"/>
            <a:ext cx="4666615" cy="10160"/>
          </a:xfrm>
          <a:custGeom>
            <a:avLst/>
            <a:gdLst/>
            <a:ahLst/>
            <a:cxnLst/>
            <a:rect l="l" t="t" r="r" b="b"/>
            <a:pathLst>
              <a:path w="4666615" h="10160">
                <a:moveTo>
                  <a:pt x="4624902" y="0"/>
                </a:moveTo>
                <a:lnTo>
                  <a:pt x="0" y="0"/>
                </a:lnTo>
                <a:lnTo>
                  <a:pt x="0" y="10160"/>
                </a:lnTo>
                <a:lnTo>
                  <a:pt x="4666215" y="10160"/>
                </a:lnTo>
                <a:lnTo>
                  <a:pt x="4624902" y="0"/>
                </a:lnTo>
                <a:close/>
              </a:path>
            </a:pathLst>
          </a:custGeom>
          <a:solidFill>
            <a:srgbClr val="00D6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838213" y="182879"/>
            <a:ext cx="306070" cy="10160"/>
          </a:xfrm>
          <a:custGeom>
            <a:avLst/>
            <a:gdLst/>
            <a:ahLst/>
            <a:cxnLst/>
            <a:rect l="l" t="t" r="r" b="b"/>
            <a:pathLst>
              <a:path w="306070" h="10160">
                <a:moveTo>
                  <a:pt x="305786" y="0"/>
                </a:moveTo>
                <a:lnTo>
                  <a:pt x="27486" y="0"/>
                </a:lnTo>
                <a:lnTo>
                  <a:pt x="0" y="10160"/>
                </a:lnTo>
                <a:lnTo>
                  <a:pt x="305786" y="10160"/>
                </a:lnTo>
                <a:lnTo>
                  <a:pt x="305786" y="0"/>
                </a:lnTo>
                <a:close/>
              </a:path>
            </a:pathLst>
          </a:custGeom>
          <a:solidFill>
            <a:srgbClr val="00D6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91770"/>
            <a:ext cx="4702810" cy="10160"/>
          </a:xfrm>
          <a:custGeom>
            <a:avLst/>
            <a:gdLst/>
            <a:ahLst/>
            <a:cxnLst/>
            <a:rect l="l" t="t" r="r" b="b"/>
            <a:pathLst>
              <a:path w="4702810" h="10160">
                <a:moveTo>
                  <a:pt x="4661051" y="0"/>
                </a:moveTo>
                <a:lnTo>
                  <a:pt x="0" y="0"/>
                </a:lnTo>
                <a:lnTo>
                  <a:pt x="0" y="10159"/>
                </a:lnTo>
                <a:lnTo>
                  <a:pt x="4702364" y="10159"/>
                </a:lnTo>
                <a:lnTo>
                  <a:pt x="4661051" y="0"/>
                </a:lnTo>
                <a:close/>
              </a:path>
            </a:pathLst>
          </a:custGeom>
          <a:solidFill>
            <a:srgbClr val="00D5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814162" y="191770"/>
            <a:ext cx="330200" cy="10160"/>
          </a:xfrm>
          <a:custGeom>
            <a:avLst/>
            <a:gdLst/>
            <a:ahLst/>
            <a:cxnLst/>
            <a:rect l="l" t="t" r="r" b="b"/>
            <a:pathLst>
              <a:path w="330200" h="10160">
                <a:moveTo>
                  <a:pt x="329837" y="0"/>
                </a:moveTo>
                <a:lnTo>
                  <a:pt x="27486" y="0"/>
                </a:lnTo>
                <a:lnTo>
                  <a:pt x="0" y="10159"/>
                </a:lnTo>
                <a:lnTo>
                  <a:pt x="329837" y="10159"/>
                </a:lnTo>
                <a:lnTo>
                  <a:pt x="329837" y="0"/>
                </a:lnTo>
                <a:close/>
              </a:path>
            </a:pathLst>
          </a:custGeom>
          <a:solidFill>
            <a:srgbClr val="00D5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200660"/>
            <a:ext cx="4739005" cy="10160"/>
          </a:xfrm>
          <a:custGeom>
            <a:avLst/>
            <a:gdLst/>
            <a:ahLst/>
            <a:cxnLst/>
            <a:rect l="l" t="t" r="r" b="b"/>
            <a:pathLst>
              <a:path w="4739005" h="10160">
                <a:moveTo>
                  <a:pt x="4697200" y="0"/>
                </a:moveTo>
                <a:lnTo>
                  <a:pt x="0" y="0"/>
                </a:lnTo>
                <a:lnTo>
                  <a:pt x="0" y="10160"/>
                </a:lnTo>
                <a:lnTo>
                  <a:pt x="4738512" y="10160"/>
                </a:lnTo>
                <a:lnTo>
                  <a:pt x="4697200" y="0"/>
                </a:lnTo>
                <a:close/>
              </a:path>
            </a:pathLst>
          </a:custGeom>
          <a:solidFill>
            <a:srgbClr val="00D4E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790112" y="200660"/>
            <a:ext cx="354330" cy="10160"/>
          </a:xfrm>
          <a:custGeom>
            <a:avLst/>
            <a:gdLst/>
            <a:ahLst/>
            <a:cxnLst/>
            <a:rect l="l" t="t" r="r" b="b"/>
            <a:pathLst>
              <a:path w="354329" h="10160">
                <a:moveTo>
                  <a:pt x="353887" y="0"/>
                </a:moveTo>
                <a:lnTo>
                  <a:pt x="27486" y="0"/>
                </a:lnTo>
                <a:lnTo>
                  <a:pt x="0" y="10160"/>
                </a:lnTo>
                <a:lnTo>
                  <a:pt x="353887" y="10160"/>
                </a:lnTo>
                <a:lnTo>
                  <a:pt x="353887" y="0"/>
                </a:lnTo>
                <a:close/>
              </a:path>
            </a:pathLst>
          </a:custGeom>
          <a:solidFill>
            <a:srgbClr val="00D4E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210820"/>
            <a:ext cx="4775200" cy="8890"/>
          </a:xfrm>
          <a:custGeom>
            <a:avLst/>
            <a:gdLst/>
            <a:ahLst/>
            <a:cxnLst/>
            <a:rect l="l" t="t" r="r" b="b"/>
            <a:pathLst>
              <a:path w="4775200" h="8889">
                <a:moveTo>
                  <a:pt x="4738512" y="0"/>
                </a:moveTo>
                <a:lnTo>
                  <a:pt x="0" y="0"/>
                </a:lnTo>
                <a:lnTo>
                  <a:pt x="0" y="8889"/>
                </a:lnTo>
                <a:lnTo>
                  <a:pt x="4774661" y="8889"/>
                </a:lnTo>
                <a:lnTo>
                  <a:pt x="4738512" y="0"/>
                </a:lnTo>
                <a:close/>
              </a:path>
            </a:pathLst>
          </a:custGeom>
          <a:solidFill>
            <a:srgbClr val="00D3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766061" y="210820"/>
            <a:ext cx="378460" cy="8890"/>
          </a:xfrm>
          <a:custGeom>
            <a:avLst/>
            <a:gdLst/>
            <a:ahLst/>
            <a:cxnLst/>
            <a:rect l="l" t="t" r="r" b="b"/>
            <a:pathLst>
              <a:path w="378459" h="8889">
                <a:moveTo>
                  <a:pt x="377938" y="0"/>
                </a:moveTo>
                <a:lnTo>
                  <a:pt x="24050" y="0"/>
                </a:lnTo>
                <a:lnTo>
                  <a:pt x="0" y="8889"/>
                </a:lnTo>
                <a:lnTo>
                  <a:pt x="377938" y="8889"/>
                </a:lnTo>
                <a:lnTo>
                  <a:pt x="377938" y="0"/>
                </a:lnTo>
                <a:close/>
              </a:path>
            </a:pathLst>
          </a:custGeom>
          <a:solidFill>
            <a:srgbClr val="00D3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219709"/>
            <a:ext cx="4816475" cy="10160"/>
          </a:xfrm>
          <a:custGeom>
            <a:avLst/>
            <a:gdLst/>
            <a:ahLst/>
            <a:cxnLst/>
            <a:rect l="l" t="t" r="r" b="b"/>
            <a:pathLst>
              <a:path w="4816475" h="10160">
                <a:moveTo>
                  <a:pt x="4774661" y="0"/>
                </a:moveTo>
                <a:lnTo>
                  <a:pt x="0" y="0"/>
                </a:lnTo>
                <a:lnTo>
                  <a:pt x="0" y="10160"/>
                </a:lnTo>
                <a:lnTo>
                  <a:pt x="4815974" y="10160"/>
                </a:lnTo>
                <a:lnTo>
                  <a:pt x="4774661" y="0"/>
                </a:lnTo>
                <a:close/>
              </a:path>
            </a:pathLst>
          </a:custGeom>
          <a:solidFill>
            <a:srgbClr val="00D2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747277" y="219709"/>
            <a:ext cx="396875" cy="10160"/>
          </a:xfrm>
          <a:custGeom>
            <a:avLst/>
            <a:gdLst/>
            <a:ahLst/>
            <a:cxnLst/>
            <a:rect l="l" t="t" r="r" b="b"/>
            <a:pathLst>
              <a:path w="396875" h="10160">
                <a:moveTo>
                  <a:pt x="396722" y="0"/>
                </a:moveTo>
                <a:lnTo>
                  <a:pt x="15341" y="0"/>
                </a:lnTo>
                <a:lnTo>
                  <a:pt x="15341" y="2540"/>
                </a:lnTo>
                <a:lnTo>
                  <a:pt x="0" y="2540"/>
                </a:lnTo>
                <a:lnTo>
                  <a:pt x="0" y="10160"/>
                </a:lnTo>
                <a:lnTo>
                  <a:pt x="396722" y="10160"/>
                </a:lnTo>
                <a:lnTo>
                  <a:pt x="396722" y="2540"/>
                </a:lnTo>
                <a:lnTo>
                  <a:pt x="396722" y="0"/>
                </a:lnTo>
                <a:close/>
              </a:path>
            </a:pathLst>
          </a:custGeom>
          <a:solidFill>
            <a:srgbClr val="00D2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228600"/>
            <a:ext cx="4852670" cy="10160"/>
          </a:xfrm>
          <a:custGeom>
            <a:avLst/>
            <a:gdLst/>
            <a:ahLst/>
            <a:cxnLst/>
            <a:rect l="l" t="t" r="r" b="b"/>
            <a:pathLst>
              <a:path w="4852670" h="10160">
                <a:moveTo>
                  <a:pt x="4810810" y="0"/>
                </a:moveTo>
                <a:lnTo>
                  <a:pt x="0" y="0"/>
                </a:lnTo>
                <a:lnTo>
                  <a:pt x="0" y="10159"/>
                </a:lnTo>
                <a:lnTo>
                  <a:pt x="4852123" y="10159"/>
                </a:lnTo>
                <a:lnTo>
                  <a:pt x="4810810" y="0"/>
                </a:lnTo>
                <a:close/>
              </a:path>
            </a:pathLst>
          </a:custGeom>
          <a:solidFill>
            <a:srgbClr val="00D1E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707596" y="228600"/>
            <a:ext cx="436880" cy="10160"/>
          </a:xfrm>
          <a:custGeom>
            <a:avLst/>
            <a:gdLst/>
            <a:ahLst/>
            <a:cxnLst/>
            <a:rect l="l" t="t" r="r" b="b"/>
            <a:pathLst>
              <a:path w="436879" h="10160">
                <a:moveTo>
                  <a:pt x="436403" y="0"/>
                </a:moveTo>
                <a:lnTo>
                  <a:pt x="31749" y="0"/>
                </a:lnTo>
                <a:lnTo>
                  <a:pt x="0" y="10159"/>
                </a:lnTo>
                <a:lnTo>
                  <a:pt x="436403" y="10159"/>
                </a:lnTo>
                <a:lnTo>
                  <a:pt x="436403" y="0"/>
                </a:lnTo>
                <a:close/>
              </a:path>
            </a:pathLst>
          </a:custGeom>
          <a:solidFill>
            <a:srgbClr val="00D1E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237490"/>
            <a:ext cx="4888865" cy="10160"/>
          </a:xfrm>
          <a:custGeom>
            <a:avLst/>
            <a:gdLst/>
            <a:ahLst/>
            <a:cxnLst/>
            <a:rect l="l" t="t" r="r" b="b"/>
            <a:pathLst>
              <a:path w="4888865" h="10160">
                <a:moveTo>
                  <a:pt x="4846959" y="0"/>
                </a:moveTo>
                <a:lnTo>
                  <a:pt x="0" y="0"/>
                </a:lnTo>
                <a:lnTo>
                  <a:pt x="0" y="10159"/>
                </a:lnTo>
                <a:lnTo>
                  <a:pt x="4888272" y="10159"/>
                </a:lnTo>
                <a:lnTo>
                  <a:pt x="4846959" y="0"/>
                </a:lnTo>
                <a:close/>
              </a:path>
            </a:pathLst>
          </a:custGeom>
          <a:solidFill>
            <a:srgbClr val="00D0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679815" y="237490"/>
            <a:ext cx="464184" cy="10160"/>
          </a:xfrm>
          <a:custGeom>
            <a:avLst/>
            <a:gdLst/>
            <a:ahLst/>
            <a:cxnLst/>
            <a:rect l="l" t="t" r="r" b="b"/>
            <a:pathLst>
              <a:path w="464184" h="10160">
                <a:moveTo>
                  <a:pt x="464184" y="0"/>
                </a:moveTo>
                <a:lnTo>
                  <a:pt x="31749" y="0"/>
                </a:lnTo>
                <a:lnTo>
                  <a:pt x="0" y="10159"/>
                </a:lnTo>
                <a:lnTo>
                  <a:pt x="464184" y="10159"/>
                </a:lnTo>
                <a:lnTo>
                  <a:pt x="464184" y="0"/>
                </a:lnTo>
                <a:close/>
              </a:path>
            </a:pathLst>
          </a:custGeom>
          <a:solidFill>
            <a:srgbClr val="00D0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246379"/>
            <a:ext cx="4924425" cy="10160"/>
          </a:xfrm>
          <a:custGeom>
            <a:avLst/>
            <a:gdLst/>
            <a:ahLst/>
            <a:cxnLst/>
            <a:rect l="l" t="t" r="r" b="b"/>
            <a:pathLst>
              <a:path w="4924425" h="10160">
                <a:moveTo>
                  <a:pt x="4883107" y="0"/>
                </a:moveTo>
                <a:lnTo>
                  <a:pt x="0" y="0"/>
                </a:lnTo>
                <a:lnTo>
                  <a:pt x="0" y="10160"/>
                </a:lnTo>
                <a:lnTo>
                  <a:pt x="4924420" y="10160"/>
                </a:lnTo>
                <a:lnTo>
                  <a:pt x="4883107" y="0"/>
                </a:lnTo>
                <a:close/>
              </a:path>
            </a:pathLst>
          </a:custGeom>
          <a:solidFill>
            <a:srgbClr val="00CF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652033" y="246379"/>
            <a:ext cx="492125" cy="10160"/>
          </a:xfrm>
          <a:custGeom>
            <a:avLst/>
            <a:gdLst/>
            <a:ahLst/>
            <a:cxnLst/>
            <a:rect l="l" t="t" r="r" b="b"/>
            <a:pathLst>
              <a:path w="492125" h="10160">
                <a:moveTo>
                  <a:pt x="491966" y="0"/>
                </a:moveTo>
                <a:lnTo>
                  <a:pt x="31750" y="0"/>
                </a:lnTo>
                <a:lnTo>
                  <a:pt x="0" y="10160"/>
                </a:lnTo>
                <a:lnTo>
                  <a:pt x="491966" y="10160"/>
                </a:lnTo>
                <a:lnTo>
                  <a:pt x="491966" y="0"/>
                </a:lnTo>
                <a:close/>
              </a:path>
            </a:pathLst>
          </a:custGeom>
          <a:solidFill>
            <a:srgbClr val="00CF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256540"/>
            <a:ext cx="4960620" cy="8890"/>
          </a:xfrm>
          <a:custGeom>
            <a:avLst/>
            <a:gdLst/>
            <a:ahLst/>
            <a:cxnLst/>
            <a:rect l="l" t="t" r="r" b="b"/>
            <a:pathLst>
              <a:path w="4960620" h="8889">
                <a:moveTo>
                  <a:pt x="4924420" y="0"/>
                </a:moveTo>
                <a:lnTo>
                  <a:pt x="0" y="0"/>
                </a:lnTo>
                <a:lnTo>
                  <a:pt x="0" y="8889"/>
                </a:lnTo>
                <a:lnTo>
                  <a:pt x="4960569" y="8889"/>
                </a:lnTo>
                <a:lnTo>
                  <a:pt x="4924420" y="0"/>
                </a:lnTo>
                <a:close/>
              </a:path>
            </a:pathLst>
          </a:custGeom>
          <a:solidFill>
            <a:srgbClr val="00CEE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624252" y="256540"/>
            <a:ext cx="520065" cy="8890"/>
          </a:xfrm>
          <a:custGeom>
            <a:avLst/>
            <a:gdLst/>
            <a:ahLst/>
            <a:cxnLst/>
            <a:rect l="l" t="t" r="r" b="b"/>
            <a:pathLst>
              <a:path w="520065" h="8889">
                <a:moveTo>
                  <a:pt x="519747" y="0"/>
                </a:moveTo>
                <a:lnTo>
                  <a:pt x="27781" y="0"/>
                </a:lnTo>
                <a:lnTo>
                  <a:pt x="0" y="8889"/>
                </a:lnTo>
                <a:lnTo>
                  <a:pt x="519747" y="8889"/>
                </a:lnTo>
                <a:lnTo>
                  <a:pt x="519747" y="0"/>
                </a:lnTo>
                <a:close/>
              </a:path>
            </a:pathLst>
          </a:custGeom>
          <a:solidFill>
            <a:srgbClr val="00CEE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265429"/>
            <a:ext cx="5001895" cy="10160"/>
          </a:xfrm>
          <a:custGeom>
            <a:avLst/>
            <a:gdLst/>
            <a:ahLst/>
            <a:cxnLst/>
            <a:rect l="l" t="t" r="r" b="b"/>
            <a:pathLst>
              <a:path w="5001895" h="10160">
                <a:moveTo>
                  <a:pt x="4960569" y="0"/>
                </a:moveTo>
                <a:lnTo>
                  <a:pt x="0" y="0"/>
                </a:lnTo>
                <a:lnTo>
                  <a:pt x="0" y="10160"/>
                </a:lnTo>
                <a:lnTo>
                  <a:pt x="5001882" y="10160"/>
                </a:lnTo>
                <a:lnTo>
                  <a:pt x="4960569" y="0"/>
                </a:lnTo>
                <a:close/>
              </a:path>
            </a:pathLst>
          </a:custGeom>
          <a:solidFill>
            <a:srgbClr val="00CD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592502" y="265429"/>
            <a:ext cx="551815" cy="10160"/>
          </a:xfrm>
          <a:custGeom>
            <a:avLst/>
            <a:gdLst/>
            <a:ahLst/>
            <a:cxnLst/>
            <a:rect l="l" t="t" r="r" b="b"/>
            <a:pathLst>
              <a:path w="551815" h="10160">
                <a:moveTo>
                  <a:pt x="551497" y="0"/>
                </a:moveTo>
                <a:lnTo>
                  <a:pt x="31750" y="0"/>
                </a:lnTo>
                <a:lnTo>
                  <a:pt x="0" y="10160"/>
                </a:lnTo>
                <a:lnTo>
                  <a:pt x="551497" y="10160"/>
                </a:lnTo>
                <a:lnTo>
                  <a:pt x="551497" y="0"/>
                </a:lnTo>
                <a:close/>
              </a:path>
            </a:pathLst>
          </a:custGeom>
          <a:solidFill>
            <a:srgbClr val="00CD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274320"/>
            <a:ext cx="5038090" cy="10160"/>
          </a:xfrm>
          <a:custGeom>
            <a:avLst/>
            <a:gdLst/>
            <a:ahLst/>
            <a:cxnLst/>
            <a:rect l="l" t="t" r="r" b="b"/>
            <a:pathLst>
              <a:path w="5038090" h="10160">
                <a:moveTo>
                  <a:pt x="4996718" y="0"/>
                </a:moveTo>
                <a:lnTo>
                  <a:pt x="0" y="0"/>
                </a:lnTo>
                <a:lnTo>
                  <a:pt x="0" y="10159"/>
                </a:lnTo>
                <a:lnTo>
                  <a:pt x="5038031" y="10159"/>
                </a:lnTo>
                <a:lnTo>
                  <a:pt x="4996718" y="0"/>
                </a:lnTo>
                <a:close/>
              </a:path>
            </a:pathLst>
          </a:custGeom>
          <a:solidFill>
            <a:srgbClr val="00CC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564721" y="274320"/>
            <a:ext cx="579755" cy="10160"/>
          </a:xfrm>
          <a:custGeom>
            <a:avLst/>
            <a:gdLst/>
            <a:ahLst/>
            <a:cxnLst/>
            <a:rect l="l" t="t" r="r" b="b"/>
            <a:pathLst>
              <a:path w="579754" h="10160">
                <a:moveTo>
                  <a:pt x="579278" y="0"/>
                </a:moveTo>
                <a:lnTo>
                  <a:pt x="31749" y="0"/>
                </a:lnTo>
                <a:lnTo>
                  <a:pt x="0" y="10159"/>
                </a:lnTo>
                <a:lnTo>
                  <a:pt x="579278" y="10159"/>
                </a:lnTo>
                <a:lnTo>
                  <a:pt x="579278" y="0"/>
                </a:lnTo>
                <a:close/>
              </a:path>
            </a:pathLst>
          </a:custGeom>
          <a:solidFill>
            <a:srgbClr val="00CC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283209"/>
            <a:ext cx="5074285" cy="10160"/>
          </a:xfrm>
          <a:custGeom>
            <a:avLst/>
            <a:gdLst/>
            <a:ahLst/>
            <a:cxnLst/>
            <a:rect l="l" t="t" r="r" b="b"/>
            <a:pathLst>
              <a:path w="5074285" h="10160">
                <a:moveTo>
                  <a:pt x="5032867" y="0"/>
                </a:moveTo>
                <a:lnTo>
                  <a:pt x="0" y="0"/>
                </a:lnTo>
                <a:lnTo>
                  <a:pt x="0" y="10160"/>
                </a:lnTo>
                <a:lnTo>
                  <a:pt x="5074179" y="10160"/>
                </a:lnTo>
                <a:lnTo>
                  <a:pt x="5032867" y="0"/>
                </a:lnTo>
                <a:close/>
              </a:path>
            </a:pathLst>
          </a:custGeom>
          <a:solidFill>
            <a:srgbClr val="00CC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536940" y="283209"/>
            <a:ext cx="607060" cy="10160"/>
          </a:xfrm>
          <a:custGeom>
            <a:avLst/>
            <a:gdLst/>
            <a:ahLst/>
            <a:cxnLst/>
            <a:rect l="l" t="t" r="r" b="b"/>
            <a:pathLst>
              <a:path w="607059" h="10160">
                <a:moveTo>
                  <a:pt x="607060" y="0"/>
                </a:moveTo>
                <a:lnTo>
                  <a:pt x="31750" y="0"/>
                </a:lnTo>
                <a:lnTo>
                  <a:pt x="0" y="10160"/>
                </a:lnTo>
                <a:lnTo>
                  <a:pt x="607060" y="10160"/>
                </a:lnTo>
                <a:lnTo>
                  <a:pt x="607060" y="0"/>
                </a:lnTo>
                <a:close/>
              </a:path>
            </a:pathLst>
          </a:custGeom>
          <a:solidFill>
            <a:srgbClr val="00CC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292100"/>
            <a:ext cx="5110480" cy="10160"/>
          </a:xfrm>
          <a:custGeom>
            <a:avLst/>
            <a:gdLst/>
            <a:ahLst/>
            <a:cxnLst/>
            <a:rect l="l" t="t" r="r" b="b"/>
            <a:pathLst>
              <a:path w="5110480" h="10160">
                <a:moveTo>
                  <a:pt x="5069015" y="0"/>
                </a:moveTo>
                <a:lnTo>
                  <a:pt x="0" y="0"/>
                </a:lnTo>
                <a:lnTo>
                  <a:pt x="0" y="10159"/>
                </a:lnTo>
                <a:lnTo>
                  <a:pt x="5110328" y="10159"/>
                </a:lnTo>
                <a:lnTo>
                  <a:pt x="5069015" y="0"/>
                </a:lnTo>
                <a:close/>
              </a:path>
            </a:pathLst>
          </a:custGeom>
          <a:solidFill>
            <a:srgbClr val="00C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509158" y="292100"/>
            <a:ext cx="635000" cy="10160"/>
          </a:xfrm>
          <a:custGeom>
            <a:avLst/>
            <a:gdLst/>
            <a:ahLst/>
            <a:cxnLst/>
            <a:rect l="l" t="t" r="r" b="b"/>
            <a:pathLst>
              <a:path w="635000" h="10160">
                <a:moveTo>
                  <a:pt x="634841" y="0"/>
                </a:moveTo>
                <a:lnTo>
                  <a:pt x="31749" y="0"/>
                </a:lnTo>
                <a:lnTo>
                  <a:pt x="0" y="10159"/>
                </a:lnTo>
                <a:lnTo>
                  <a:pt x="634841" y="10159"/>
                </a:lnTo>
                <a:lnTo>
                  <a:pt x="634841" y="0"/>
                </a:lnTo>
                <a:close/>
              </a:path>
            </a:pathLst>
          </a:custGeom>
          <a:solidFill>
            <a:srgbClr val="00C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302259"/>
            <a:ext cx="5146675" cy="8890"/>
          </a:xfrm>
          <a:custGeom>
            <a:avLst/>
            <a:gdLst/>
            <a:ahLst/>
            <a:cxnLst/>
            <a:rect l="l" t="t" r="r" b="b"/>
            <a:pathLst>
              <a:path w="5146675" h="8889">
                <a:moveTo>
                  <a:pt x="5110328" y="0"/>
                </a:moveTo>
                <a:lnTo>
                  <a:pt x="0" y="0"/>
                </a:lnTo>
                <a:lnTo>
                  <a:pt x="0" y="8890"/>
                </a:lnTo>
                <a:lnTo>
                  <a:pt x="5146477" y="8890"/>
                </a:lnTo>
                <a:lnTo>
                  <a:pt x="5110328" y="0"/>
                </a:lnTo>
                <a:close/>
              </a:path>
            </a:pathLst>
          </a:custGeom>
          <a:solidFill>
            <a:srgbClr val="00C9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491842" y="302259"/>
            <a:ext cx="652780" cy="8890"/>
          </a:xfrm>
          <a:custGeom>
            <a:avLst/>
            <a:gdLst/>
            <a:ahLst/>
            <a:cxnLst/>
            <a:rect l="l" t="t" r="r" b="b"/>
            <a:pathLst>
              <a:path w="652779" h="8889">
                <a:moveTo>
                  <a:pt x="652157" y="0"/>
                </a:moveTo>
                <a:lnTo>
                  <a:pt x="15328" y="0"/>
                </a:lnTo>
                <a:lnTo>
                  <a:pt x="15328" y="1270"/>
                </a:lnTo>
                <a:lnTo>
                  <a:pt x="0" y="1270"/>
                </a:lnTo>
                <a:lnTo>
                  <a:pt x="0" y="8890"/>
                </a:lnTo>
                <a:lnTo>
                  <a:pt x="652157" y="8890"/>
                </a:lnTo>
                <a:lnTo>
                  <a:pt x="652157" y="1270"/>
                </a:lnTo>
                <a:lnTo>
                  <a:pt x="652157" y="0"/>
                </a:lnTo>
                <a:close/>
              </a:path>
            </a:pathLst>
          </a:custGeom>
          <a:solidFill>
            <a:srgbClr val="00C9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311150"/>
            <a:ext cx="2352040" cy="10160"/>
          </a:xfrm>
          <a:custGeom>
            <a:avLst/>
            <a:gdLst/>
            <a:ahLst/>
            <a:cxnLst/>
            <a:rect l="l" t="t" r="r" b="b"/>
            <a:pathLst>
              <a:path w="2352040" h="10160">
                <a:moveTo>
                  <a:pt x="2352040" y="0"/>
                </a:moveTo>
                <a:lnTo>
                  <a:pt x="0" y="0"/>
                </a:lnTo>
                <a:lnTo>
                  <a:pt x="0" y="10159"/>
                </a:lnTo>
                <a:lnTo>
                  <a:pt x="2175042" y="10159"/>
                </a:lnTo>
                <a:lnTo>
                  <a:pt x="2352040" y="0"/>
                </a:lnTo>
                <a:close/>
              </a:path>
            </a:pathLst>
          </a:custGeom>
          <a:solidFill>
            <a:srgbClr val="00C8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824479" y="311150"/>
            <a:ext cx="2363470" cy="10160"/>
          </a:xfrm>
          <a:custGeom>
            <a:avLst/>
            <a:gdLst/>
            <a:ahLst/>
            <a:cxnLst/>
            <a:rect l="l" t="t" r="r" b="b"/>
            <a:pathLst>
              <a:path w="2363470" h="10160">
                <a:moveTo>
                  <a:pt x="2321997" y="0"/>
                </a:moveTo>
                <a:lnTo>
                  <a:pt x="0" y="0"/>
                </a:lnTo>
                <a:lnTo>
                  <a:pt x="161807" y="10159"/>
                </a:lnTo>
                <a:lnTo>
                  <a:pt x="2363310" y="10159"/>
                </a:lnTo>
                <a:lnTo>
                  <a:pt x="2321997" y="0"/>
                </a:lnTo>
                <a:close/>
              </a:path>
            </a:pathLst>
          </a:custGeom>
          <a:solidFill>
            <a:srgbClr val="00C8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442959" y="311150"/>
            <a:ext cx="701040" cy="10160"/>
          </a:xfrm>
          <a:custGeom>
            <a:avLst/>
            <a:gdLst/>
            <a:ahLst/>
            <a:cxnLst/>
            <a:rect l="l" t="t" r="r" b="b"/>
            <a:pathLst>
              <a:path w="701040" h="10160">
                <a:moveTo>
                  <a:pt x="701039" y="0"/>
                </a:moveTo>
                <a:lnTo>
                  <a:pt x="35559" y="0"/>
                </a:lnTo>
                <a:lnTo>
                  <a:pt x="0" y="10159"/>
                </a:lnTo>
                <a:lnTo>
                  <a:pt x="701039" y="10159"/>
                </a:lnTo>
                <a:lnTo>
                  <a:pt x="701039" y="0"/>
                </a:lnTo>
                <a:close/>
              </a:path>
            </a:pathLst>
          </a:custGeom>
          <a:solidFill>
            <a:srgbClr val="00C8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320040"/>
            <a:ext cx="2197735" cy="10160"/>
          </a:xfrm>
          <a:custGeom>
            <a:avLst/>
            <a:gdLst/>
            <a:ahLst/>
            <a:cxnLst/>
            <a:rect l="l" t="t" r="r" b="b"/>
            <a:pathLst>
              <a:path w="2197735" h="10160">
                <a:moveTo>
                  <a:pt x="2197166" y="0"/>
                </a:moveTo>
                <a:lnTo>
                  <a:pt x="0" y="0"/>
                </a:lnTo>
                <a:lnTo>
                  <a:pt x="0" y="10159"/>
                </a:lnTo>
                <a:lnTo>
                  <a:pt x="2020168" y="10159"/>
                </a:lnTo>
                <a:lnTo>
                  <a:pt x="2197166" y="0"/>
                </a:lnTo>
                <a:close/>
              </a:path>
            </a:pathLst>
          </a:custGeom>
          <a:solidFill>
            <a:srgbClr val="00C7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66061" y="320040"/>
            <a:ext cx="2258060" cy="10160"/>
          </a:xfrm>
          <a:custGeom>
            <a:avLst/>
            <a:gdLst/>
            <a:ahLst/>
            <a:cxnLst/>
            <a:rect l="l" t="t" r="r" b="b"/>
            <a:pathLst>
              <a:path w="2258060" h="10160">
                <a:moveTo>
                  <a:pt x="2216564" y="0"/>
                </a:moveTo>
                <a:lnTo>
                  <a:pt x="0" y="0"/>
                </a:lnTo>
                <a:lnTo>
                  <a:pt x="161807" y="10159"/>
                </a:lnTo>
                <a:lnTo>
                  <a:pt x="2257877" y="10159"/>
                </a:lnTo>
                <a:lnTo>
                  <a:pt x="2216564" y="0"/>
                </a:lnTo>
                <a:close/>
              </a:path>
            </a:pathLst>
          </a:custGeom>
          <a:solidFill>
            <a:srgbClr val="00C7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411844" y="320040"/>
            <a:ext cx="732155" cy="10160"/>
          </a:xfrm>
          <a:custGeom>
            <a:avLst/>
            <a:gdLst/>
            <a:ahLst/>
            <a:cxnLst/>
            <a:rect l="l" t="t" r="r" b="b"/>
            <a:pathLst>
              <a:path w="732154" h="10160">
                <a:moveTo>
                  <a:pt x="732154" y="0"/>
                </a:moveTo>
                <a:lnTo>
                  <a:pt x="35559" y="0"/>
                </a:lnTo>
                <a:lnTo>
                  <a:pt x="0" y="10159"/>
                </a:lnTo>
                <a:lnTo>
                  <a:pt x="732154" y="10159"/>
                </a:lnTo>
                <a:lnTo>
                  <a:pt x="732154" y="0"/>
                </a:lnTo>
                <a:close/>
              </a:path>
            </a:pathLst>
          </a:custGeom>
          <a:solidFill>
            <a:srgbClr val="00C7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328929"/>
            <a:ext cx="1987550" cy="10160"/>
          </a:xfrm>
          <a:custGeom>
            <a:avLst/>
            <a:gdLst/>
            <a:ahLst/>
            <a:cxnLst/>
            <a:rect l="l" t="t" r="r" b="b"/>
            <a:pathLst>
              <a:path w="1987550" h="10160">
                <a:moveTo>
                  <a:pt x="198697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918627" y="10160"/>
                </a:lnTo>
                <a:lnTo>
                  <a:pt x="1918627" y="6350"/>
                </a:lnTo>
                <a:lnTo>
                  <a:pt x="1986978" y="6350"/>
                </a:lnTo>
                <a:lnTo>
                  <a:pt x="1986978" y="0"/>
                </a:lnTo>
                <a:close/>
              </a:path>
            </a:pathLst>
          </a:custGeom>
          <a:solidFill>
            <a:srgbClr val="00C6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07642" y="328929"/>
            <a:ext cx="2152650" cy="10160"/>
          </a:xfrm>
          <a:custGeom>
            <a:avLst/>
            <a:gdLst/>
            <a:ahLst/>
            <a:cxnLst/>
            <a:rect l="l" t="t" r="r" b="b"/>
            <a:pathLst>
              <a:path w="2152650" h="10160">
                <a:moveTo>
                  <a:pt x="2111131" y="0"/>
                </a:moveTo>
                <a:lnTo>
                  <a:pt x="0" y="0"/>
                </a:lnTo>
                <a:lnTo>
                  <a:pt x="161807" y="10160"/>
                </a:lnTo>
                <a:lnTo>
                  <a:pt x="2152444" y="10160"/>
                </a:lnTo>
                <a:lnTo>
                  <a:pt x="2111131" y="0"/>
                </a:lnTo>
                <a:close/>
              </a:path>
            </a:pathLst>
          </a:custGeom>
          <a:solidFill>
            <a:srgbClr val="00C6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1" name="object 71"/>
          <p:cNvGrpSpPr/>
          <p:nvPr/>
        </p:nvGrpSpPr>
        <p:grpSpPr>
          <a:xfrm>
            <a:off x="0" y="328929"/>
            <a:ext cx="9144000" cy="699770"/>
            <a:chOff x="0" y="328929"/>
            <a:chExt cx="9144000" cy="699770"/>
          </a:xfrm>
        </p:grpSpPr>
        <p:sp>
          <p:nvSpPr>
            <p:cNvPr id="72" name="object 72"/>
            <p:cNvSpPr/>
            <p:nvPr/>
          </p:nvSpPr>
          <p:spPr>
            <a:xfrm>
              <a:off x="8391842" y="328929"/>
              <a:ext cx="752475" cy="10160"/>
            </a:xfrm>
            <a:custGeom>
              <a:avLst/>
              <a:gdLst/>
              <a:ahLst/>
              <a:cxnLst/>
              <a:rect l="l" t="t" r="r" b="b"/>
              <a:pathLst>
                <a:path w="752475" h="10160">
                  <a:moveTo>
                    <a:pt x="752157" y="0"/>
                  </a:moveTo>
                  <a:lnTo>
                    <a:pt x="17780" y="0"/>
                  </a:lnTo>
                  <a:lnTo>
                    <a:pt x="17780" y="381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744918" y="10160"/>
                  </a:lnTo>
                  <a:lnTo>
                    <a:pt x="744918" y="3810"/>
                  </a:lnTo>
                  <a:lnTo>
                    <a:pt x="752157" y="3810"/>
                  </a:lnTo>
                  <a:lnTo>
                    <a:pt x="752157" y="0"/>
                  </a:lnTo>
                  <a:close/>
                </a:path>
              </a:pathLst>
            </a:custGeom>
            <a:solidFill>
              <a:srgbClr val="00C6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0" y="339089"/>
              <a:ext cx="9128125" cy="8890"/>
            </a:xfrm>
            <a:custGeom>
              <a:avLst/>
              <a:gdLst/>
              <a:ahLst/>
              <a:cxnLst/>
              <a:rect l="l" t="t" r="r" b="b"/>
              <a:pathLst>
                <a:path w="9128125" h="8889">
                  <a:moveTo>
                    <a:pt x="1905606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1844790" y="8889"/>
                  </a:lnTo>
                  <a:lnTo>
                    <a:pt x="1905606" y="0"/>
                  </a:lnTo>
                  <a:close/>
                </a:path>
                <a:path w="9128125" h="8889">
                  <a:moveTo>
                    <a:pt x="5260087" y="0"/>
                  </a:moveTo>
                  <a:lnTo>
                    <a:pt x="3269450" y="0"/>
                  </a:lnTo>
                  <a:lnTo>
                    <a:pt x="3370579" y="6350"/>
                  </a:lnTo>
                  <a:lnTo>
                    <a:pt x="3393006" y="8889"/>
                  </a:lnTo>
                  <a:lnTo>
                    <a:pt x="5300834" y="8889"/>
                  </a:lnTo>
                  <a:lnTo>
                    <a:pt x="5275580" y="3809"/>
                  </a:lnTo>
                  <a:lnTo>
                    <a:pt x="5260087" y="0"/>
                  </a:lnTo>
                  <a:close/>
                </a:path>
                <a:path w="9128125" h="8889">
                  <a:moveTo>
                    <a:pt x="9127807" y="0"/>
                  </a:moveTo>
                  <a:lnTo>
                    <a:pt x="8380729" y="0"/>
                  </a:lnTo>
                  <a:lnTo>
                    <a:pt x="8349615" y="8889"/>
                  </a:lnTo>
                  <a:lnTo>
                    <a:pt x="9102725" y="8889"/>
                  </a:lnTo>
                  <a:lnTo>
                    <a:pt x="9127807" y="0"/>
                  </a:lnTo>
                  <a:close/>
                </a:path>
              </a:pathLst>
            </a:custGeom>
            <a:solidFill>
              <a:srgbClr val="00C5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0" y="347979"/>
              <a:ext cx="9102725" cy="8890"/>
            </a:xfrm>
            <a:custGeom>
              <a:avLst/>
              <a:gdLst/>
              <a:ahLst/>
              <a:cxnLst/>
              <a:rect l="l" t="t" r="r" b="b"/>
              <a:pathLst>
                <a:path w="9102725" h="8889">
                  <a:moveTo>
                    <a:pt x="184478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783969" y="8890"/>
                  </a:lnTo>
                  <a:lnTo>
                    <a:pt x="1844789" y="0"/>
                  </a:lnTo>
                  <a:close/>
                </a:path>
                <a:path w="9102725" h="8889">
                  <a:moveTo>
                    <a:pt x="5345023" y="8890"/>
                  </a:moveTo>
                  <a:lnTo>
                    <a:pt x="5300827" y="0"/>
                  </a:lnTo>
                  <a:lnTo>
                    <a:pt x="3392995" y="0"/>
                  </a:lnTo>
                  <a:lnTo>
                    <a:pt x="3471494" y="8890"/>
                  </a:lnTo>
                  <a:lnTo>
                    <a:pt x="5345023" y="8890"/>
                  </a:lnTo>
                  <a:close/>
                </a:path>
                <a:path w="9102725" h="8889">
                  <a:moveTo>
                    <a:pt x="9102725" y="0"/>
                  </a:moveTo>
                  <a:lnTo>
                    <a:pt x="8349602" y="0"/>
                  </a:lnTo>
                  <a:lnTo>
                    <a:pt x="8318487" y="8890"/>
                  </a:lnTo>
                  <a:lnTo>
                    <a:pt x="9077642" y="8890"/>
                  </a:lnTo>
                  <a:lnTo>
                    <a:pt x="9102725" y="0"/>
                  </a:lnTo>
                  <a:close/>
                </a:path>
              </a:pathLst>
            </a:custGeom>
            <a:solidFill>
              <a:srgbClr val="00C4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0" y="356869"/>
              <a:ext cx="9065260" cy="10160"/>
            </a:xfrm>
            <a:custGeom>
              <a:avLst/>
              <a:gdLst/>
              <a:ahLst/>
              <a:cxnLst/>
              <a:rect l="l" t="t" r="r" b="b"/>
              <a:pathLst>
                <a:path w="9065260" h="10160">
                  <a:moveTo>
                    <a:pt x="178396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714461" y="10160"/>
                  </a:lnTo>
                  <a:lnTo>
                    <a:pt x="1783969" y="0"/>
                  </a:lnTo>
                  <a:close/>
                </a:path>
                <a:path w="9065260" h="10160">
                  <a:moveTo>
                    <a:pt x="5395531" y="10160"/>
                  </a:moveTo>
                  <a:lnTo>
                    <a:pt x="5345023" y="0"/>
                  </a:lnTo>
                  <a:lnTo>
                    <a:pt x="3471494" y="0"/>
                  </a:lnTo>
                  <a:lnTo>
                    <a:pt x="3561207" y="10160"/>
                  </a:lnTo>
                  <a:lnTo>
                    <a:pt x="5395531" y="10160"/>
                  </a:lnTo>
                  <a:close/>
                </a:path>
                <a:path w="9065260" h="10160">
                  <a:moveTo>
                    <a:pt x="9065095" y="0"/>
                  </a:moveTo>
                  <a:lnTo>
                    <a:pt x="8302942" y="0"/>
                  </a:lnTo>
                  <a:lnTo>
                    <a:pt x="8302942" y="8890"/>
                  </a:lnTo>
                  <a:lnTo>
                    <a:pt x="8285162" y="8890"/>
                  </a:lnTo>
                  <a:lnTo>
                    <a:pt x="8285162" y="10160"/>
                  </a:lnTo>
                  <a:lnTo>
                    <a:pt x="9050401" y="10160"/>
                  </a:lnTo>
                  <a:lnTo>
                    <a:pt x="9050401" y="8890"/>
                  </a:lnTo>
                  <a:lnTo>
                    <a:pt x="9065095" y="8890"/>
                  </a:lnTo>
                  <a:lnTo>
                    <a:pt x="9065095" y="0"/>
                  </a:lnTo>
                  <a:close/>
                </a:path>
              </a:pathLst>
            </a:custGeom>
            <a:solidFill>
              <a:srgbClr val="00C3D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0" y="365759"/>
              <a:ext cx="9052560" cy="10160"/>
            </a:xfrm>
            <a:custGeom>
              <a:avLst/>
              <a:gdLst/>
              <a:ahLst/>
              <a:cxnLst/>
              <a:rect l="l" t="t" r="r" b="b"/>
              <a:pathLst>
                <a:path w="9052560" h="10160">
                  <a:moveTo>
                    <a:pt x="172314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653654" y="10160"/>
                  </a:lnTo>
                  <a:lnTo>
                    <a:pt x="1723148" y="0"/>
                  </a:lnTo>
                  <a:close/>
                </a:path>
                <a:path w="9052560" h="10160">
                  <a:moveTo>
                    <a:pt x="5439727" y="10160"/>
                  </a:moveTo>
                  <a:lnTo>
                    <a:pt x="5389219" y="0"/>
                  </a:lnTo>
                  <a:lnTo>
                    <a:pt x="3549993" y="0"/>
                  </a:lnTo>
                  <a:lnTo>
                    <a:pt x="3639693" y="10160"/>
                  </a:lnTo>
                  <a:lnTo>
                    <a:pt x="5439727" y="10160"/>
                  </a:lnTo>
                  <a:close/>
                </a:path>
                <a:path w="9052560" h="10160">
                  <a:moveTo>
                    <a:pt x="9052560" y="0"/>
                  </a:moveTo>
                  <a:lnTo>
                    <a:pt x="8287372" y="0"/>
                  </a:lnTo>
                  <a:lnTo>
                    <a:pt x="8251812" y="10160"/>
                  </a:lnTo>
                  <a:lnTo>
                    <a:pt x="9018003" y="10160"/>
                  </a:lnTo>
                  <a:lnTo>
                    <a:pt x="9052560" y="0"/>
                  </a:lnTo>
                  <a:close/>
                </a:path>
              </a:pathLst>
            </a:custGeom>
            <a:solidFill>
              <a:srgbClr val="00C2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0" y="374649"/>
              <a:ext cx="9022715" cy="10160"/>
            </a:xfrm>
            <a:custGeom>
              <a:avLst/>
              <a:gdLst/>
              <a:ahLst/>
              <a:cxnLst/>
              <a:rect l="l" t="t" r="r" b="b"/>
              <a:pathLst>
                <a:path w="9022715" h="10160">
                  <a:moveTo>
                    <a:pt x="166234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592834" y="10160"/>
                  </a:lnTo>
                  <a:lnTo>
                    <a:pt x="1662341" y="0"/>
                  </a:lnTo>
                  <a:close/>
                </a:path>
                <a:path w="9022715" h="10160">
                  <a:moveTo>
                    <a:pt x="5483923" y="10160"/>
                  </a:moveTo>
                  <a:lnTo>
                    <a:pt x="5433415" y="0"/>
                  </a:lnTo>
                  <a:lnTo>
                    <a:pt x="3628479" y="0"/>
                  </a:lnTo>
                  <a:lnTo>
                    <a:pt x="3718191" y="10160"/>
                  </a:lnTo>
                  <a:lnTo>
                    <a:pt x="5483923" y="10160"/>
                  </a:lnTo>
                  <a:close/>
                </a:path>
                <a:path w="9022715" h="10160">
                  <a:moveTo>
                    <a:pt x="9022334" y="0"/>
                  </a:moveTo>
                  <a:lnTo>
                    <a:pt x="8256257" y="0"/>
                  </a:lnTo>
                  <a:lnTo>
                    <a:pt x="8220710" y="10160"/>
                  </a:lnTo>
                  <a:lnTo>
                    <a:pt x="8987790" y="10160"/>
                  </a:lnTo>
                  <a:lnTo>
                    <a:pt x="9022334" y="0"/>
                  </a:lnTo>
                  <a:close/>
                </a:path>
              </a:pathLst>
            </a:custGeom>
            <a:solidFill>
              <a:srgbClr val="00C1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0" y="384809"/>
              <a:ext cx="8987790" cy="8890"/>
            </a:xfrm>
            <a:custGeom>
              <a:avLst/>
              <a:gdLst/>
              <a:ahLst/>
              <a:cxnLst/>
              <a:rect l="l" t="t" r="r" b="b"/>
              <a:pathLst>
                <a:path w="8987790" h="8889">
                  <a:moveTo>
                    <a:pt x="1571117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543977" y="8890"/>
                  </a:lnTo>
                  <a:lnTo>
                    <a:pt x="1543977" y="6350"/>
                  </a:lnTo>
                  <a:lnTo>
                    <a:pt x="1571117" y="6350"/>
                  </a:lnTo>
                  <a:lnTo>
                    <a:pt x="1571117" y="0"/>
                  </a:lnTo>
                  <a:close/>
                </a:path>
                <a:path w="8987790" h="8889">
                  <a:moveTo>
                    <a:pt x="5528119" y="8890"/>
                  </a:moveTo>
                  <a:lnTo>
                    <a:pt x="5483923" y="0"/>
                  </a:lnTo>
                  <a:lnTo>
                    <a:pt x="3718191" y="0"/>
                  </a:lnTo>
                  <a:lnTo>
                    <a:pt x="3796690" y="8890"/>
                  </a:lnTo>
                  <a:lnTo>
                    <a:pt x="5528119" y="8890"/>
                  </a:lnTo>
                  <a:close/>
                </a:path>
                <a:path w="8987790" h="8889">
                  <a:moveTo>
                    <a:pt x="8987790" y="0"/>
                  </a:moveTo>
                  <a:lnTo>
                    <a:pt x="8220697" y="0"/>
                  </a:lnTo>
                  <a:lnTo>
                    <a:pt x="8182965" y="8890"/>
                  </a:lnTo>
                  <a:lnTo>
                    <a:pt x="8957564" y="8890"/>
                  </a:lnTo>
                  <a:lnTo>
                    <a:pt x="8987790" y="0"/>
                  </a:lnTo>
                  <a:close/>
                </a:path>
              </a:pathLst>
            </a:custGeom>
            <a:solidFill>
              <a:srgbClr val="00C0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0" y="393699"/>
              <a:ext cx="8957945" cy="8890"/>
            </a:xfrm>
            <a:custGeom>
              <a:avLst/>
              <a:gdLst/>
              <a:ahLst/>
              <a:cxnLst/>
              <a:rect l="l" t="t" r="r" b="b"/>
              <a:pathLst>
                <a:path w="8957945" h="8889">
                  <a:moveTo>
                    <a:pt x="153855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500632" y="8890"/>
                  </a:lnTo>
                  <a:lnTo>
                    <a:pt x="1538554" y="0"/>
                  </a:lnTo>
                  <a:close/>
                </a:path>
                <a:path w="8957945" h="8889">
                  <a:moveTo>
                    <a:pt x="5572315" y="8890"/>
                  </a:moveTo>
                  <a:lnTo>
                    <a:pt x="5528119" y="0"/>
                  </a:lnTo>
                  <a:lnTo>
                    <a:pt x="3796690" y="0"/>
                  </a:lnTo>
                  <a:lnTo>
                    <a:pt x="3875176" y="8890"/>
                  </a:lnTo>
                  <a:lnTo>
                    <a:pt x="5572315" y="8890"/>
                  </a:lnTo>
                  <a:close/>
                </a:path>
                <a:path w="8957945" h="8889">
                  <a:moveTo>
                    <a:pt x="8957564" y="0"/>
                  </a:moveTo>
                  <a:lnTo>
                    <a:pt x="8182965" y="0"/>
                  </a:lnTo>
                  <a:lnTo>
                    <a:pt x="8145221" y="8890"/>
                  </a:lnTo>
                  <a:lnTo>
                    <a:pt x="8927338" y="8890"/>
                  </a:lnTo>
                  <a:lnTo>
                    <a:pt x="8957564" y="0"/>
                  </a:lnTo>
                  <a:close/>
                </a:path>
              </a:pathLst>
            </a:custGeom>
            <a:solidFill>
              <a:srgbClr val="00BF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0" y="402589"/>
              <a:ext cx="8927465" cy="10160"/>
            </a:xfrm>
            <a:custGeom>
              <a:avLst/>
              <a:gdLst/>
              <a:ahLst/>
              <a:cxnLst/>
              <a:rect l="l" t="t" r="r" b="b"/>
              <a:pathLst>
                <a:path w="8927465" h="10159">
                  <a:moveTo>
                    <a:pt x="150063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457299" y="10160"/>
                  </a:lnTo>
                  <a:lnTo>
                    <a:pt x="1500632" y="0"/>
                  </a:lnTo>
                  <a:close/>
                </a:path>
                <a:path w="8927465" h="10159">
                  <a:moveTo>
                    <a:pt x="5622823" y="10160"/>
                  </a:moveTo>
                  <a:lnTo>
                    <a:pt x="5572315" y="0"/>
                  </a:lnTo>
                  <a:lnTo>
                    <a:pt x="3875176" y="0"/>
                  </a:lnTo>
                  <a:lnTo>
                    <a:pt x="3964889" y="10160"/>
                  </a:lnTo>
                  <a:lnTo>
                    <a:pt x="5622823" y="10160"/>
                  </a:lnTo>
                  <a:close/>
                </a:path>
                <a:path w="8927465" h="10159">
                  <a:moveTo>
                    <a:pt x="8927338" y="0"/>
                  </a:moveTo>
                  <a:lnTo>
                    <a:pt x="8145221" y="0"/>
                  </a:lnTo>
                  <a:lnTo>
                    <a:pt x="8102079" y="10160"/>
                  </a:lnTo>
                  <a:lnTo>
                    <a:pt x="8892794" y="10160"/>
                  </a:lnTo>
                  <a:lnTo>
                    <a:pt x="8927338" y="0"/>
                  </a:lnTo>
                  <a:close/>
                </a:path>
              </a:pathLst>
            </a:custGeom>
            <a:solidFill>
              <a:srgbClr val="00BED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0" y="411479"/>
              <a:ext cx="8888730" cy="10160"/>
            </a:xfrm>
            <a:custGeom>
              <a:avLst/>
              <a:gdLst/>
              <a:ahLst/>
              <a:cxnLst/>
              <a:rect l="l" t="t" r="r" b="b"/>
              <a:pathLst>
                <a:path w="8888730" h="10159">
                  <a:moveTo>
                    <a:pt x="146272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419377" y="10160"/>
                  </a:lnTo>
                  <a:lnTo>
                    <a:pt x="1462722" y="0"/>
                  </a:lnTo>
                  <a:close/>
                </a:path>
                <a:path w="8888730" h="10159">
                  <a:moveTo>
                    <a:pt x="5667019" y="10160"/>
                  </a:moveTo>
                  <a:lnTo>
                    <a:pt x="5616511" y="0"/>
                  </a:lnTo>
                  <a:lnTo>
                    <a:pt x="3953675" y="0"/>
                  </a:lnTo>
                  <a:lnTo>
                    <a:pt x="4043375" y="10160"/>
                  </a:lnTo>
                  <a:lnTo>
                    <a:pt x="5667019" y="10160"/>
                  </a:lnTo>
                  <a:close/>
                </a:path>
                <a:path w="8888730" h="10159">
                  <a:moveTo>
                    <a:pt x="8888476" y="0"/>
                  </a:moveTo>
                  <a:lnTo>
                    <a:pt x="8096694" y="0"/>
                  </a:lnTo>
                  <a:lnTo>
                    <a:pt x="8096694" y="5080"/>
                  </a:lnTo>
                  <a:lnTo>
                    <a:pt x="8075117" y="5080"/>
                  </a:lnTo>
                  <a:lnTo>
                    <a:pt x="8075117" y="10160"/>
                  </a:lnTo>
                  <a:lnTo>
                    <a:pt x="8869502" y="10160"/>
                  </a:lnTo>
                  <a:lnTo>
                    <a:pt x="8869502" y="5080"/>
                  </a:lnTo>
                  <a:lnTo>
                    <a:pt x="8888476" y="5080"/>
                  </a:lnTo>
                  <a:lnTo>
                    <a:pt x="8888476" y="0"/>
                  </a:lnTo>
                  <a:close/>
                </a:path>
              </a:pathLst>
            </a:custGeom>
            <a:solidFill>
              <a:srgbClr val="00BD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0" y="420369"/>
              <a:ext cx="8864600" cy="10160"/>
            </a:xfrm>
            <a:custGeom>
              <a:avLst/>
              <a:gdLst/>
              <a:ahLst/>
              <a:cxnLst/>
              <a:rect l="l" t="t" r="r" b="b"/>
              <a:pathLst>
                <a:path w="8864600" h="10159">
                  <a:moveTo>
                    <a:pt x="142480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381455" y="10160"/>
                  </a:lnTo>
                  <a:lnTo>
                    <a:pt x="1424800" y="0"/>
                  </a:lnTo>
                  <a:close/>
                </a:path>
                <a:path w="8864600" h="10159">
                  <a:moveTo>
                    <a:pt x="5711215" y="10160"/>
                  </a:moveTo>
                  <a:lnTo>
                    <a:pt x="5660707" y="0"/>
                  </a:lnTo>
                  <a:lnTo>
                    <a:pt x="4032173" y="0"/>
                  </a:lnTo>
                  <a:lnTo>
                    <a:pt x="4121874" y="10160"/>
                  </a:lnTo>
                  <a:lnTo>
                    <a:pt x="5711215" y="10160"/>
                  </a:lnTo>
                  <a:close/>
                </a:path>
                <a:path w="8864600" h="10159">
                  <a:moveTo>
                    <a:pt x="8864346" y="0"/>
                  </a:moveTo>
                  <a:lnTo>
                    <a:pt x="8069732" y="0"/>
                  </a:lnTo>
                  <a:lnTo>
                    <a:pt x="8026590" y="10160"/>
                  </a:lnTo>
                  <a:lnTo>
                    <a:pt x="8823046" y="10160"/>
                  </a:lnTo>
                  <a:lnTo>
                    <a:pt x="8864346" y="0"/>
                  </a:lnTo>
                  <a:close/>
                </a:path>
              </a:pathLst>
            </a:custGeom>
            <a:solidFill>
              <a:srgbClr val="00BC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0" y="430529"/>
              <a:ext cx="8823325" cy="8890"/>
            </a:xfrm>
            <a:custGeom>
              <a:avLst/>
              <a:gdLst/>
              <a:ahLst/>
              <a:cxnLst/>
              <a:rect l="l" t="t" r="r" b="b"/>
              <a:pathLst>
                <a:path w="8823325" h="8890">
                  <a:moveTo>
                    <a:pt x="1381455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343533" y="8890"/>
                  </a:lnTo>
                  <a:lnTo>
                    <a:pt x="1381455" y="0"/>
                  </a:lnTo>
                  <a:close/>
                </a:path>
                <a:path w="8823325" h="8890">
                  <a:moveTo>
                    <a:pt x="5740006" y="1270"/>
                  </a:moveTo>
                  <a:lnTo>
                    <a:pt x="5714377" y="1270"/>
                  </a:lnTo>
                  <a:lnTo>
                    <a:pt x="5714377" y="0"/>
                  </a:lnTo>
                  <a:lnTo>
                    <a:pt x="4127487" y="0"/>
                  </a:lnTo>
                  <a:lnTo>
                    <a:pt x="4127487" y="1270"/>
                  </a:lnTo>
                  <a:lnTo>
                    <a:pt x="4166730" y="1270"/>
                  </a:lnTo>
                  <a:lnTo>
                    <a:pt x="4166730" y="8890"/>
                  </a:lnTo>
                  <a:lnTo>
                    <a:pt x="5740006" y="8890"/>
                  </a:lnTo>
                  <a:lnTo>
                    <a:pt x="5740006" y="1270"/>
                  </a:lnTo>
                  <a:close/>
                </a:path>
                <a:path w="8823325" h="8890">
                  <a:moveTo>
                    <a:pt x="8823046" y="0"/>
                  </a:moveTo>
                  <a:lnTo>
                    <a:pt x="8026590" y="0"/>
                  </a:lnTo>
                  <a:lnTo>
                    <a:pt x="7988846" y="8890"/>
                  </a:lnTo>
                  <a:lnTo>
                    <a:pt x="8786901" y="8890"/>
                  </a:lnTo>
                  <a:lnTo>
                    <a:pt x="8823046" y="0"/>
                  </a:lnTo>
                  <a:close/>
                </a:path>
              </a:pathLst>
            </a:custGeom>
            <a:solidFill>
              <a:srgbClr val="00BBD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0" y="439419"/>
              <a:ext cx="8787130" cy="10160"/>
            </a:xfrm>
            <a:custGeom>
              <a:avLst/>
              <a:gdLst/>
              <a:ahLst/>
              <a:cxnLst/>
              <a:rect l="l" t="t" r="r" b="b"/>
              <a:pathLst>
                <a:path w="8787130" h="10159">
                  <a:moveTo>
                    <a:pt x="1343533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300200" y="10160"/>
                  </a:lnTo>
                  <a:lnTo>
                    <a:pt x="1343533" y="0"/>
                  </a:lnTo>
                  <a:close/>
                </a:path>
                <a:path w="8787130" h="10159">
                  <a:moveTo>
                    <a:pt x="5822404" y="10160"/>
                  </a:moveTo>
                  <a:lnTo>
                    <a:pt x="5762472" y="0"/>
                  </a:lnTo>
                  <a:lnTo>
                    <a:pt x="4200372" y="0"/>
                  </a:lnTo>
                  <a:lnTo>
                    <a:pt x="4290072" y="10160"/>
                  </a:lnTo>
                  <a:lnTo>
                    <a:pt x="5822404" y="10160"/>
                  </a:lnTo>
                  <a:close/>
                </a:path>
                <a:path w="8787130" h="10159">
                  <a:moveTo>
                    <a:pt x="8786901" y="0"/>
                  </a:moveTo>
                  <a:lnTo>
                    <a:pt x="7988846" y="0"/>
                  </a:lnTo>
                  <a:lnTo>
                    <a:pt x="7945717" y="10160"/>
                  </a:lnTo>
                  <a:lnTo>
                    <a:pt x="8745601" y="10160"/>
                  </a:lnTo>
                  <a:lnTo>
                    <a:pt x="8786901" y="0"/>
                  </a:lnTo>
                  <a:close/>
                </a:path>
              </a:pathLst>
            </a:custGeom>
            <a:solidFill>
              <a:srgbClr val="00BA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0" y="448309"/>
              <a:ext cx="8733155" cy="10160"/>
            </a:xfrm>
            <a:custGeom>
              <a:avLst/>
              <a:gdLst/>
              <a:ahLst/>
              <a:cxnLst/>
              <a:rect l="l" t="t" r="r" b="b"/>
              <a:pathLst>
                <a:path w="8733155" h="10159">
                  <a:moveTo>
                    <a:pt x="130561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62278" y="10160"/>
                  </a:lnTo>
                  <a:lnTo>
                    <a:pt x="1305610" y="0"/>
                  </a:lnTo>
                  <a:close/>
                </a:path>
                <a:path w="8733155" h="10159">
                  <a:moveTo>
                    <a:pt x="5874842" y="10160"/>
                  </a:moveTo>
                  <a:lnTo>
                    <a:pt x="5814911" y="0"/>
                  </a:lnTo>
                  <a:lnTo>
                    <a:pt x="4278858" y="0"/>
                  </a:lnTo>
                  <a:lnTo>
                    <a:pt x="4368571" y="10160"/>
                  </a:lnTo>
                  <a:lnTo>
                    <a:pt x="5874842" y="10160"/>
                  </a:lnTo>
                  <a:close/>
                </a:path>
                <a:path w="8733155" h="10159">
                  <a:moveTo>
                    <a:pt x="8732698" y="0"/>
                  </a:moveTo>
                  <a:lnTo>
                    <a:pt x="7932229" y="0"/>
                  </a:lnTo>
                  <a:lnTo>
                    <a:pt x="7932229" y="8890"/>
                  </a:lnTo>
                  <a:lnTo>
                    <a:pt x="7910068" y="8890"/>
                  </a:lnTo>
                  <a:lnTo>
                    <a:pt x="7910068" y="10160"/>
                  </a:lnTo>
                  <a:lnTo>
                    <a:pt x="8712048" y="10160"/>
                  </a:lnTo>
                  <a:lnTo>
                    <a:pt x="8712048" y="8890"/>
                  </a:lnTo>
                  <a:lnTo>
                    <a:pt x="8732698" y="8890"/>
                  </a:lnTo>
                  <a:lnTo>
                    <a:pt x="8732698" y="0"/>
                  </a:lnTo>
                  <a:close/>
                </a:path>
              </a:pathLst>
            </a:custGeom>
            <a:solidFill>
              <a:srgbClr val="00B9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0" y="457199"/>
              <a:ext cx="8714740" cy="10160"/>
            </a:xfrm>
            <a:custGeom>
              <a:avLst/>
              <a:gdLst/>
              <a:ahLst/>
              <a:cxnLst/>
              <a:rect l="l" t="t" r="r" b="b"/>
              <a:pathLst>
                <a:path w="8714740" h="10159">
                  <a:moveTo>
                    <a:pt x="12676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24356" y="10160"/>
                  </a:lnTo>
                  <a:lnTo>
                    <a:pt x="1267688" y="0"/>
                  </a:lnTo>
                  <a:close/>
                </a:path>
                <a:path w="8714740" h="10159">
                  <a:moveTo>
                    <a:pt x="5927280" y="10160"/>
                  </a:moveTo>
                  <a:lnTo>
                    <a:pt x="5867349" y="0"/>
                  </a:lnTo>
                  <a:lnTo>
                    <a:pt x="4357357" y="0"/>
                  </a:lnTo>
                  <a:lnTo>
                    <a:pt x="4447070" y="10160"/>
                  </a:lnTo>
                  <a:lnTo>
                    <a:pt x="5927280" y="10160"/>
                  </a:lnTo>
                  <a:close/>
                </a:path>
                <a:path w="8714740" h="10159">
                  <a:moveTo>
                    <a:pt x="8714626" y="0"/>
                  </a:moveTo>
                  <a:lnTo>
                    <a:pt x="7913370" y="0"/>
                  </a:lnTo>
                  <a:lnTo>
                    <a:pt x="7860703" y="10160"/>
                  </a:lnTo>
                  <a:lnTo>
                    <a:pt x="8673325" y="10160"/>
                  </a:lnTo>
                  <a:lnTo>
                    <a:pt x="8714626" y="0"/>
                  </a:lnTo>
                  <a:close/>
                </a:path>
              </a:pathLst>
            </a:custGeom>
            <a:solidFill>
              <a:srgbClr val="00B8D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0" y="466089"/>
              <a:ext cx="8660765" cy="10160"/>
            </a:xfrm>
            <a:custGeom>
              <a:avLst/>
              <a:gdLst/>
              <a:ahLst/>
              <a:cxnLst/>
              <a:rect l="l" t="t" r="r" b="b"/>
              <a:pathLst>
                <a:path w="8660765" h="10159">
                  <a:moveTo>
                    <a:pt x="121622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196873" y="10160"/>
                  </a:lnTo>
                  <a:lnTo>
                    <a:pt x="1196873" y="6350"/>
                  </a:lnTo>
                  <a:lnTo>
                    <a:pt x="1216228" y="6350"/>
                  </a:lnTo>
                  <a:lnTo>
                    <a:pt x="1216228" y="0"/>
                  </a:lnTo>
                  <a:close/>
                </a:path>
                <a:path w="8660765" h="10159">
                  <a:moveTo>
                    <a:pt x="5979719" y="10160"/>
                  </a:moveTo>
                  <a:lnTo>
                    <a:pt x="5919787" y="0"/>
                  </a:lnTo>
                  <a:lnTo>
                    <a:pt x="4435856" y="0"/>
                  </a:lnTo>
                  <a:lnTo>
                    <a:pt x="4525556" y="10160"/>
                  </a:lnTo>
                  <a:lnTo>
                    <a:pt x="5979719" y="10160"/>
                  </a:lnTo>
                  <a:close/>
                </a:path>
                <a:path w="8660765" h="10159">
                  <a:moveTo>
                    <a:pt x="8660409" y="0"/>
                  </a:moveTo>
                  <a:lnTo>
                    <a:pt x="7844244" y="0"/>
                  </a:lnTo>
                  <a:lnTo>
                    <a:pt x="7844244" y="8890"/>
                  </a:lnTo>
                  <a:lnTo>
                    <a:pt x="7817904" y="8890"/>
                  </a:lnTo>
                  <a:lnTo>
                    <a:pt x="7817904" y="10160"/>
                  </a:lnTo>
                  <a:lnTo>
                    <a:pt x="8639365" y="10160"/>
                  </a:lnTo>
                  <a:lnTo>
                    <a:pt x="8639365" y="8890"/>
                  </a:lnTo>
                  <a:lnTo>
                    <a:pt x="8660409" y="8890"/>
                  </a:lnTo>
                  <a:lnTo>
                    <a:pt x="8660409" y="0"/>
                  </a:lnTo>
                  <a:close/>
                </a:path>
              </a:pathLst>
            </a:custGeom>
            <a:solidFill>
              <a:srgbClr val="00B7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0" y="476249"/>
              <a:ext cx="8636635" cy="8890"/>
            </a:xfrm>
            <a:custGeom>
              <a:avLst/>
              <a:gdLst/>
              <a:ahLst/>
              <a:cxnLst/>
              <a:rect l="l" t="t" r="r" b="b"/>
              <a:pathLst>
                <a:path w="8636635" h="8890">
                  <a:moveTo>
                    <a:pt x="119105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163942" y="8890"/>
                  </a:lnTo>
                  <a:lnTo>
                    <a:pt x="1191056" y="0"/>
                  </a:lnTo>
                  <a:close/>
                </a:path>
                <a:path w="8636635" h="8890">
                  <a:moveTo>
                    <a:pt x="6032144" y="8890"/>
                  </a:moveTo>
                  <a:lnTo>
                    <a:pt x="5979719" y="0"/>
                  </a:lnTo>
                  <a:lnTo>
                    <a:pt x="4525556" y="0"/>
                  </a:lnTo>
                  <a:lnTo>
                    <a:pt x="4604055" y="8890"/>
                  </a:lnTo>
                  <a:lnTo>
                    <a:pt x="6032144" y="8890"/>
                  </a:lnTo>
                  <a:close/>
                </a:path>
                <a:path w="8636635" h="8890">
                  <a:moveTo>
                    <a:pt x="8636381" y="0"/>
                  </a:moveTo>
                  <a:lnTo>
                    <a:pt x="7814615" y="0"/>
                  </a:lnTo>
                  <a:lnTo>
                    <a:pt x="7768526" y="8890"/>
                  </a:lnTo>
                  <a:lnTo>
                    <a:pt x="8594649" y="8890"/>
                  </a:lnTo>
                  <a:lnTo>
                    <a:pt x="8636381" y="0"/>
                  </a:lnTo>
                  <a:close/>
                </a:path>
              </a:pathLst>
            </a:custGeom>
            <a:solidFill>
              <a:srgbClr val="00B6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0" y="485139"/>
              <a:ext cx="8594725" cy="10160"/>
            </a:xfrm>
            <a:custGeom>
              <a:avLst/>
              <a:gdLst/>
              <a:ahLst/>
              <a:cxnLst/>
              <a:rect l="l" t="t" r="r" b="b"/>
              <a:pathLst>
                <a:path w="8594725" h="10159">
                  <a:moveTo>
                    <a:pt x="116395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32954" y="10160"/>
                  </a:lnTo>
                  <a:lnTo>
                    <a:pt x="1163955" y="0"/>
                  </a:lnTo>
                  <a:close/>
                </a:path>
                <a:path w="8594725" h="10159">
                  <a:moveTo>
                    <a:pt x="6092075" y="10160"/>
                  </a:moveTo>
                  <a:lnTo>
                    <a:pt x="6032144" y="0"/>
                  </a:lnTo>
                  <a:lnTo>
                    <a:pt x="4604055" y="0"/>
                  </a:lnTo>
                  <a:lnTo>
                    <a:pt x="4693767" y="10160"/>
                  </a:lnTo>
                  <a:lnTo>
                    <a:pt x="6092075" y="10160"/>
                  </a:lnTo>
                  <a:close/>
                </a:path>
                <a:path w="8594725" h="10159">
                  <a:moveTo>
                    <a:pt x="8594649" y="0"/>
                  </a:moveTo>
                  <a:lnTo>
                    <a:pt x="7768526" y="0"/>
                  </a:lnTo>
                  <a:lnTo>
                    <a:pt x="7715859" y="10160"/>
                  </a:lnTo>
                  <a:lnTo>
                    <a:pt x="8546960" y="10160"/>
                  </a:lnTo>
                  <a:lnTo>
                    <a:pt x="8594649" y="0"/>
                  </a:lnTo>
                  <a:close/>
                </a:path>
              </a:pathLst>
            </a:custGeom>
            <a:solidFill>
              <a:srgbClr val="00B5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0" y="494029"/>
              <a:ext cx="8553450" cy="10160"/>
            </a:xfrm>
            <a:custGeom>
              <a:avLst/>
              <a:gdLst/>
              <a:ahLst/>
              <a:cxnLst/>
              <a:rect l="l" t="t" r="r" b="b"/>
              <a:pathLst>
                <a:path w="8553450" h="10159">
                  <a:moveTo>
                    <a:pt x="11368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05839" y="10160"/>
                  </a:lnTo>
                  <a:lnTo>
                    <a:pt x="1136840" y="0"/>
                  </a:lnTo>
                  <a:close/>
                </a:path>
                <a:path w="8553450" h="10159">
                  <a:moveTo>
                    <a:pt x="6144514" y="10160"/>
                  </a:moveTo>
                  <a:lnTo>
                    <a:pt x="6084582" y="0"/>
                  </a:lnTo>
                  <a:lnTo>
                    <a:pt x="4682553" y="0"/>
                  </a:lnTo>
                  <a:lnTo>
                    <a:pt x="4772253" y="10160"/>
                  </a:lnTo>
                  <a:lnTo>
                    <a:pt x="6144514" y="10160"/>
                  </a:lnTo>
                  <a:close/>
                </a:path>
                <a:path w="8553450" h="10159">
                  <a:moveTo>
                    <a:pt x="8552929" y="0"/>
                  </a:moveTo>
                  <a:lnTo>
                    <a:pt x="7722451" y="0"/>
                  </a:lnTo>
                  <a:lnTo>
                    <a:pt x="7669784" y="10160"/>
                  </a:lnTo>
                  <a:lnTo>
                    <a:pt x="8505241" y="10160"/>
                  </a:lnTo>
                  <a:lnTo>
                    <a:pt x="8552929" y="0"/>
                  </a:lnTo>
                  <a:close/>
                </a:path>
              </a:pathLst>
            </a:custGeom>
            <a:solidFill>
              <a:srgbClr val="00B4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0" y="502919"/>
              <a:ext cx="8511540" cy="10160"/>
            </a:xfrm>
            <a:custGeom>
              <a:avLst/>
              <a:gdLst/>
              <a:ahLst/>
              <a:cxnLst/>
              <a:rect l="l" t="t" r="r" b="b"/>
              <a:pathLst>
                <a:path w="8511540" h="10159">
                  <a:moveTo>
                    <a:pt x="1109713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078725" y="10160"/>
                  </a:lnTo>
                  <a:lnTo>
                    <a:pt x="1109713" y="0"/>
                  </a:lnTo>
                  <a:close/>
                </a:path>
                <a:path w="8511540" h="10159">
                  <a:moveTo>
                    <a:pt x="6186030" y="3810"/>
                  </a:moveTo>
                  <a:lnTo>
                    <a:pt x="6148260" y="3810"/>
                  </a:lnTo>
                  <a:lnTo>
                    <a:pt x="6148260" y="0"/>
                  </a:lnTo>
                  <a:lnTo>
                    <a:pt x="4777867" y="0"/>
                  </a:lnTo>
                  <a:lnTo>
                    <a:pt x="4777867" y="3810"/>
                  </a:lnTo>
                  <a:lnTo>
                    <a:pt x="4822710" y="3810"/>
                  </a:lnTo>
                  <a:lnTo>
                    <a:pt x="4822710" y="10160"/>
                  </a:lnTo>
                  <a:lnTo>
                    <a:pt x="6186030" y="10160"/>
                  </a:lnTo>
                  <a:lnTo>
                    <a:pt x="6186030" y="3810"/>
                  </a:lnTo>
                  <a:close/>
                </a:path>
                <a:path w="8511540" h="10159">
                  <a:moveTo>
                    <a:pt x="8511197" y="0"/>
                  </a:moveTo>
                  <a:lnTo>
                    <a:pt x="7676362" y="0"/>
                  </a:lnTo>
                  <a:lnTo>
                    <a:pt x="7623696" y="10160"/>
                  </a:lnTo>
                  <a:lnTo>
                    <a:pt x="8463509" y="10160"/>
                  </a:lnTo>
                  <a:lnTo>
                    <a:pt x="8511197" y="0"/>
                  </a:lnTo>
                  <a:close/>
                </a:path>
              </a:pathLst>
            </a:custGeom>
            <a:solidFill>
              <a:srgbClr val="00B3D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0" y="513079"/>
              <a:ext cx="8448675" cy="8890"/>
            </a:xfrm>
            <a:custGeom>
              <a:avLst/>
              <a:gdLst/>
              <a:ahLst/>
              <a:cxnLst/>
              <a:rect l="l" t="t" r="r" b="b"/>
              <a:pathLst>
                <a:path w="8448675" h="8890">
                  <a:moveTo>
                    <a:pt x="107873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051610" y="8890"/>
                  </a:lnTo>
                  <a:lnTo>
                    <a:pt x="1078738" y="0"/>
                  </a:lnTo>
                  <a:close/>
                </a:path>
                <a:path w="8448675" h="8890">
                  <a:moveTo>
                    <a:pt x="6286881" y="8890"/>
                  </a:moveTo>
                  <a:lnTo>
                    <a:pt x="6212573" y="0"/>
                  </a:lnTo>
                  <a:lnTo>
                    <a:pt x="4850752" y="0"/>
                  </a:lnTo>
                  <a:lnTo>
                    <a:pt x="4929238" y="8890"/>
                  </a:lnTo>
                  <a:lnTo>
                    <a:pt x="6286881" y="8890"/>
                  </a:lnTo>
                  <a:close/>
                </a:path>
                <a:path w="8448675" h="8890">
                  <a:moveTo>
                    <a:pt x="8448599" y="0"/>
                  </a:moveTo>
                  <a:lnTo>
                    <a:pt x="7607236" y="0"/>
                  </a:lnTo>
                  <a:lnTo>
                    <a:pt x="7607236" y="6350"/>
                  </a:lnTo>
                  <a:lnTo>
                    <a:pt x="7580173" y="6350"/>
                  </a:lnTo>
                  <a:lnTo>
                    <a:pt x="7580173" y="8890"/>
                  </a:lnTo>
                  <a:lnTo>
                    <a:pt x="8427745" y="8890"/>
                  </a:lnTo>
                  <a:lnTo>
                    <a:pt x="8427745" y="6350"/>
                  </a:lnTo>
                  <a:lnTo>
                    <a:pt x="8448599" y="6350"/>
                  </a:lnTo>
                  <a:lnTo>
                    <a:pt x="8448599" y="0"/>
                  </a:lnTo>
                  <a:close/>
                </a:path>
              </a:pathLst>
            </a:custGeom>
            <a:solidFill>
              <a:srgbClr val="00B2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0" y="521969"/>
              <a:ext cx="8422005" cy="8890"/>
            </a:xfrm>
            <a:custGeom>
              <a:avLst/>
              <a:gdLst/>
              <a:ahLst/>
              <a:cxnLst/>
              <a:rect l="l" t="t" r="r" b="b"/>
              <a:pathLst>
                <a:path w="8422005" h="8890">
                  <a:moveTo>
                    <a:pt x="105161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024496" y="8890"/>
                  </a:lnTo>
                  <a:lnTo>
                    <a:pt x="1051610" y="0"/>
                  </a:lnTo>
                  <a:close/>
                </a:path>
                <a:path w="8422005" h="8890">
                  <a:moveTo>
                    <a:pt x="6361201" y="8890"/>
                  </a:moveTo>
                  <a:lnTo>
                    <a:pt x="6286881" y="0"/>
                  </a:lnTo>
                  <a:lnTo>
                    <a:pt x="4929238" y="0"/>
                  </a:lnTo>
                  <a:lnTo>
                    <a:pt x="5007737" y="8890"/>
                  </a:lnTo>
                  <a:lnTo>
                    <a:pt x="6361201" y="8890"/>
                  </a:lnTo>
                  <a:close/>
                </a:path>
                <a:path w="8422005" h="8890">
                  <a:moveTo>
                    <a:pt x="8421776" y="0"/>
                  </a:moveTo>
                  <a:lnTo>
                    <a:pt x="7569568" y="0"/>
                  </a:lnTo>
                  <a:lnTo>
                    <a:pt x="7495286" y="8890"/>
                  </a:lnTo>
                  <a:lnTo>
                    <a:pt x="8380044" y="8890"/>
                  </a:lnTo>
                  <a:lnTo>
                    <a:pt x="8421776" y="0"/>
                  </a:lnTo>
                  <a:close/>
                </a:path>
              </a:pathLst>
            </a:custGeom>
            <a:solidFill>
              <a:srgbClr val="00B1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0" y="530859"/>
              <a:ext cx="8365490" cy="10160"/>
            </a:xfrm>
            <a:custGeom>
              <a:avLst/>
              <a:gdLst/>
              <a:ahLst/>
              <a:cxnLst/>
              <a:rect l="l" t="t" r="r" b="b"/>
              <a:pathLst>
                <a:path w="8365490" h="10159">
                  <a:moveTo>
                    <a:pt x="102449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93508" y="10160"/>
                  </a:lnTo>
                  <a:lnTo>
                    <a:pt x="1024496" y="0"/>
                  </a:lnTo>
                  <a:close/>
                </a:path>
                <a:path w="8365490" h="10159">
                  <a:moveTo>
                    <a:pt x="6446126" y="10160"/>
                  </a:moveTo>
                  <a:lnTo>
                    <a:pt x="6361201" y="0"/>
                  </a:lnTo>
                  <a:lnTo>
                    <a:pt x="5007737" y="0"/>
                  </a:lnTo>
                  <a:lnTo>
                    <a:pt x="5097450" y="10160"/>
                  </a:lnTo>
                  <a:lnTo>
                    <a:pt x="6446126" y="10160"/>
                  </a:lnTo>
                  <a:close/>
                </a:path>
                <a:path w="8365490" h="10159">
                  <a:moveTo>
                    <a:pt x="8365147" y="0"/>
                  </a:moveTo>
                  <a:lnTo>
                    <a:pt x="7468756" y="0"/>
                  </a:lnTo>
                  <a:lnTo>
                    <a:pt x="7468756" y="6350"/>
                  </a:lnTo>
                  <a:lnTo>
                    <a:pt x="7426325" y="6350"/>
                  </a:lnTo>
                  <a:lnTo>
                    <a:pt x="7426325" y="10160"/>
                  </a:lnTo>
                  <a:lnTo>
                    <a:pt x="8339264" y="10160"/>
                  </a:lnTo>
                  <a:lnTo>
                    <a:pt x="8339264" y="6350"/>
                  </a:lnTo>
                  <a:lnTo>
                    <a:pt x="8365147" y="6350"/>
                  </a:lnTo>
                  <a:lnTo>
                    <a:pt x="8365147" y="0"/>
                  </a:lnTo>
                  <a:close/>
                </a:path>
              </a:pathLst>
            </a:custGeom>
            <a:solidFill>
              <a:srgbClr val="00B0D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0" y="539749"/>
              <a:ext cx="8335645" cy="10160"/>
            </a:xfrm>
            <a:custGeom>
              <a:avLst/>
              <a:gdLst/>
              <a:ahLst/>
              <a:cxnLst/>
              <a:rect l="l" t="t" r="r" b="b"/>
              <a:pathLst>
                <a:path w="8335645" h="10159">
                  <a:moveTo>
                    <a:pt x="99738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66393" y="10160"/>
                  </a:lnTo>
                  <a:lnTo>
                    <a:pt x="997381" y="0"/>
                  </a:lnTo>
                  <a:close/>
                </a:path>
                <a:path w="8335645" h="10159">
                  <a:moveTo>
                    <a:pt x="6520434" y="10160"/>
                  </a:moveTo>
                  <a:lnTo>
                    <a:pt x="6435509" y="0"/>
                  </a:lnTo>
                  <a:lnTo>
                    <a:pt x="5086235" y="0"/>
                  </a:lnTo>
                  <a:lnTo>
                    <a:pt x="5175936" y="10160"/>
                  </a:lnTo>
                  <a:lnTo>
                    <a:pt x="6520434" y="10160"/>
                  </a:lnTo>
                  <a:close/>
                </a:path>
                <a:path w="8335645" h="10159">
                  <a:moveTo>
                    <a:pt x="8335607" y="0"/>
                  </a:moveTo>
                  <a:lnTo>
                    <a:pt x="7421016" y="0"/>
                  </a:lnTo>
                  <a:lnTo>
                    <a:pt x="7336129" y="10160"/>
                  </a:lnTo>
                  <a:lnTo>
                    <a:pt x="8277085" y="10160"/>
                  </a:lnTo>
                  <a:lnTo>
                    <a:pt x="8335607" y="0"/>
                  </a:lnTo>
                  <a:close/>
                </a:path>
              </a:pathLst>
            </a:custGeom>
            <a:solidFill>
              <a:srgbClr val="00AF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0" y="548639"/>
              <a:ext cx="8284845" cy="10160"/>
            </a:xfrm>
            <a:custGeom>
              <a:avLst/>
              <a:gdLst/>
              <a:ahLst/>
              <a:cxnLst/>
              <a:rect l="l" t="t" r="r" b="b"/>
              <a:pathLst>
                <a:path w="8284845" h="10159">
                  <a:moveTo>
                    <a:pt x="97026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39279" y="10160"/>
                  </a:lnTo>
                  <a:lnTo>
                    <a:pt x="970267" y="0"/>
                  </a:lnTo>
                  <a:close/>
                </a:path>
                <a:path w="8284845" h="10159">
                  <a:moveTo>
                    <a:pt x="6597561" y="7620"/>
                  </a:moveTo>
                  <a:lnTo>
                    <a:pt x="6541668" y="7620"/>
                  </a:lnTo>
                  <a:lnTo>
                    <a:pt x="6541668" y="0"/>
                  </a:lnTo>
                  <a:lnTo>
                    <a:pt x="5198364" y="0"/>
                  </a:lnTo>
                  <a:lnTo>
                    <a:pt x="5198364" y="7620"/>
                  </a:lnTo>
                  <a:lnTo>
                    <a:pt x="5243220" y="7620"/>
                  </a:lnTo>
                  <a:lnTo>
                    <a:pt x="5243220" y="10160"/>
                  </a:lnTo>
                  <a:lnTo>
                    <a:pt x="6597561" y="10160"/>
                  </a:lnTo>
                  <a:lnTo>
                    <a:pt x="6597561" y="7620"/>
                  </a:lnTo>
                  <a:close/>
                </a:path>
                <a:path w="8284845" h="10159">
                  <a:moveTo>
                    <a:pt x="8284400" y="0"/>
                  </a:moveTo>
                  <a:lnTo>
                    <a:pt x="7346734" y="0"/>
                  </a:lnTo>
                  <a:lnTo>
                    <a:pt x="7261860" y="10160"/>
                  </a:lnTo>
                  <a:lnTo>
                    <a:pt x="8225866" y="10160"/>
                  </a:lnTo>
                  <a:lnTo>
                    <a:pt x="8284400" y="0"/>
                  </a:lnTo>
                  <a:close/>
                </a:path>
              </a:pathLst>
            </a:custGeom>
            <a:solidFill>
              <a:srgbClr val="00AE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0" y="558799"/>
              <a:ext cx="8226425" cy="8890"/>
            </a:xfrm>
            <a:custGeom>
              <a:avLst/>
              <a:gdLst/>
              <a:ahLst/>
              <a:cxnLst/>
              <a:rect l="l" t="t" r="r" b="b"/>
              <a:pathLst>
                <a:path w="8226425" h="8890">
                  <a:moveTo>
                    <a:pt x="93927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912164" y="8890"/>
                  </a:lnTo>
                  <a:lnTo>
                    <a:pt x="939279" y="0"/>
                  </a:lnTo>
                  <a:close/>
                </a:path>
                <a:path w="8226425" h="8890">
                  <a:moveTo>
                    <a:pt x="6789915" y="8890"/>
                  </a:moveTo>
                  <a:lnTo>
                    <a:pt x="6621602" y="0"/>
                  </a:lnTo>
                  <a:lnTo>
                    <a:pt x="5254434" y="0"/>
                  </a:lnTo>
                  <a:lnTo>
                    <a:pt x="5332933" y="8890"/>
                  </a:lnTo>
                  <a:lnTo>
                    <a:pt x="6789915" y="8890"/>
                  </a:lnTo>
                  <a:close/>
                </a:path>
                <a:path w="8226425" h="8890">
                  <a:moveTo>
                    <a:pt x="8225866" y="0"/>
                  </a:moveTo>
                  <a:lnTo>
                    <a:pt x="7261860" y="0"/>
                  </a:lnTo>
                  <a:lnTo>
                    <a:pt x="7085419" y="8890"/>
                  </a:lnTo>
                  <a:lnTo>
                    <a:pt x="8174647" y="8890"/>
                  </a:lnTo>
                  <a:lnTo>
                    <a:pt x="8225866" y="0"/>
                  </a:lnTo>
                  <a:close/>
                </a:path>
              </a:pathLst>
            </a:custGeom>
            <a:solidFill>
              <a:srgbClr val="00AD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0" y="567689"/>
              <a:ext cx="8174990" cy="8890"/>
            </a:xfrm>
            <a:custGeom>
              <a:avLst/>
              <a:gdLst/>
              <a:ahLst/>
              <a:cxnLst/>
              <a:rect l="l" t="t" r="r" b="b"/>
              <a:pathLst>
                <a:path w="8174990" h="8890">
                  <a:moveTo>
                    <a:pt x="91217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886546" y="8889"/>
                  </a:lnTo>
                  <a:lnTo>
                    <a:pt x="892810" y="6350"/>
                  </a:lnTo>
                  <a:lnTo>
                    <a:pt x="912177" y="0"/>
                  </a:lnTo>
                  <a:close/>
                </a:path>
                <a:path w="8174990" h="8890">
                  <a:moveTo>
                    <a:pt x="6789927" y="0"/>
                  </a:moveTo>
                  <a:lnTo>
                    <a:pt x="5332934" y="0"/>
                  </a:lnTo>
                  <a:lnTo>
                    <a:pt x="5411429" y="8889"/>
                  </a:lnTo>
                  <a:lnTo>
                    <a:pt x="8123444" y="8889"/>
                  </a:lnTo>
                  <a:lnTo>
                    <a:pt x="8130760" y="7620"/>
                  </a:lnTo>
                  <a:lnTo>
                    <a:pt x="6934200" y="7620"/>
                  </a:lnTo>
                  <a:lnTo>
                    <a:pt x="6789927" y="0"/>
                  </a:lnTo>
                  <a:close/>
                </a:path>
                <a:path w="8174990" h="8890">
                  <a:moveTo>
                    <a:pt x="8174658" y="0"/>
                  </a:moveTo>
                  <a:lnTo>
                    <a:pt x="7085427" y="0"/>
                  </a:lnTo>
                  <a:lnTo>
                    <a:pt x="6934200" y="7620"/>
                  </a:lnTo>
                  <a:lnTo>
                    <a:pt x="8130760" y="7620"/>
                  </a:lnTo>
                  <a:lnTo>
                    <a:pt x="8174658" y="0"/>
                  </a:lnTo>
                  <a:close/>
                </a:path>
              </a:pathLst>
            </a:custGeom>
            <a:solidFill>
              <a:srgbClr val="00AC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0" y="576579"/>
              <a:ext cx="8123555" cy="10160"/>
            </a:xfrm>
            <a:custGeom>
              <a:avLst/>
              <a:gdLst/>
              <a:ahLst/>
              <a:cxnLst/>
              <a:rect l="l" t="t" r="r" b="b"/>
              <a:pathLst>
                <a:path w="8123555" h="10159">
                  <a:moveTo>
                    <a:pt x="88653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61491" y="10160"/>
                  </a:lnTo>
                  <a:lnTo>
                    <a:pt x="886536" y="0"/>
                  </a:lnTo>
                  <a:close/>
                </a:path>
                <a:path w="8123555" h="10159">
                  <a:moveTo>
                    <a:pt x="8123441" y="0"/>
                  </a:moveTo>
                  <a:lnTo>
                    <a:pt x="5411419" y="0"/>
                  </a:lnTo>
                  <a:lnTo>
                    <a:pt x="5501132" y="10160"/>
                  </a:lnTo>
                  <a:lnTo>
                    <a:pt x="8064906" y="10160"/>
                  </a:lnTo>
                  <a:lnTo>
                    <a:pt x="8123441" y="0"/>
                  </a:lnTo>
                  <a:close/>
                </a:path>
              </a:pathLst>
            </a:custGeom>
            <a:solidFill>
              <a:srgbClr val="00AB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0" y="585469"/>
              <a:ext cx="8072755" cy="10160"/>
            </a:xfrm>
            <a:custGeom>
              <a:avLst/>
              <a:gdLst/>
              <a:ahLst/>
              <a:cxnLst/>
              <a:rect l="l" t="t" r="r" b="b"/>
              <a:pathLst>
                <a:path w="8072755" h="10159">
                  <a:moveTo>
                    <a:pt x="86461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39558" y="10160"/>
                  </a:lnTo>
                  <a:lnTo>
                    <a:pt x="864616" y="0"/>
                  </a:lnTo>
                  <a:close/>
                </a:path>
                <a:path w="8072755" h="10159">
                  <a:moveTo>
                    <a:pt x="8072221" y="0"/>
                  </a:moveTo>
                  <a:lnTo>
                    <a:pt x="5489918" y="0"/>
                  </a:lnTo>
                  <a:lnTo>
                    <a:pt x="5579630" y="10160"/>
                  </a:lnTo>
                  <a:lnTo>
                    <a:pt x="8013700" y="10160"/>
                  </a:lnTo>
                  <a:lnTo>
                    <a:pt x="8072221" y="0"/>
                  </a:lnTo>
                  <a:close/>
                </a:path>
              </a:pathLst>
            </a:custGeom>
            <a:solidFill>
              <a:srgbClr val="00AA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0" y="594359"/>
              <a:ext cx="8017509" cy="10160"/>
            </a:xfrm>
            <a:custGeom>
              <a:avLst/>
              <a:gdLst/>
              <a:ahLst/>
              <a:cxnLst/>
              <a:rect l="l" t="t" r="r" b="b"/>
              <a:pathLst>
                <a:path w="8017509" h="10159">
                  <a:moveTo>
                    <a:pt x="84269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17638" y="10160"/>
                  </a:lnTo>
                  <a:lnTo>
                    <a:pt x="842695" y="0"/>
                  </a:lnTo>
                  <a:close/>
                </a:path>
                <a:path w="8017509" h="10159">
                  <a:moveTo>
                    <a:pt x="8017357" y="0"/>
                  </a:moveTo>
                  <a:lnTo>
                    <a:pt x="5574017" y="0"/>
                  </a:lnTo>
                  <a:lnTo>
                    <a:pt x="5574017" y="1270"/>
                  </a:lnTo>
                  <a:lnTo>
                    <a:pt x="5618873" y="1270"/>
                  </a:lnTo>
                  <a:lnTo>
                    <a:pt x="5618873" y="10160"/>
                  </a:lnTo>
                  <a:lnTo>
                    <a:pt x="7979181" y="10160"/>
                  </a:lnTo>
                  <a:lnTo>
                    <a:pt x="7979181" y="1270"/>
                  </a:lnTo>
                  <a:lnTo>
                    <a:pt x="8017357" y="1270"/>
                  </a:lnTo>
                  <a:lnTo>
                    <a:pt x="8017357" y="0"/>
                  </a:lnTo>
                  <a:close/>
                </a:path>
              </a:pathLst>
            </a:custGeom>
            <a:solidFill>
              <a:srgbClr val="00A9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0" y="604519"/>
              <a:ext cx="7945120" cy="8890"/>
            </a:xfrm>
            <a:custGeom>
              <a:avLst/>
              <a:gdLst/>
              <a:ahLst/>
              <a:cxnLst/>
              <a:rect l="l" t="t" r="r" b="b"/>
              <a:pathLst>
                <a:path w="7945120" h="8890">
                  <a:moveTo>
                    <a:pt x="81763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795718" y="8890"/>
                  </a:lnTo>
                  <a:lnTo>
                    <a:pt x="817638" y="0"/>
                  </a:lnTo>
                  <a:close/>
                </a:path>
                <a:path w="7945120" h="8890">
                  <a:moveTo>
                    <a:pt x="7944675" y="0"/>
                  </a:moveTo>
                  <a:lnTo>
                    <a:pt x="5658116" y="0"/>
                  </a:lnTo>
                  <a:lnTo>
                    <a:pt x="5736615" y="8890"/>
                  </a:lnTo>
                  <a:lnTo>
                    <a:pt x="7875664" y="8890"/>
                  </a:lnTo>
                  <a:lnTo>
                    <a:pt x="7944675" y="0"/>
                  </a:lnTo>
                  <a:close/>
                </a:path>
              </a:pathLst>
            </a:custGeom>
            <a:solidFill>
              <a:srgbClr val="00A8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0" y="613409"/>
              <a:ext cx="7846695" cy="10160"/>
            </a:xfrm>
            <a:custGeom>
              <a:avLst/>
              <a:gdLst/>
              <a:ahLst/>
              <a:cxnLst/>
              <a:rect l="l" t="t" r="r" b="b"/>
              <a:pathLst>
                <a:path w="7846695" h="10159">
                  <a:moveTo>
                    <a:pt x="79571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70661" y="10160"/>
                  </a:lnTo>
                  <a:lnTo>
                    <a:pt x="795718" y="0"/>
                  </a:lnTo>
                  <a:close/>
                </a:path>
                <a:path w="7846695" h="10159">
                  <a:moveTo>
                    <a:pt x="7846085" y="0"/>
                  </a:moveTo>
                  <a:lnTo>
                    <a:pt x="5770257" y="0"/>
                  </a:lnTo>
                  <a:lnTo>
                    <a:pt x="5770257" y="7620"/>
                  </a:lnTo>
                  <a:lnTo>
                    <a:pt x="5818263" y="7620"/>
                  </a:lnTo>
                  <a:lnTo>
                    <a:pt x="5818263" y="10160"/>
                  </a:lnTo>
                  <a:lnTo>
                    <a:pt x="7806652" y="10160"/>
                  </a:lnTo>
                  <a:lnTo>
                    <a:pt x="7806652" y="7620"/>
                  </a:lnTo>
                  <a:lnTo>
                    <a:pt x="7846085" y="7620"/>
                  </a:lnTo>
                  <a:lnTo>
                    <a:pt x="7846085" y="0"/>
                  </a:lnTo>
                  <a:close/>
                </a:path>
              </a:pathLst>
            </a:custGeom>
            <a:solidFill>
              <a:srgbClr val="00A7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0" y="622299"/>
              <a:ext cx="7806690" cy="10160"/>
            </a:xfrm>
            <a:custGeom>
              <a:avLst/>
              <a:gdLst/>
              <a:ahLst/>
              <a:cxnLst/>
              <a:rect l="l" t="t" r="r" b="b"/>
              <a:pathLst>
                <a:path w="7806690" h="10159">
                  <a:moveTo>
                    <a:pt x="77379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48741" y="10160"/>
                  </a:lnTo>
                  <a:lnTo>
                    <a:pt x="773798" y="0"/>
                  </a:lnTo>
                  <a:close/>
                </a:path>
                <a:path w="7806690" h="10159">
                  <a:moveTo>
                    <a:pt x="7806652" y="0"/>
                  </a:moveTo>
                  <a:lnTo>
                    <a:pt x="5818263" y="0"/>
                  </a:lnTo>
                  <a:lnTo>
                    <a:pt x="5933237" y="10160"/>
                  </a:lnTo>
                  <a:lnTo>
                    <a:pt x="7727772" y="10160"/>
                  </a:lnTo>
                  <a:lnTo>
                    <a:pt x="7806652" y="0"/>
                  </a:lnTo>
                  <a:close/>
                </a:path>
              </a:pathLst>
            </a:custGeom>
            <a:solidFill>
              <a:srgbClr val="00A6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0" y="631189"/>
              <a:ext cx="7738109" cy="10160"/>
            </a:xfrm>
            <a:custGeom>
              <a:avLst/>
              <a:gdLst/>
              <a:ahLst/>
              <a:cxnLst/>
              <a:rect l="l" t="t" r="r" b="b"/>
              <a:pathLst>
                <a:path w="7738109" h="10159">
                  <a:moveTo>
                    <a:pt x="75187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26821" y="10160"/>
                  </a:lnTo>
                  <a:lnTo>
                    <a:pt x="751878" y="0"/>
                  </a:lnTo>
                  <a:close/>
                </a:path>
                <a:path w="7738109" h="10159">
                  <a:moveTo>
                    <a:pt x="7737640" y="0"/>
                  </a:moveTo>
                  <a:lnTo>
                    <a:pt x="5918860" y="0"/>
                  </a:lnTo>
                  <a:lnTo>
                    <a:pt x="6033833" y="10160"/>
                  </a:lnTo>
                  <a:lnTo>
                    <a:pt x="7658760" y="10160"/>
                  </a:lnTo>
                  <a:lnTo>
                    <a:pt x="7737640" y="0"/>
                  </a:lnTo>
                  <a:close/>
                </a:path>
              </a:pathLst>
            </a:custGeom>
            <a:solidFill>
              <a:srgbClr val="00A5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0" y="640079"/>
              <a:ext cx="7654290" cy="10160"/>
            </a:xfrm>
            <a:custGeom>
              <a:avLst/>
              <a:gdLst/>
              <a:ahLst/>
              <a:cxnLst/>
              <a:rect l="l" t="t" r="r" b="b"/>
              <a:pathLst>
                <a:path w="7654290" h="10159">
                  <a:moveTo>
                    <a:pt x="72995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04900" y="10160"/>
                  </a:lnTo>
                  <a:lnTo>
                    <a:pt x="729957" y="0"/>
                  </a:lnTo>
                  <a:close/>
                </a:path>
                <a:path w="7654290" h="10159">
                  <a:moveTo>
                    <a:pt x="7653833" y="0"/>
                  </a:moveTo>
                  <a:lnTo>
                    <a:pt x="6041021" y="0"/>
                  </a:lnTo>
                  <a:lnTo>
                    <a:pt x="6041021" y="3810"/>
                  </a:lnTo>
                  <a:lnTo>
                    <a:pt x="6098502" y="3810"/>
                  </a:lnTo>
                  <a:lnTo>
                    <a:pt x="6098502" y="10160"/>
                  </a:lnTo>
                  <a:lnTo>
                    <a:pt x="7602004" y="10160"/>
                  </a:lnTo>
                  <a:lnTo>
                    <a:pt x="7602004" y="3810"/>
                  </a:lnTo>
                  <a:lnTo>
                    <a:pt x="7653833" y="3810"/>
                  </a:lnTo>
                  <a:lnTo>
                    <a:pt x="7653833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0" y="650239"/>
              <a:ext cx="7565390" cy="8890"/>
            </a:xfrm>
            <a:custGeom>
              <a:avLst/>
              <a:gdLst/>
              <a:ahLst/>
              <a:cxnLst/>
              <a:rect l="l" t="t" r="r" b="b"/>
              <a:pathLst>
                <a:path w="7565390" h="8890">
                  <a:moveTo>
                    <a:pt x="7049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682980" y="8890"/>
                  </a:lnTo>
                  <a:lnTo>
                    <a:pt x="704900" y="0"/>
                  </a:lnTo>
                  <a:close/>
                </a:path>
                <a:path w="7565390" h="8890">
                  <a:moveTo>
                    <a:pt x="7564958" y="0"/>
                  </a:moveTo>
                  <a:lnTo>
                    <a:pt x="6134430" y="0"/>
                  </a:lnTo>
                  <a:lnTo>
                    <a:pt x="6235027" y="8890"/>
                  </a:lnTo>
                  <a:lnTo>
                    <a:pt x="7461250" y="8890"/>
                  </a:lnTo>
                  <a:lnTo>
                    <a:pt x="7564958" y="0"/>
                  </a:lnTo>
                  <a:close/>
                </a:path>
              </a:pathLst>
            </a:custGeom>
            <a:solidFill>
              <a:srgbClr val="00A3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659129"/>
              <a:ext cx="7461250" cy="10160"/>
            </a:xfrm>
            <a:custGeom>
              <a:avLst/>
              <a:gdLst/>
              <a:ahLst/>
              <a:cxnLst/>
              <a:rect l="l" t="t" r="r" b="b"/>
              <a:pathLst>
                <a:path w="7461250" h="10159">
                  <a:moveTo>
                    <a:pt x="68298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57923" y="10160"/>
                  </a:lnTo>
                  <a:lnTo>
                    <a:pt x="682980" y="0"/>
                  </a:lnTo>
                  <a:close/>
                </a:path>
                <a:path w="7461250" h="10159">
                  <a:moveTo>
                    <a:pt x="7461250" y="0"/>
                  </a:moveTo>
                  <a:lnTo>
                    <a:pt x="6235027" y="0"/>
                  </a:lnTo>
                  <a:lnTo>
                    <a:pt x="6350000" y="10160"/>
                  </a:lnTo>
                  <a:lnTo>
                    <a:pt x="7342708" y="10160"/>
                  </a:lnTo>
                  <a:lnTo>
                    <a:pt x="7461250" y="0"/>
                  </a:lnTo>
                  <a:close/>
                </a:path>
              </a:pathLst>
            </a:custGeom>
            <a:solidFill>
              <a:srgbClr val="00A2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0" y="668019"/>
              <a:ext cx="7350125" cy="10160"/>
            </a:xfrm>
            <a:custGeom>
              <a:avLst/>
              <a:gdLst/>
              <a:ahLst/>
              <a:cxnLst/>
              <a:rect l="l" t="t" r="r" b="b"/>
              <a:pathLst>
                <a:path w="7350125" h="10159">
                  <a:moveTo>
                    <a:pt x="66106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36003" y="10160"/>
                  </a:lnTo>
                  <a:lnTo>
                    <a:pt x="661060" y="0"/>
                  </a:lnTo>
                  <a:close/>
                </a:path>
                <a:path w="7350125" h="10159">
                  <a:moveTo>
                    <a:pt x="7350125" y="0"/>
                  </a:moveTo>
                  <a:lnTo>
                    <a:pt x="6342812" y="0"/>
                  </a:lnTo>
                  <a:lnTo>
                    <a:pt x="6342812" y="1270"/>
                  </a:lnTo>
                  <a:lnTo>
                    <a:pt x="6452781" y="1270"/>
                  </a:lnTo>
                  <a:lnTo>
                    <a:pt x="6452781" y="10160"/>
                  </a:lnTo>
                  <a:lnTo>
                    <a:pt x="7290854" y="10160"/>
                  </a:lnTo>
                  <a:lnTo>
                    <a:pt x="7290854" y="1270"/>
                  </a:lnTo>
                  <a:lnTo>
                    <a:pt x="7350125" y="1270"/>
                  </a:lnTo>
                  <a:lnTo>
                    <a:pt x="7350125" y="0"/>
                  </a:lnTo>
                  <a:close/>
                </a:path>
              </a:pathLst>
            </a:custGeom>
            <a:solidFill>
              <a:srgbClr val="00A1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0" y="676909"/>
              <a:ext cx="7246620" cy="10160"/>
            </a:xfrm>
            <a:custGeom>
              <a:avLst/>
              <a:gdLst/>
              <a:ahLst/>
              <a:cxnLst/>
              <a:rect l="l" t="t" r="r" b="b"/>
              <a:pathLst>
                <a:path w="7246620" h="10159">
                  <a:moveTo>
                    <a:pt x="62818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615937" y="10160"/>
                  </a:lnTo>
                  <a:lnTo>
                    <a:pt x="615937" y="8890"/>
                  </a:lnTo>
                  <a:lnTo>
                    <a:pt x="628180" y="8890"/>
                  </a:lnTo>
                  <a:lnTo>
                    <a:pt x="628180" y="0"/>
                  </a:lnTo>
                  <a:close/>
                </a:path>
                <a:path w="7246620" h="10159">
                  <a:moveTo>
                    <a:pt x="7246404" y="0"/>
                  </a:moveTo>
                  <a:lnTo>
                    <a:pt x="6540894" y="0"/>
                  </a:lnTo>
                  <a:lnTo>
                    <a:pt x="6540894" y="1270"/>
                  </a:lnTo>
                  <a:lnTo>
                    <a:pt x="6658369" y="1270"/>
                  </a:lnTo>
                  <a:lnTo>
                    <a:pt x="6658369" y="10160"/>
                  </a:lnTo>
                  <a:lnTo>
                    <a:pt x="7076008" y="10160"/>
                  </a:lnTo>
                  <a:lnTo>
                    <a:pt x="7076008" y="1270"/>
                  </a:lnTo>
                  <a:lnTo>
                    <a:pt x="7246404" y="1270"/>
                  </a:lnTo>
                  <a:lnTo>
                    <a:pt x="7246404" y="0"/>
                  </a:lnTo>
                  <a:close/>
                </a:path>
              </a:pathLst>
            </a:custGeom>
            <a:solidFill>
              <a:srgbClr val="00A0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0" y="687070"/>
              <a:ext cx="614680" cy="8890"/>
            </a:xfrm>
            <a:custGeom>
              <a:avLst/>
              <a:gdLst/>
              <a:ahLst/>
              <a:cxnLst/>
              <a:rect l="l" t="t" r="r" b="b"/>
              <a:pathLst>
                <a:path w="614680" h="8890">
                  <a:moveTo>
                    <a:pt x="614666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96793" y="8889"/>
                  </a:lnTo>
                  <a:lnTo>
                    <a:pt x="614666" y="0"/>
                  </a:lnTo>
                  <a:close/>
                </a:path>
              </a:pathLst>
            </a:custGeom>
            <a:solidFill>
              <a:srgbClr val="009F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0" y="695959"/>
              <a:ext cx="596900" cy="8890"/>
            </a:xfrm>
            <a:custGeom>
              <a:avLst/>
              <a:gdLst/>
              <a:ahLst/>
              <a:cxnLst/>
              <a:rect l="l" t="t" r="r" b="b"/>
              <a:pathLst>
                <a:path w="596900" h="8890">
                  <a:moveTo>
                    <a:pt x="596793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78919" y="8889"/>
                  </a:lnTo>
                  <a:lnTo>
                    <a:pt x="596793" y="0"/>
                  </a:lnTo>
                  <a:close/>
                </a:path>
              </a:pathLst>
            </a:custGeom>
            <a:solidFill>
              <a:srgbClr val="009E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0" y="704850"/>
              <a:ext cx="579120" cy="10160"/>
            </a:xfrm>
            <a:custGeom>
              <a:avLst/>
              <a:gdLst/>
              <a:ahLst/>
              <a:cxnLst/>
              <a:rect l="l" t="t" r="r" b="b"/>
              <a:pathLst>
                <a:path w="579120" h="10159">
                  <a:moveTo>
                    <a:pt x="57891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58492" y="10160"/>
                  </a:lnTo>
                  <a:lnTo>
                    <a:pt x="578919" y="0"/>
                  </a:lnTo>
                  <a:close/>
                </a:path>
              </a:pathLst>
            </a:custGeom>
            <a:solidFill>
              <a:srgbClr val="009D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0" y="713739"/>
              <a:ext cx="561340" cy="10160"/>
            </a:xfrm>
            <a:custGeom>
              <a:avLst/>
              <a:gdLst/>
              <a:ahLst/>
              <a:cxnLst/>
              <a:rect l="l" t="t" r="r" b="b"/>
              <a:pathLst>
                <a:path w="561340" h="10159">
                  <a:moveTo>
                    <a:pt x="56104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40618" y="10160"/>
                  </a:lnTo>
                  <a:lnTo>
                    <a:pt x="561045" y="0"/>
                  </a:lnTo>
                  <a:close/>
                </a:path>
              </a:pathLst>
            </a:custGeom>
            <a:solidFill>
              <a:srgbClr val="009C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0" y="722629"/>
              <a:ext cx="543560" cy="10160"/>
            </a:xfrm>
            <a:custGeom>
              <a:avLst/>
              <a:gdLst/>
              <a:ahLst/>
              <a:cxnLst/>
              <a:rect l="l" t="t" r="r" b="b"/>
              <a:pathLst>
                <a:path w="543560" h="10159">
                  <a:moveTo>
                    <a:pt x="54317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22745" y="10160"/>
                  </a:lnTo>
                  <a:lnTo>
                    <a:pt x="543172" y="0"/>
                  </a:lnTo>
                  <a:close/>
                </a:path>
              </a:pathLst>
            </a:custGeom>
            <a:solidFill>
              <a:srgbClr val="009B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0" y="732789"/>
              <a:ext cx="523240" cy="8890"/>
            </a:xfrm>
            <a:custGeom>
              <a:avLst/>
              <a:gdLst/>
              <a:ahLst/>
              <a:cxnLst/>
              <a:rect l="l" t="t" r="r" b="b"/>
              <a:pathLst>
                <a:path w="523240" h="8890">
                  <a:moveTo>
                    <a:pt x="522745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04871" y="8889"/>
                  </a:lnTo>
                  <a:lnTo>
                    <a:pt x="522745" y="0"/>
                  </a:lnTo>
                  <a:close/>
                </a:path>
              </a:pathLst>
            </a:custGeom>
            <a:solidFill>
              <a:srgbClr val="009A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0" y="759460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0" y="768349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0" y="778510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0" y="787399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0" y="796289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0" y="814070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0" y="824229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0" y="833120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0" y="850899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0" y="859789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0" y="869949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0" y="878839"/>
              <a:ext cx="246994" cy="149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2" name="object 132"/>
          <p:cNvGrpSpPr/>
          <p:nvPr/>
        </p:nvGrpSpPr>
        <p:grpSpPr>
          <a:xfrm>
            <a:off x="0" y="0"/>
            <a:ext cx="9144000" cy="850900"/>
            <a:chOff x="0" y="0"/>
            <a:chExt cx="9144000" cy="850900"/>
          </a:xfrm>
        </p:grpSpPr>
        <p:sp>
          <p:nvSpPr>
            <p:cNvPr id="133" name="object 133"/>
            <p:cNvSpPr/>
            <p:nvPr/>
          </p:nvSpPr>
          <p:spPr>
            <a:xfrm>
              <a:off x="4403318" y="0"/>
              <a:ext cx="4740910" cy="17780"/>
            </a:xfrm>
            <a:custGeom>
              <a:avLst/>
              <a:gdLst/>
              <a:ahLst/>
              <a:cxnLst/>
              <a:rect l="l" t="t" r="r" b="b"/>
              <a:pathLst>
                <a:path w="4740909" h="17780">
                  <a:moveTo>
                    <a:pt x="4740681" y="0"/>
                  </a:moveTo>
                  <a:lnTo>
                    <a:pt x="0" y="0"/>
                  </a:lnTo>
                  <a:lnTo>
                    <a:pt x="14541" y="5080"/>
                  </a:lnTo>
                  <a:lnTo>
                    <a:pt x="50914" y="17780"/>
                  </a:lnTo>
                  <a:lnTo>
                    <a:pt x="4740681" y="17780"/>
                  </a:lnTo>
                  <a:lnTo>
                    <a:pt x="4740681" y="5080"/>
                  </a:lnTo>
                  <a:lnTo>
                    <a:pt x="4740681" y="3810"/>
                  </a:lnTo>
                  <a:lnTo>
                    <a:pt x="4740681" y="0"/>
                  </a:lnTo>
                  <a:close/>
                </a:path>
              </a:pathLst>
            </a:custGeom>
            <a:solidFill>
              <a:srgbClr val="009A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450599" y="16509"/>
              <a:ext cx="4693920" cy="13970"/>
            </a:xfrm>
            <a:custGeom>
              <a:avLst/>
              <a:gdLst/>
              <a:ahLst/>
              <a:cxnLst/>
              <a:rect l="l" t="t" r="r" b="b"/>
              <a:pathLst>
                <a:path w="4693920" h="13970">
                  <a:moveTo>
                    <a:pt x="4693400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93400" y="13970"/>
                  </a:lnTo>
                  <a:lnTo>
                    <a:pt x="4693400" y="0"/>
                  </a:lnTo>
                  <a:close/>
                </a:path>
              </a:pathLst>
            </a:custGeom>
            <a:solidFill>
              <a:srgbClr val="009A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490604" y="30480"/>
              <a:ext cx="4653915" cy="13970"/>
            </a:xfrm>
            <a:custGeom>
              <a:avLst/>
              <a:gdLst/>
              <a:ahLst/>
              <a:cxnLst/>
              <a:rect l="l" t="t" r="r" b="b"/>
              <a:pathLst>
                <a:path w="4653915" h="13970">
                  <a:moveTo>
                    <a:pt x="4653395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53395" y="13970"/>
                  </a:lnTo>
                  <a:lnTo>
                    <a:pt x="4653395" y="0"/>
                  </a:lnTo>
                  <a:close/>
                </a:path>
              </a:pathLst>
            </a:custGeom>
            <a:solidFill>
              <a:srgbClr val="009BE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526972" y="43180"/>
              <a:ext cx="4617085" cy="13970"/>
            </a:xfrm>
            <a:custGeom>
              <a:avLst/>
              <a:gdLst/>
              <a:ahLst/>
              <a:cxnLst/>
              <a:rect l="l" t="t" r="r" b="b"/>
              <a:pathLst>
                <a:path w="4617084" h="13969">
                  <a:moveTo>
                    <a:pt x="4617027" y="0"/>
                  </a:moveTo>
                  <a:lnTo>
                    <a:pt x="0" y="0"/>
                  </a:lnTo>
                  <a:lnTo>
                    <a:pt x="14547" y="5079"/>
                  </a:lnTo>
                  <a:lnTo>
                    <a:pt x="43798" y="13970"/>
                  </a:lnTo>
                  <a:lnTo>
                    <a:pt x="4617027" y="13970"/>
                  </a:lnTo>
                  <a:lnTo>
                    <a:pt x="4617027" y="0"/>
                  </a:lnTo>
                  <a:close/>
                </a:path>
              </a:pathLst>
            </a:custGeom>
            <a:solidFill>
              <a:srgbClr val="009B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566592" y="55880"/>
              <a:ext cx="4577715" cy="13970"/>
            </a:xfrm>
            <a:custGeom>
              <a:avLst/>
              <a:gdLst/>
              <a:ahLst/>
              <a:cxnLst/>
              <a:rect l="l" t="t" r="r" b="b"/>
              <a:pathLst>
                <a:path w="4577715" h="13969">
                  <a:moveTo>
                    <a:pt x="457740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77407" y="13970"/>
                  </a:lnTo>
                  <a:lnTo>
                    <a:pt x="4577407" y="0"/>
                  </a:lnTo>
                  <a:close/>
                </a:path>
              </a:pathLst>
            </a:custGeom>
            <a:solidFill>
              <a:srgbClr val="009B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608379" y="68580"/>
              <a:ext cx="4535805" cy="13970"/>
            </a:xfrm>
            <a:custGeom>
              <a:avLst/>
              <a:gdLst/>
              <a:ahLst/>
              <a:cxnLst/>
              <a:rect l="l" t="t" r="r" b="b"/>
              <a:pathLst>
                <a:path w="4535805" h="13969">
                  <a:moveTo>
                    <a:pt x="453562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35620" y="13970"/>
                  </a:lnTo>
                  <a:lnTo>
                    <a:pt x="4535620" y="0"/>
                  </a:lnTo>
                  <a:close/>
                </a:path>
              </a:pathLst>
            </a:custGeom>
            <a:solidFill>
              <a:srgbClr val="009C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650166" y="81280"/>
              <a:ext cx="4493895" cy="13970"/>
            </a:xfrm>
            <a:custGeom>
              <a:avLst/>
              <a:gdLst/>
              <a:ahLst/>
              <a:cxnLst/>
              <a:rect l="l" t="t" r="r" b="b"/>
              <a:pathLst>
                <a:path w="4493895" h="13969">
                  <a:moveTo>
                    <a:pt x="4493833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93833" y="13970"/>
                  </a:lnTo>
                  <a:lnTo>
                    <a:pt x="4493833" y="0"/>
                  </a:lnTo>
                  <a:close/>
                </a:path>
              </a:pathLst>
            </a:custGeom>
            <a:solidFill>
              <a:srgbClr val="009CD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696132" y="95250"/>
              <a:ext cx="4448175" cy="13970"/>
            </a:xfrm>
            <a:custGeom>
              <a:avLst/>
              <a:gdLst/>
              <a:ahLst/>
              <a:cxnLst/>
              <a:rect l="l" t="t" r="r" b="b"/>
              <a:pathLst>
                <a:path w="4448175" h="13969">
                  <a:moveTo>
                    <a:pt x="444786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47867" y="13970"/>
                  </a:lnTo>
                  <a:lnTo>
                    <a:pt x="4447867" y="0"/>
                  </a:lnTo>
                  <a:close/>
                </a:path>
              </a:pathLst>
            </a:custGeom>
            <a:solidFill>
              <a:srgbClr val="009D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737919" y="107950"/>
              <a:ext cx="4406265" cy="13970"/>
            </a:xfrm>
            <a:custGeom>
              <a:avLst/>
              <a:gdLst/>
              <a:ahLst/>
              <a:cxnLst/>
              <a:rect l="l" t="t" r="r" b="b"/>
              <a:pathLst>
                <a:path w="4406265" h="13969">
                  <a:moveTo>
                    <a:pt x="440608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06080" y="13970"/>
                  </a:lnTo>
                  <a:lnTo>
                    <a:pt x="4406080" y="0"/>
                  </a:lnTo>
                  <a:close/>
                </a:path>
              </a:pathLst>
            </a:custGeom>
            <a:solidFill>
              <a:srgbClr val="009D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779706" y="120650"/>
              <a:ext cx="4364355" cy="13970"/>
            </a:xfrm>
            <a:custGeom>
              <a:avLst/>
              <a:gdLst/>
              <a:ahLst/>
              <a:cxnLst/>
              <a:rect l="l" t="t" r="r" b="b"/>
              <a:pathLst>
                <a:path w="4364355" h="13969">
                  <a:moveTo>
                    <a:pt x="4364293" y="0"/>
                  </a:moveTo>
                  <a:lnTo>
                    <a:pt x="0" y="0"/>
                  </a:lnTo>
                  <a:lnTo>
                    <a:pt x="20893" y="6350"/>
                  </a:lnTo>
                  <a:lnTo>
                    <a:pt x="48423" y="13970"/>
                  </a:lnTo>
                  <a:lnTo>
                    <a:pt x="4364293" y="13970"/>
                  </a:lnTo>
                  <a:lnTo>
                    <a:pt x="4364293" y="0"/>
                  </a:lnTo>
                  <a:close/>
                </a:path>
              </a:pathLst>
            </a:custGeom>
            <a:solidFill>
              <a:srgbClr val="009DD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823542" y="133350"/>
              <a:ext cx="4320540" cy="13970"/>
            </a:xfrm>
            <a:custGeom>
              <a:avLst/>
              <a:gdLst/>
              <a:ahLst/>
              <a:cxnLst/>
              <a:rect l="l" t="t" r="r" b="b"/>
              <a:pathLst>
                <a:path w="4320540" h="13969">
                  <a:moveTo>
                    <a:pt x="432045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320458" y="13970"/>
                  </a:lnTo>
                  <a:lnTo>
                    <a:pt x="4320458" y="0"/>
                  </a:lnTo>
                  <a:close/>
                </a:path>
              </a:pathLst>
            </a:custGeom>
            <a:solidFill>
              <a:srgbClr val="009E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869425" y="146050"/>
              <a:ext cx="4274820" cy="13970"/>
            </a:xfrm>
            <a:custGeom>
              <a:avLst/>
              <a:gdLst/>
              <a:ahLst/>
              <a:cxnLst/>
              <a:rect l="l" t="t" r="r" b="b"/>
              <a:pathLst>
                <a:path w="4274820" h="13969">
                  <a:moveTo>
                    <a:pt x="427457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74574" y="13970"/>
                  </a:lnTo>
                  <a:lnTo>
                    <a:pt x="4274574" y="0"/>
                  </a:lnTo>
                  <a:close/>
                </a:path>
              </a:pathLst>
            </a:custGeom>
            <a:solidFill>
              <a:srgbClr val="009ED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919898" y="160020"/>
              <a:ext cx="4224655" cy="13970"/>
            </a:xfrm>
            <a:custGeom>
              <a:avLst/>
              <a:gdLst/>
              <a:ahLst/>
              <a:cxnLst/>
              <a:rect l="l" t="t" r="r" b="b"/>
              <a:pathLst>
                <a:path w="4224655" h="13969">
                  <a:moveTo>
                    <a:pt x="422410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24101" y="13970"/>
                  </a:lnTo>
                  <a:lnTo>
                    <a:pt x="4224101" y="0"/>
                  </a:lnTo>
                  <a:close/>
                </a:path>
              </a:pathLst>
            </a:custGeom>
            <a:solidFill>
              <a:srgbClr val="009E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965781" y="172720"/>
              <a:ext cx="4178300" cy="13970"/>
            </a:xfrm>
            <a:custGeom>
              <a:avLst/>
              <a:gdLst/>
              <a:ahLst/>
              <a:cxnLst/>
              <a:rect l="l" t="t" r="r" b="b"/>
              <a:pathLst>
                <a:path w="4178300" h="13969">
                  <a:moveTo>
                    <a:pt x="417821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78218" y="13970"/>
                  </a:lnTo>
                  <a:lnTo>
                    <a:pt x="4178218" y="0"/>
                  </a:lnTo>
                  <a:close/>
                </a:path>
              </a:pathLst>
            </a:custGeom>
            <a:solidFill>
              <a:srgbClr val="009FD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011665" y="185420"/>
              <a:ext cx="4132579" cy="13970"/>
            </a:xfrm>
            <a:custGeom>
              <a:avLst/>
              <a:gdLst/>
              <a:ahLst/>
              <a:cxnLst/>
              <a:rect l="l" t="t" r="r" b="b"/>
              <a:pathLst>
                <a:path w="4132579" h="13969">
                  <a:moveTo>
                    <a:pt x="413233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01085" y="13970"/>
                  </a:lnTo>
                  <a:lnTo>
                    <a:pt x="4132334" y="5079"/>
                  </a:lnTo>
                  <a:lnTo>
                    <a:pt x="4132334" y="0"/>
                  </a:lnTo>
                  <a:close/>
                </a:path>
              </a:pathLst>
            </a:custGeom>
            <a:solidFill>
              <a:srgbClr val="009F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057549" y="198120"/>
              <a:ext cx="4060190" cy="13970"/>
            </a:xfrm>
            <a:custGeom>
              <a:avLst/>
              <a:gdLst/>
              <a:ahLst/>
              <a:cxnLst/>
              <a:rect l="l" t="t" r="r" b="b"/>
              <a:pathLst>
                <a:path w="4060190" h="13970">
                  <a:moveTo>
                    <a:pt x="40596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010561" y="13970"/>
                  </a:lnTo>
                  <a:lnTo>
                    <a:pt x="4059666" y="0"/>
                  </a:lnTo>
                  <a:close/>
                </a:path>
              </a:pathLst>
            </a:custGeom>
            <a:solidFill>
              <a:srgbClr val="00A0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103433" y="210820"/>
              <a:ext cx="3969385" cy="13970"/>
            </a:xfrm>
            <a:custGeom>
              <a:avLst/>
              <a:gdLst/>
              <a:ahLst/>
              <a:cxnLst/>
              <a:rect l="l" t="t" r="r" b="b"/>
              <a:pathLst>
                <a:path w="3969384" h="13970">
                  <a:moveTo>
                    <a:pt x="396914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920037" y="13970"/>
                  </a:lnTo>
                  <a:lnTo>
                    <a:pt x="3969141" y="0"/>
                  </a:lnTo>
                  <a:close/>
                </a:path>
              </a:pathLst>
            </a:custGeom>
            <a:solidFill>
              <a:srgbClr val="00A0D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153905" y="224790"/>
              <a:ext cx="3869690" cy="13970"/>
            </a:xfrm>
            <a:custGeom>
              <a:avLst/>
              <a:gdLst/>
              <a:ahLst/>
              <a:cxnLst/>
              <a:rect l="l" t="t" r="r" b="b"/>
              <a:pathLst>
                <a:path w="3869690" h="13970">
                  <a:moveTo>
                    <a:pt x="3869564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820460" y="13969"/>
                  </a:lnTo>
                  <a:lnTo>
                    <a:pt x="3869564" y="0"/>
                  </a:lnTo>
                  <a:close/>
                </a:path>
              </a:pathLst>
            </a:custGeom>
            <a:solidFill>
              <a:srgbClr val="00A0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199789" y="237490"/>
              <a:ext cx="3779520" cy="13970"/>
            </a:xfrm>
            <a:custGeom>
              <a:avLst/>
              <a:gdLst/>
              <a:ahLst/>
              <a:cxnLst/>
              <a:rect l="l" t="t" r="r" b="b"/>
              <a:pathLst>
                <a:path w="3779520" h="13970">
                  <a:moveTo>
                    <a:pt x="3779040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729935" y="13969"/>
                  </a:lnTo>
                  <a:lnTo>
                    <a:pt x="3779040" y="0"/>
                  </a:lnTo>
                  <a:close/>
                </a:path>
              </a:pathLst>
            </a:custGeom>
            <a:solidFill>
              <a:srgbClr val="00A1D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245673" y="250190"/>
              <a:ext cx="3688715" cy="13970"/>
            </a:xfrm>
            <a:custGeom>
              <a:avLst/>
              <a:gdLst/>
              <a:ahLst/>
              <a:cxnLst/>
              <a:rect l="l" t="t" r="r" b="b"/>
              <a:pathLst>
                <a:path w="3688715" h="13970">
                  <a:moveTo>
                    <a:pt x="3688516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639411" y="13969"/>
                  </a:lnTo>
                  <a:lnTo>
                    <a:pt x="3688516" y="0"/>
                  </a:lnTo>
                  <a:close/>
                </a:path>
              </a:pathLst>
            </a:custGeom>
            <a:solidFill>
              <a:srgbClr val="00A1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291557" y="262890"/>
              <a:ext cx="3598545" cy="13970"/>
            </a:xfrm>
            <a:custGeom>
              <a:avLst/>
              <a:gdLst/>
              <a:ahLst/>
              <a:cxnLst/>
              <a:rect l="l" t="t" r="r" b="b"/>
              <a:pathLst>
                <a:path w="3598545" h="13970">
                  <a:moveTo>
                    <a:pt x="3597991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548887" y="13969"/>
                  </a:lnTo>
                  <a:lnTo>
                    <a:pt x="3597991" y="0"/>
                  </a:lnTo>
                  <a:close/>
                </a:path>
              </a:pathLst>
            </a:custGeom>
            <a:solidFill>
              <a:srgbClr val="00A1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337441" y="275590"/>
              <a:ext cx="3507740" cy="13970"/>
            </a:xfrm>
            <a:custGeom>
              <a:avLst/>
              <a:gdLst/>
              <a:ahLst/>
              <a:cxnLst/>
              <a:rect l="l" t="t" r="r" b="b"/>
              <a:pathLst>
                <a:path w="3507740" h="13970">
                  <a:moveTo>
                    <a:pt x="3507467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458362" y="13969"/>
                  </a:lnTo>
                  <a:lnTo>
                    <a:pt x="3507467" y="0"/>
                  </a:lnTo>
                  <a:close/>
                </a:path>
              </a:pathLst>
            </a:custGeom>
            <a:solidFill>
              <a:srgbClr val="00A2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387913" y="289559"/>
              <a:ext cx="3408045" cy="13970"/>
            </a:xfrm>
            <a:custGeom>
              <a:avLst/>
              <a:gdLst/>
              <a:ahLst/>
              <a:cxnLst/>
              <a:rect l="l" t="t" r="r" b="b"/>
              <a:pathLst>
                <a:path w="3408045" h="13970">
                  <a:moveTo>
                    <a:pt x="3407890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358786" y="13970"/>
                  </a:lnTo>
                  <a:lnTo>
                    <a:pt x="3407890" y="0"/>
                  </a:lnTo>
                  <a:close/>
                </a:path>
              </a:pathLst>
            </a:custGeom>
            <a:solidFill>
              <a:srgbClr val="00A2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433797" y="302259"/>
              <a:ext cx="3317875" cy="13970"/>
            </a:xfrm>
            <a:custGeom>
              <a:avLst/>
              <a:gdLst/>
              <a:ahLst/>
              <a:cxnLst/>
              <a:rect l="l" t="t" r="r" b="b"/>
              <a:pathLst>
                <a:path w="3317875" h="13970">
                  <a:moveTo>
                    <a:pt x="33173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268261" y="13970"/>
                  </a:lnTo>
                  <a:lnTo>
                    <a:pt x="3317366" y="0"/>
                  </a:lnTo>
                  <a:close/>
                </a:path>
              </a:pathLst>
            </a:custGeom>
            <a:solidFill>
              <a:srgbClr val="00A3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479669" y="314959"/>
              <a:ext cx="3227070" cy="26670"/>
            </a:xfrm>
            <a:custGeom>
              <a:avLst/>
              <a:gdLst/>
              <a:ahLst/>
              <a:cxnLst/>
              <a:rect l="l" t="t" r="r" b="b"/>
              <a:pathLst>
                <a:path w="3227070" h="26670">
                  <a:moveTo>
                    <a:pt x="3226854" y="0"/>
                  </a:moveTo>
                  <a:lnTo>
                    <a:pt x="0" y="0"/>
                  </a:lnTo>
                  <a:lnTo>
                    <a:pt x="32131" y="8890"/>
                  </a:lnTo>
                  <a:lnTo>
                    <a:pt x="49161" y="12700"/>
                  </a:lnTo>
                  <a:lnTo>
                    <a:pt x="54838" y="13970"/>
                  </a:lnTo>
                  <a:lnTo>
                    <a:pt x="111633" y="26670"/>
                  </a:lnTo>
                  <a:lnTo>
                    <a:pt x="3133102" y="26670"/>
                  </a:lnTo>
                  <a:lnTo>
                    <a:pt x="3177743" y="13970"/>
                  </a:lnTo>
                  <a:lnTo>
                    <a:pt x="3182213" y="12700"/>
                  </a:lnTo>
                  <a:lnTo>
                    <a:pt x="3226854" y="0"/>
                  </a:lnTo>
                  <a:close/>
                </a:path>
              </a:pathLst>
            </a:custGeom>
            <a:solidFill>
              <a:srgbClr val="00A3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585629" y="340359"/>
              <a:ext cx="3032125" cy="13970"/>
            </a:xfrm>
            <a:custGeom>
              <a:avLst/>
              <a:gdLst/>
              <a:ahLst/>
              <a:cxnLst/>
              <a:rect l="l" t="t" r="r" b="b"/>
              <a:pathLst>
                <a:path w="3032125" h="13970">
                  <a:moveTo>
                    <a:pt x="3031612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982507" y="13970"/>
                  </a:lnTo>
                  <a:lnTo>
                    <a:pt x="3031612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648101" y="354329"/>
              <a:ext cx="2920365" cy="13970"/>
            </a:xfrm>
            <a:custGeom>
              <a:avLst/>
              <a:gdLst/>
              <a:ahLst/>
              <a:cxnLst/>
              <a:rect l="l" t="t" r="r" b="b"/>
              <a:pathLst>
                <a:path w="2920365" h="13970">
                  <a:moveTo>
                    <a:pt x="292003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870931" y="13970"/>
                  </a:lnTo>
                  <a:lnTo>
                    <a:pt x="2920036" y="0"/>
                  </a:lnTo>
                  <a:close/>
                </a:path>
              </a:pathLst>
            </a:custGeom>
            <a:solidFill>
              <a:srgbClr val="00A4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704893" y="367029"/>
              <a:ext cx="2818765" cy="13970"/>
            </a:xfrm>
            <a:custGeom>
              <a:avLst/>
              <a:gdLst/>
              <a:ahLst/>
              <a:cxnLst/>
              <a:rect l="l" t="t" r="r" b="b"/>
              <a:pathLst>
                <a:path w="2818765" h="13970">
                  <a:moveTo>
                    <a:pt x="281860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769498" y="13970"/>
                  </a:lnTo>
                  <a:lnTo>
                    <a:pt x="2818603" y="0"/>
                  </a:lnTo>
                  <a:close/>
                </a:path>
              </a:pathLst>
            </a:custGeom>
            <a:solidFill>
              <a:srgbClr val="00A4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761685" y="379729"/>
              <a:ext cx="2717165" cy="13970"/>
            </a:xfrm>
            <a:custGeom>
              <a:avLst/>
              <a:gdLst/>
              <a:ahLst/>
              <a:cxnLst/>
              <a:rect l="l" t="t" r="r" b="b"/>
              <a:pathLst>
                <a:path w="2717165" h="13970">
                  <a:moveTo>
                    <a:pt x="2717170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668066" y="13970"/>
                  </a:lnTo>
                  <a:lnTo>
                    <a:pt x="2717170" y="0"/>
                  </a:lnTo>
                  <a:close/>
                </a:path>
              </a:pathLst>
            </a:custGeom>
            <a:solidFill>
              <a:srgbClr val="00A5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818478" y="392429"/>
              <a:ext cx="2616200" cy="13970"/>
            </a:xfrm>
            <a:custGeom>
              <a:avLst/>
              <a:gdLst/>
              <a:ahLst/>
              <a:cxnLst/>
              <a:rect l="l" t="t" r="r" b="b"/>
              <a:pathLst>
                <a:path w="2616200" h="13970">
                  <a:moveTo>
                    <a:pt x="261573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566633" y="13970"/>
                  </a:lnTo>
                  <a:lnTo>
                    <a:pt x="2615737" y="0"/>
                  </a:lnTo>
                  <a:close/>
                </a:path>
              </a:pathLst>
            </a:custGeom>
            <a:solidFill>
              <a:srgbClr val="00A5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875270" y="405129"/>
              <a:ext cx="2514600" cy="15240"/>
            </a:xfrm>
            <a:custGeom>
              <a:avLst/>
              <a:gdLst/>
              <a:ahLst/>
              <a:cxnLst/>
              <a:rect l="l" t="t" r="r" b="b"/>
              <a:pathLst>
                <a:path w="2514600" h="15240">
                  <a:moveTo>
                    <a:pt x="2514305" y="0"/>
                  </a:moveTo>
                  <a:lnTo>
                    <a:pt x="0" y="0"/>
                  </a:lnTo>
                  <a:lnTo>
                    <a:pt x="68150" y="15240"/>
                  </a:lnTo>
                  <a:lnTo>
                    <a:pt x="2460736" y="15240"/>
                  </a:lnTo>
                  <a:lnTo>
                    <a:pt x="2514305" y="0"/>
                  </a:lnTo>
                  <a:close/>
                </a:path>
              </a:pathLst>
            </a:custGeom>
            <a:solidFill>
              <a:srgbClr val="00A6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937741" y="419100"/>
              <a:ext cx="2402840" cy="13970"/>
            </a:xfrm>
            <a:custGeom>
              <a:avLst/>
              <a:gdLst/>
              <a:ahLst/>
              <a:cxnLst/>
              <a:rect l="l" t="t" r="r" b="b"/>
              <a:pathLst>
                <a:path w="2402840" h="13970">
                  <a:moveTo>
                    <a:pt x="2402729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353624" y="13970"/>
                  </a:lnTo>
                  <a:lnTo>
                    <a:pt x="2402729" y="0"/>
                  </a:lnTo>
                  <a:close/>
                </a:path>
              </a:pathLst>
            </a:custGeom>
            <a:solidFill>
              <a:srgbClr val="00A6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994534" y="431800"/>
              <a:ext cx="2301875" cy="13970"/>
            </a:xfrm>
            <a:custGeom>
              <a:avLst/>
              <a:gdLst/>
              <a:ahLst/>
              <a:cxnLst/>
              <a:rect l="l" t="t" r="r" b="b"/>
              <a:pathLst>
                <a:path w="2301875" h="13970">
                  <a:moveTo>
                    <a:pt x="230129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250916" y="13970"/>
                  </a:lnTo>
                  <a:lnTo>
                    <a:pt x="2256655" y="12700"/>
                  </a:lnTo>
                  <a:lnTo>
                    <a:pt x="2301296" y="0"/>
                  </a:lnTo>
                  <a:close/>
                </a:path>
              </a:pathLst>
            </a:custGeom>
            <a:solidFill>
              <a:srgbClr val="00A6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051326" y="444500"/>
              <a:ext cx="2200275" cy="13970"/>
            </a:xfrm>
            <a:custGeom>
              <a:avLst/>
              <a:gdLst/>
              <a:ahLst/>
              <a:cxnLst/>
              <a:rect l="l" t="t" r="r" b="b"/>
              <a:pathLst>
                <a:path w="2200275" h="13970">
                  <a:moveTo>
                    <a:pt x="219986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136729" y="13970"/>
                  </a:lnTo>
                  <a:lnTo>
                    <a:pt x="2199863" y="0"/>
                  </a:lnTo>
                  <a:close/>
                </a:path>
              </a:pathLst>
            </a:custGeom>
            <a:solidFill>
              <a:srgbClr val="00A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108118" y="457200"/>
              <a:ext cx="2085975" cy="13970"/>
            </a:xfrm>
            <a:custGeom>
              <a:avLst/>
              <a:gdLst/>
              <a:ahLst/>
              <a:cxnLst/>
              <a:rect l="l" t="t" r="r" b="b"/>
              <a:pathLst>
                <a:path w="2085975" h="13970">
                  <a:moveTo>
                    <a:pt x="208567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022543" y="13970"/>
                  </a:lnTo>
                  <a:lnTo>
                    <a:pt x="2085677" y="0"/>
                  </a:lnTo>
                  <a:close/>
                </a:path>
              </a:pathLst>
            </a:custGeom>
            <a:solidFill>
              <a:srgbClr val="00A7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164910" y="469900"/>
              <a:ext cx="1971675" cy="15240"/>
            </a:xfrm>
            <a:custGeom>
              <a:avLst/>
              <a:gdLst/>
              <a:ahLst/>
              <a:cxnLst/>
              <a:rect l="l" t="t" r="r" b="b"/>
              <a:pathLst>
                <a:path w="1971675" h="15240">
                  <a:moveTo>
                    <a:pt x="1971490" y="0"/>
                  </a:moveTo>
                  <a:lnTo>
                    <a:pt x="0" y="0"/>
                  </a:lnTo>
                  <a:lnTo>
                    <a:pt x="68150" y="15239"/>
                  </a:lnTo>
                  <a:lnTo>
                    <a:pt x="1902617" y="15239"/>
                  </a:lnTo>
                  <a:lnTo>
                    <a:pt x="1971490" y="0"/>
                  </a:lnTo>
                  <a:close/>
                </a:path>
              </a:pathLst>
            </a:custGeom>
            <a:solidFill>
              <a:srgbClr val="00A7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227382" y="483869"/>
              <a:ext cx="1845945" cy="13970"/>
            </a:xfrm>
            <a:custGeom>
              <a:avLst/>
              <a:gdLst/>
              <a:ahLst/>
              <a:cxnLst/>
              <a:rect l="l" t="t" r="r" b="b"/>
              <a:pathLst>
                <a:path w="1845945" h="13970">
                  <a:moveTo>
                    <a:pt x="1845885" y="0"/>
                  </a:moveTo>
                  <a:lnTo>
                    <a:pt x="0" y="0"/>
                  </a:lnTo>
                  <a:lnTo>
                    <a:pt x="62471" y="13969"/>
                  </a:lnTo>
                  <a:lnTo>
                    <a:pt x="1782751" y="13969"/>
                  </a:lnTo>
                  <a:lnTo>
                    <a:pt x="1845885" y="0"/>
                  </a:lnTo>
                  <a:close/>
                </a:path>
              </a:pathLst>
            </a:custGeom>
            <a:solidFill>
              <a:srgbClr val="00A8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284174" y="496569"/>
              <a:ext cx="1732280" cy="13970"/>
            </a:xfrm>
            <a:custGeom>
              <a:avLst/>
              <a:gdLst/>
              <a:ahLst/>
              <a:cxnLst/>
              <a:rect l="l" t="t" r="r" b="b"/>
              <a:pathLst>
                <a:path w="1732279" h="13970">
                  <a:moveTo>
                    <a:pt x="1731699" y="0"/>
                  </a:moveTo>
                  <a:lnTo>
                    <a:pt x="0" y="0"/>
                  </a:lnTo>
                  <a:lnTo>
                    <a:pt x="34075" y="7619"/>
                  </a:lnTo>
                  <a:lnTo>
                    <a:pt x="72823" y="13969"/>
                  </a:lnTo>
                  <a:lnTo>
                    <a:pt x="1668565" y="13969"/>
                  </a:lnTo>
                  <a:lnTo>
                    <a:pt x="1731699" y="0"/>
                  </a:lnTo>
                  <a:close/>
                </a:path>
              </a:pathLst>
            </a:custGeom>
            <a:solidFill>
              <a:srgbClr val="00A8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349248" y="509269"/>
              <a:ext cx="1609725" cy="13970"/>
            </a:xfrm>
            <a:custGeom>
              <a:avLst/>
              <a:gdLst/>
              <a:ahLst/>
              <a:cxnLst/>
              <a:rect l="l" t="t" r="r" b="b"/>
              <a:pathLst>
                <a:path w="1609725" h="13970">
                  <a:moveTo>
                    <a:pt x="1609231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528530" y="13969"/>
                  </a:lnTo>
                  <a:lnTo>
                    <a:pt x="1603491" y="1269"/>
                  </a:lnTo>
                  <a:lnTo>
                    <a:pt x="1609231" y="0"/>
                  </a:lnTo>
                  <a:close/>
                </a:path>
              </a:pathLst>
            </a:custGeom>
            <a:solidFill>
              <a:srgbClr val="00A9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6426744" y="521969"/>
              <a:ext cx="1458595" cy="13970"/>
            </a:xfrm>
            <a:custGeom>
              <a:avLst/>
              <a:gdLst/>
              <a:ahLst/>
              <a:cxnLst/>
              <a:rect l="l" t="t" r="r" b="b"/>
              <a:pathLst>
                <a:path w="1458595" h="13970">
                  <a:moveTo>
                    <a:pt x="1458530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376073" y="13969"/>
                  </a:lnTo>
                  <a:lnTo>
                    <a:pt x="1458530" y="0"/>
                  </a:lnTo>
                  <a:close/>
                </a:path>
              </a:pathLst>
            </a:custGeom>
            <a:solidFill>
              <a:srgbClr val="00A9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511990" y="535940"/>
              <a:ext cx="1290955" cy="13970"/>
            </a:xfrm>
            <a:custGeom>
              <a:avLst/>
              <a:gdLst/>
              <a:ahLst/>
              <a:cxnLst/>
              <a:rect l="l" t="t" r="r" b="b"/>
              <a:pathLst>
                <a:path w="1290954" h="13970">
                  <a:moveTo>
                    <a:pt x="1290828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208371" y="13970"/>
                  </a:lnTo>
                  <a:lnTo>
                    <a:pt x="1290828" y="0"/>
                  </a:lnTo>
                  <a:close/>
                </a:path>
              </a:pathLst>
            </a:custGeom>
            <a:solidFill>
              <a:srgbClr val="00A9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589485" y="548640"/>
              <a:ext cx="1138555" cy="13970"/>
            </a:xfrm>
            <a:custGeom>
              <a:avLst/>
              <a:gdLst/>
              <a:ahLst/>
              <a:cxnLst/>
              <a:rect l="l" t="t" r="r" b="b"/>
              <a:pathLst>
                <a:path w="1138554" h="13970">
                  <a:moveTo>
                    <a:pt x="1138371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055914" y="13970"/>
                  </a:lnTo>
                  <a:lnTo>
                    <a:pt x="1138371" y="0"/>
                  </a:lnTo>
                  <a:close/>
                </a:path>
              </a:pathLst>
            </a:custGeom>
            <a:solidFill>
              <a:srgbClr val="00AAB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666981" y="561340"/>
              <a:ext cx="986155" cy="13970"/>
            </a:xfrm>
            <a:custGeom>
              <a:avLst/>
              <a:gdLst/>
              <a:ahLst/>
              <a:cxnLst/>
              <a:rect l="l" t="t" r="r" b="b"/>
              <a:pathLst>
                <a:path w="986154" h="13970">
                  <a:moveTo>
                    <a:pt x="985914" y="0"/>
                  </a:moveTo>
                  <a:lnTo>
                    <a:pt x="0" y="0"/>
                  </a:lnTo>
                  <a:lnTo>
                    <a:pt x="30998" y="5080"/>
                  </a:lnTo>
                  <a:lnTo>
                    <a:pt x="127306" y="13970"/>
                  </a:lnTo>
                  <a:lnTo>
                    <a:pt x="853450" y="13970"/>
                  </a:lnTo>
                  <a:lnTo>
                    <a:pt x="978418" y="1270"/>
                  </a:lnTo>
                  <a:lnTo>
                    <a:pt x="985914" y="0"/>
                  </a:lnTo>
                  <a:close/>
                </a:path>
              </a:pathLst>
            </a:custGeom>
            <a:solidFill>
              <a:srgbClr val="00AAB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014413" y="594359"/>
              <a:ext cx="280670" cy="5080"/>
            </a:xfrm>
            <a:custGeom>
              <a:avLst/>
              <a:gdLst/>
              <a:ahLst/>
              <a:cxnLst/>
              <a:rect l="l" t="t" r="r" b="b"/>
              <a:pathLst>
                <a:path w="280670" h="5079">
                  <a:moveTo>
                    <a:pt x="280149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89331" y="2540"/>
                  </a:lnTo>
                  <a:lnTo>
                    <a:pt x="89331" y="5080"/>
                  </a:lnTo>
                  <a:lnTo>
                    <a:pt x="203301" y="5080"/>
                  </a:lnTo>
                  <a:lnTo>
                    <a:pt x="203301" y="2540"/>
                  </a:lnTo>
                  <a:lnTo>
                    <a:pt x="280149" y="2540"/>
                  </a:lnTo>
                  <a:lnTo>
                    <a:pt x="280149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0" name="object 180"/>
          <p:cNvSpPr txBox="1">
            <a:spLocks noGrp="1"/>
          </p:cNvSpPr>
          <p:nvPr>
            <p:ph type="title"/>
          </p:nvPr>
        </p:nvSpPr>
        <p:spPr>
          <a:xfrm>
            <a:off x="2216150" y="0"/>
            <a:ext cx="532320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09235" algn="l"/>
              </a:tabLst>
            </a:pPr>
            <a:r>
              <a:rPr spc="-400" dirty="0">
                <a:latin typeface="Arial"/>
                <a:cs typeface="Arial"/>
              </a:rPr>
              <a:t>Capacity</a:t>
            </a:r>
            <a:r>
              <a:rPr spc="-315" dirty="0">
                <a:latin typeface="Arial"/>
                <a:cs typeface="Arial"/>
              </a:rPr>
              <a:t> </a:t>
            </a:r>
            <a:r>
              <a:rPr spc="-500" dirty="0">
                <a:latin typeface="Arial"/>
                <a:cs typeface="Arial"/>
              </a:rPr>
              <a:t>planning</a:t>
            </a:r>
            <a:r>
              <a:rPr b="0" u="sng" spc="310" dirty="0">
                <a:uFill>
                  <a:solidFill>
                    <a:srgbClr val="009FC7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0" u="sng" dirty="0">
                <a:uFill>
                  <a:solidFill>
                    <a:srgbClr val="009FC7"/>
                  </a:solidFill>
                </a:uFill>
                <a:latin typeface="Times New Roman"/>
                <a:cs typeface="Times New Roman"/>
              </a:rPr>
              <a:t> 	</a:t>
            </a:r>
          </a:p>
        </p:txBody>
      </p:sp>
      <p:sp>
        <p:nvSpPr>
          <p:cNvPr id="181" name="object 181"/>
          <p:cNvSpPr txBox="1"/>
          <p:nvPr/>
        </p:nvSpPr>
        <p:spPr>
          <a:xfrm>
            <a:off x="574040" y="1023620"/>
            <a:ext cx="8083550" cy="304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0" marR="43180" indent="-273050">
              <a:lnSpc>
                <a:spcPct val="100000"/>
              </a:lnSpc>
              <a:spcBef>
                <a:spcPts val="100"/>
              </a:spcBef>
            </a:pPr>
            <a:r>
              <a:rPr sz="3975" spc="-209" baseline="733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800" spc="-140" dirty="0">
                <a:solidFill>
                  <a:srgbClr val="CC0000"/>
                </a:solidFill>
                <a:latin typeface="Arial"/>
                <a:cs typeface="Arial"/>
              </a:rPr>
              <a:t>Capacity </a:t>
            </a:r>
            <a:r>
              <a:rPr sz="2800" spc="-150" dirty="0">
                <a:solidFill>
                  <a:srgbClr val="006600"/>
                </a:solidFill>
                <a:latin typeface="Arial"/>
                <a:cs typeface="Arial"/>
              </a:rPr>
              <a:t>is </a:t>
            </a:r>
            <a:r>
              <a:rPr sz="2800" spc="-40" dirty="0">
                <a:solidFill>
                  <a:srgbClr val="006600"/>
                </a:solidFill>
                <a:latin typeface="Arial"/>
                <a:cs typeface="Arial"/>
              </a:rPr>
              <a:t>the </a:t>
            </a:r>
            <a:r>
              <a:rPr sz="2800" spc="-114" dirty="0">
                <a:solidFill>
                  <a:srgbClr val="006600"/>
                </a:solidFill>
                <a:latin typeface="Arial"/>
                <a:cs typeface="Arial"/>
              </a:rPr>
              <a:t>maximum </a:t>
            </a:r>
            <a:r>
              <a:rPr sz="2800" spc="-15" dirty="0">
                <a:solidFill>
                  <a:srgbClr val="006600"/>
                </a:solidFill>
                <a:latin typeface="Arial"/>
                <a:cs typeface="Arial"/>
              </a:rPr>
              <a:t>output </a:t>
            </a:r>
            <a:r>
              <a:rPr sz="2800" spc="-45" dirty="0">
                <a:solidFill>
                  <a:srgbClr val="006600"/>
                </a:solidFill>
                <a:latin typeface="Arial"/>
                <a:cs typeface="Arial"/>
              </a:rPr>
              <a:t>rate </a:t>
            </a:r>
            <a:r>
              <a:rPr sz="2800" spc="-5" dirty="0">
                <a:solidFill>
                  <a:srgbClr val="006600"/>
                </a:solidFill>
                <a:latin typeface="Arial"/>
                <a:cs typeface="Arial"/>
              </a:rPr>
              <a:t>of</a:t>
            </a:r>
            <a:r>
              <a:rPr sz="2800" spc="-434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800" spc="-220" dirty="0">
                <a:solidFill>
                  <a:srgbClr val="006600"/>
                </a:solidFill>
                <a:latin typeface="Arial"/>
                <a:cs typeface="Arial"/>
              </a:rPr>
              <a:t>a </a:t>
            </a:r>
            <a:r>
              <a:rPr sz="2800" spc="-60" dirty="0">
                <a:solidFill>
                  <a:srgbClr val="006600"/>
                </a:solidFill>
                <a:latin typeface="Arial"/>
                <a:cs typeface="Arial"/>
              </a:rPr>
              <a:t>production  </a:t>
            </a:r>
            <a:r>
              <a:rPr sz="2800" spc="-20" dirty="0">
                <a:solidFill>
                  <a:srgbClr val="006600"/>
                </a:solidFill>
                <a:latin typeface="Arial"/>
                <a:cs typeface="Arial"/>
              </a:rPr>
              <a:t>or </a:t>
            </a:r>
            <a:r>
              <a:rPr sz="2800" spc="-140" dirty="0">
                <a:solidFill>
                  <a:srgbClr val="006600"/>
                </a:solidFill>
                <a:latin typeface="Arial"/>
                <a:cs typeface="Arial"/>
              </a:rPr>
              <a:t>service</a:t>
            </a:r>
            <a:r>
              <a:rPr sz="2800" spc="-29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006600"/>
                </a:solidFill>
                <a:latin typeface="Arial"/>
                <a:cs typeface="Arial"/>
              </a:rPr>
              <a:t>facility.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sz="2925" spc="112" baseline="12820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75" dirty="0">
                <a:latin typeface="Times New Roman"/>
                <a:cs typeface="Times New Roman"/>
              </a:rPr>
              <a:t>Capacity </a:t>
            </a:r>
            <a:r>
              <a:rPr sz="2600" spc="60" dirty="0">
                <a:latin typeface="Times New Roman"/>
                <a:cs typeface="Times New Roman"/>
              </a:rPr>
              <a:t>also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includes</a:t>
            </a:r>
            <a:endParaRPr sz="2600">
              <a:latin typeface="Times New Roman"/>
              <a:cs typeface="Times New Roman"/>
            </a:endParaRPr>
          </a:p>
          <a:p>
            <a:pPr marL="444500">
              <a:lnSpc>
                <a:spcPct val="100000"/>
              </a:lnSpc>
              <a:spcBef>
                <a:spcPts val="310"/>
              </a:spcBef>
            </a:pPr>
            <a:r>
              <a:rPr sz="2700" spc="172" baseline="1234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114" dirty="0">
                <a:latin typeface="Times New Roman"/>
                <a:cs typeface="Times New Roman"/>
              </a:rPr>
              <a:t>Equipment</a:t>
            </a:r>
            <a:endParaRPr sz="2400">
              <a:latin typeface="Times New Roman"/>
              <a:cs typeface="Times New Roman"/>
            </a:endParaRPr>
          </a:p>
          <a:p>
            <a:pPr marL="444500">
              <a:lnSpc>
                <a:spcPct val="100000"/>
              </a:lnSpc>
              <a:spcBef>
                <a:spcPts val="310"/>
              </a:spcBef>
            </a:pPr>
            <a:r>
              <a:rPr sz="2700" spc="89" baseline="13888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60" dirty="0">
                <a:latin typeface="Times New Roman"/>
                <a:cs typeface="Times New Roman"/>
              </a:rPr>
              <a:t>Space</a:t>
            </a:r>
            <a:endParaRPr sz="2400">
              <a:latin typeface="Times New Roman"/>
              <a:cs typeface="Times New Roman"/>
            </a:endParaRPr>
          </a:p>
          <a:p>
            <a:pPr marL="444500">
              <a:lnSpc>
                <a:spcPct val="100000"/>
              </a:lnSpc>
              <a:spcBef>
                <a:spcPts val="310"/>
              </a:spcBef>
            </a:pPr>
            <a:r>
              <a:rPr sz="2700" spc="97" baseline="13888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65" dirty="0">
                <a:latin typeface="Times New Roman"/>
                <a:cs typeface="Times New Roman"/>
              </a:rPr>
              <a:t>Employee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skills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444500" y="6504940"/>
            <a:ext cx="621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35" dirty="0">
                <a:solidFill>
                  <a:srgbClr val="035B74"/>
                </a:solidFill>
                <a:latin typeface="Arial Black"/>
                <a:cs typeface="Arial Black"/>
              </a:rPr>
              <a:t>02</a:t>
            </a:r>
            <a:r>
              <a:rPr sz="1200" spc="5" dirty="0">
                <a:solidFill>
                  <a:srgbClr val="035B74"/>
                </a:solidFill>
                <a:latin typeface="Arial Black"/>
                <a:cs typeface="Arial Black"/>
              </a:rPr>
              <a:t>/</a:t>
            </a:r>
            <a:r>
              <a:rPr sz="1200" spc="-135" dirty="0">
                <a:solidFill>
                  <a:srgbClr val="035B74"/>
                </a:solidFill>
                <a:latin typeface="Arial Black"/>
                <a:cs typeface="Arial Black"/>
              </a:rPr>
              <a:t>09</a:t>
            </a:r>
            <a:r>
              <a:rPr sz="1200" spc="5" dirty="0">
                <a:solidFill>
                  <a:srgbClr val="035B74"/>
                </a:solidFill>
                <a:latin typeface="Arial Black"/>
                <a:cs typeface="Arial Black"/>
              </a:rPr>
              <a:t>/</a:t>
            </a:r>
            <a:r>
              <a:rPr sz="1200" spc="-135" dirty="0">
                <a:solidFill>
                  <a:srgbClr val="035B74"/>
                </a:solidFill>
                <a:latin typeface="Arial Black"/>
                <a:cs typeface="Arial Black"/>
              </a:rPr>
              <a:t>17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8589009" y="650494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35" dirty="0">
                <a:solidFill>
                  <a:srgbClr val="035B74"/>
                </a:solidFill>
                <a:latin typeface="Arial Black"/>
                <a:cs typeface="Arial Black"/>
              </a:rPr>
              <a:t>3</a:t>
            </a:r>
            <a:endParaRPr sz="1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850900"/>
            <a:chOff x="0" y="0"/>
            <a:chExt cx="9144000" cy="8509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514350"/>
            <a:ext cx="77901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/>
              <a:t>PROCESS</a:t>
            </a:r>
            <a:r>
              <a:rPr sz="6000" spc="-90" dirty="0"/>
              <a:t> </a:t>
            </a:r>
            <a:r>
              <a:rPr sz="6000" spc="-5" dirty="0"/>
              <a:t>PLANNING</a:t>
            </a:r>
            <a:endParaRPr sz="6000"/>
          </a:p>
        </p:txBody>
      </p:sp>
      <p:sp>
        <p:nvSpPr>
          <p:cNvPr id="8" name="object 8"/>
          <p:cNvSpPr txBox="1"/>
          <p:nvPr/>
        </p:nvSpPr>
        <p:spPr>
          <a:xfrm>
            <a:off x="977900" y="2028190"/>
            <a:ext cx="10318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es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5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49109" y="2105659"/>
            <a:ext cx="1267460" cy="82804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ts val="2960"/>
              </a:lnSpc>
              <a:spcBef>
                <a:spcPts val="530"/>
              </a:spcBef>
            </a:pPr>
            <a:r>
              <a:rPr sz="2800" spc="-10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c</a:t>
            </a:r>
            <a:r>
              <a:rPr sz="2800" spc="5" dirty="0">
                <a:latin typeface="Times New Roman"/>
                <a:cs typeface="Times New Roman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ine  </a:t>
            </a:r>
            <a:r>
              <a:rPr sz="2800" spc="-5" dirty="0">
                <a:latin typeface="Times New Roman"/>
                <a:cs typeface="Times New Roman"/>
              </a:rPr>
              <a:t>Tool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72310" y="5149850"/>
            <a:ext cx="4336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Scheduling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Production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Control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049779" y="2279650"/>
            <a:ext cx="1225550" cy="844550"/>
            <a:chOff x="2049779" y="2279650"/>
            <a:chExt cx="1225550" cy="844550"/>
          </a:xfrm>
        </p:grpSpPr>
        <p:sp>
          <p:nvSpPr>
            <p:cNvPr id="12" name="object 12"/>
            <p:cNvSpPr/>
            <p:nvPr/>
          </p:nvSpPr>
          <p:spPr>
            <a:xfrm>
              <a:off x="2056129" y="2286000"/>
              <a:ext cx="1118870" cy="769620"/>
            </a:xfrm>
            <a:custGeom>
              <a:avLst/>
              <a:gdLst/>
              <a:ahLst/>
              <a:cxnLst/>
              <a:rect l="l" t="t" r="r" b="b"/>
              <a:pathLst>
                <a:path w="1118870" h="769619">
                  <a:moveTo>
                    <a:pt x="0" y="0"/>
                  </a:moveTo>
                  <a:lnTo>
                    <a:pt x="1118870" y="76962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49599" y="3021330"/>
              <a:ext cx="125730" cy="102870"/>
            </a:xfrm>
            <a:custGeom>
              <a:avLst/>
              <a:gdLst/>
              <a:ahLst/>
              <a:cxnLst/>
              <a:rect l="l" t="t" r="r" b="b"/>
              <a:pathLst>
                <a:path w="125729" h="102869">
                  <a:moveTo>
                    <a:pt x="43180" y="0"/>
                  </a:moveTo>
                  <a:lnTo>
                    <a:pt x="63500" y="59690"/>
                  </a:lnTo>
                  <a:lnTo>
                    <a:pt x="0" y="62230"/>
                  </a:lnTo>
                  <a:lnTo>
                    <a:pt x="125729" y="10287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483859" y="2362200"/>
            <a:ext cx="1300480" cy="537210"/>
            <a:chOff x="5483859" y="2362200"/>
            <a:chExt cx="1300480" cy="537210"/>
          </a:xfrm>
        </p:grpSpPr>
        <p:sp>
          <p:nvSpPr>
            <p:cNvPr id="15" name="object 15"/>
            <p:cNvSpPr/>
            <p:nvPr/>
          </p:nvSpPr>
          <p:spPr>
            <a:xfrm>
              <a:off x="5490209" y="2407919"/>
              <a:ext cx="1182370" cy="485140"/>
            </a:xfrm>
            <a:custGeom>
              <a:avLst/>
              <a:gdLst/>
              <a:ahLst/>
              <a:cxnLst/>
              <a:rect l="l" t="t" r="r" b="b"/>
              <a:pathLst>
                <a:path w="1182370" h="485139">
                  <a:moveTo>
                    <a:pt x="0" y="485139"/>
                  </a:moveTo>
                  <a:lnTo>
                    <a:pt x="118236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53529" y="2362200"/>
              <a:ext cx="130810" cy="82550"/>
            </a:xfrm>
            <a:custGeom>
              <a:avLst/>
              <a:gdLst/>
              <a:ahLst/>
              <a:cxnLst/>
              <a:rect l="l" t="t" r="r" b="b"/>
              <a:pathLst>
                <a:path w="130809" h="82550">
                  <a:moveTo>
                    <a:pt x="130810" y="0"/>
                  </a:moveTo>
                  <a:lnTo>
                    <a:pt x="0" y="12700"/>
                  </a:lnTo>
                  <a:lnTo>
                    <a:pt x="60960" y="27939"/>
                  </a:lnTo>
                  <a:lnTo>
                    <a:pt x="29210" y="82550"/>
                  </a:lnTo>
                  <a:lnTo>
                    <a:pt x="130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229100" y="4118609"/>
            <a:ext cx="76200" cy="836930"/>
            <a:chOff x="4229100" y="4118609"/>
            <a:chExt cx="76200" cy="836930"/>
          </a:xfrm>
        </p:grpSpPr>
        <p:sp>
          <p:nvSpPr>
            <p:cNvPr id="18" name="object 18"/>
            <p:cNvSpPr/>
            <p:nvPr/>
          </p:nvSpPr>
          <p:spPr>
            <a:xfrm>
              <a:off x="4267200" y="4118609"/>
              <a:ext cx="0" cy="716280"/>
            </a:xfrm>
            <a:custGeom>
              <a:avLst/>
              <a:gdLst/>
              <a:ahLst/>
              <a:cxnLst/>
              <a:rect l="l" t="t" r="r" b="b"/>
              <a:pathLst>
                <a:path h="716279">
                  <a:moveTo>
                    <a:pt x="0" y="0"/>
                  </a:moveTo>
                  <a:lnTo>
                    <a:pt x="0" y="71627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229100" y="4829809"/>
              <a:ext cx="76200" cy="125730"/>
            </a:xfrm>
            <a:custGeom>
              <a:avLst/>
              <a:gdLst/>
              <a:ahLst/>
              <a:cxnLst/>
              <a:rect l="l" t="t" r="r" b="b"/>
              <a:pathLst>
                <a:path w="76200" h="125729">
                  <a:moveTo>
                    <a:pt x="76200" y="0"/>
                  </a:moveTo>
                  <a:lnTo>
                    <a:pt x="38100" y="50800"/>
                  </a:lnTo>
                  <a:lnTo>
                    <a:pt x="0" y="0"/>
                  </a:lnTo>
                  <a:lnTo>
                    <a:pt x="38100" y="12572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357879" y="2900679"/>
            <a:ext cx="1971039" cy="1132840"/>
          </a:xfrm>
          <a:prstGeom prst="rect">
            <a:avLst/>
          </a:prstGeom>
          <a:ln w="12579">
            <a:solidFill>
              <a:srgbClr val="000000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524510">
              <a:lnSpc>
                <a:spcPct val="100000"/>
              </a:lnSpc>
              <a:spcBef>
                <a:spcPts val="560"/>
              </a:spcBef>
            </a:pPr>
            <a:r>
              <a:rPr sz="2400" spc="-5" dirty="0">
                <a:solidFill>
                  <a:srgbClr val="03607A"/>
                </a:solidFill>
                <a:latin typeface="Times New Roman"/>
                <a:cs typeface="Times New Roman"/>
              </a:rPr>
              <a:t>Process</a:t>
            </a:r>
            <a:endParaRPr sz="2400">
              <a:latin typeface="Times New Roman"/>
              <a:cs typeface="Times New Roman"/>
            </a:endParaRPr>
          </a:p>
          <a:p>
            <a:pPr marL="449580">
              <a:lnSpc>
                <a:spcPct val="100000"/>
              </a:lnSpc>
              <a:spcBef>
                <a:spcPts val="1060"/>
              </a:spcBef>
            </a:pPr>
            <a:r>
              <a:rPr sz="2400" spc="-5" dirty="0">
                <a:solidFill>
                  <a:srgbClr val="03607A"/>
                </a:solidFill>
                <a:latin typeface="Times New Roman"/>
                <a:cs typeface="Times New Roman"/>
              </a:rPr>
              <a:t>Planning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850900"/>
            <a:chOff x="0" y="0"/>
            <a:chExt cx="9144000" cy="8509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0700" y="916940"/>
            <a:ext cx="76860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225" dirty="0">
                <a:latin typeface="Arial"/>
                <a:cs typeface="Arial"/>
              </a:rPr>
              <a:t>What </a:t>
            </a:r>
            <a:r>
              <a:rPr sz="5400" spc="-390" dirty="0">
                <a:latin typeface="Arial"/>
                <a:cs typeface="Arial"/>
              </a:rPr>
              <a:t>methods </a:t>
            </a:r>
            <a:r>
              <a:rPr sz="5400" spc="-240" dirty="0">
                <a:latin typeface="Arial"/>
                <a:cs typeface="Arial"/>
              </a:rPr>
              <a:t>were</a:t>
            </a:r>
            <a:r>
              <a:rPr sz="5400" spc="-260" dirty="0">
                <a:latin typeface="Arial"/>
                <a:cs typeface="Arial"/>
              </a:rPr>
              <a:t> </a:t>
            </a:r>
            <a:r>
              <a:rPr sz="5400" spc="-555" dirty="0">
                <a:latin typeface="Arial"/>
                <a:cs typeface="Arial"/>
              </a:rPr>
              <a:t>used?</a:t>
            </a:r>
            <a:endParaRPr sz="5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3109" y="1934209"/>
            <a:ext cx="3279140" cy="337566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50"/>
              </a:spcBef>
            </a:pPr>
            <a:r>
              <a:rPr sz="3675" spc="12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85" dirty="0">
                <a:latin typeface="Times New Roman"/>
                <a:cs typeface="Times New Roman"/>
              </a:rPr>
              <a:t>Machining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145" dirty="0">
                <a:latin typeface="Times New Roman"/>
                <a:cs typeface="Times New Roman"/>
              </a:rPr>
              <a:t>methods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3675" spc="104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70" dirty="0">
                <a:latin typeface="Times New Roman"/>
                <a:cs typeface="Times New Roman"/>
              </a:rPr>
              <a:t>Pressworking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3675" spc="142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95" dirty="0">
                <a:latin typeface="Times New Roman"/>
                <a:cs typeface="Times New Roman"/>
              </a:rPr>
              <a:t>Welding/fabrication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3675" spc="9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65" dirty="0">
                <a:latin typeface="Times New Roman"/>
                <a:cs typeface="Times New Roman"/>
              </a:rPr>
              <a:t>Casting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40"/>
              </a:spcBef>
            </a:pPr>
            <a:r>
              <a:rPr sz="3675" spc="12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85" dirty="0">
                <a:latin typeface="Times New Roman"/>
                <a:cs typeface="Times New Roman"/>
              </a:rPr>
              <a:t>Powder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materials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3675" spc="6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45" dirty="0">
                <a:latin typeface="Times New Roman"/>
                <a:cs typeface="Times New Roman"/>
              </a:rPr>
              <a:t>Layered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deposition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3675" spc="18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125" dirty="0">
                <a:latin typeface="Times New Roman"/>
                <a:cs typeface="Times New Roman"/>
              </a:rPr>
              <a:t>Others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850900"/>
            <a:chOff x="0" y="0"/>
            <a:chExt cx="9144000" cy="8509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49300" y="520700"/>
            <a:ext cx="553402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40" dirty="0">
                <a:latin typeface="Arial"/>
                <a:cs typeface="Arial"/>
              </a:rPr>
              <a:t>Welding/fabrication:  </a:t>
            </a:r>
            <a:r>
              <a:rPr spc="-285" dirty="0">
                <a:latin typeface="Arial"/>
                <a:cs typeface="Arial"/>
              </a:rPr>
              <a:t>Additive</a:t>
            </a:r>
            <a:r>
              <a:rPr spc="-295" dirty="0">
                <a:latin typeface="Arial"/>
                <a:cs typeface="Arial"/>
              </a:rPr>
              <a:t> </a:t>
            </a:r>
            <a:r>
              <a:rPr spc="-365" dirty="0">
                <a:latin typeface="Arial"/>
                <a:cs typeface="Arial"/>
              </a:rPr>
              <a:t>techniques</a:t>
            </a:r>
          </a:p>
        </p:txBody>
      </p:sp>
      <p:sp>
        <p:nvSpPr>
          <p:cNvPr id="8" name="object 8"/>
          <p:cNvSpPr/>
          <p:nvPr/>
        </p:nvSpPr>
        <p:spPr>
          <a:xfrm>
            <a:off x="304800" y="3961129"/>
            <a:ext cx="1383030" cy="5422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64739" y="3808729"/>
            <a:ext cx="542289" cy="3136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3357879" y="3808729"/>
            <a:ext cx="1383030" cy="694690"/>
            <a:chOff x="3357879" y="3808729"/>
            <a:chExt cx="1383030" cy="694690"/>
          </a:xfrm>
        </p:grpSpPr>
        <p:sp>
          <p:nvSpPr>
            <p:cNvPr id="11" name="object 11"/>
            <p:cNvSpPr/>
            <p:nvPr/>
          </p:nvSpPr>
          <p:spPr>
            <a:xfrm>
              <a:off x="3357879" y="3961129"/>
              <a:ext cx="1383029" cy="5422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57879" y="3808729"/>
              <a:ext cx="542289" cy="3136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7171690" y="3120389"/>
            <a:ext cx="1383030" cy="1381760"/>
            <a:chOff x="7171690" y="3120389"/>
            <a:chExt cx="1383030" cy="1381760"/>
          </a:xfrm>
        </p:grpSpPr>
        <p:sp>
          <p:nvSpPr>
            <p:cNvPr id="14" name="object 14"/>
            <p:cNvSpPr/>
            <p:nvPr/>
          </p:nvSpPr>
          <p:spPr>
            <a:xfrm>
              <a:off x="7171690" y="3959859"/>
              <a:ext cx="1381759" cy="5422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34960" y="3120389"/>
              <a:ext cx="619759" cy="10007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71690" y="3807459"/>
              <a:ext cx="542290" cy="3136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4927600" y="3869690"/>
            <a:ext cx="459739" cy="5473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00860" y="3945890"/>
            <a:ext cx="457200" cy="5473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5494020" y="3045460"/>
            <a:ext cx="1267460" cy="1328420"/>
            <a:chOff x="5494020" y="3045460"/>
            <a:chExt cx="1267460" cy="1328420"/>
          </a:xfrm>
        </p:grpSpPr>
        <p:sp>
          <p:nvSpPr>
            <p:cNvPr id="20" name="object 20"/>
            <p:cNvSpPr/>
            <p:nvPr/>
          </p:nvSpPr>
          <p:spPr>
            <a:xfrm>
              <a:off x="5494020" y="3045460"/>
              <a:ext cx="618489" cy="10007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73140" y="3943350"/>
              <a:ext cx="688339" cy="43053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63220" y="4979670"/>
            <a:ext cx="660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5080" indent="-63500">
              <a:lnSpc>
                <a:spcPct val="100000"/>
              </a:lnSpc>
              <a:spcBef>
                <a:spcPts val="100"/>
              </a:spcBef>
            </a:pPr>
            <a:r>
              <a:rPr sz="1800" spc="-225" dirty="0">
                <a:latin typeface="Arial Black"/>
                <a:cs typeface="Arial Black"/>
              </a:rPr>
              <a:t>Initial  </a:t>
            </a:r>
            <a:r>
              <a:rPr sz="1800" spc="-254" dirty="0">
                <a:latin typeface="Arial Black"/>
                <a:cs typeface="Arial Black"/>
              </a:rPr>
              <a:t>S</a:t>
            </a:r>
            <a:r>
              <a:rPr sz="1800" spc="-150" dirty="0">
                <a:latin typeface="Arial Black"/>
                <a:cs typeface="Arial Black"/>
              </a:rPr>
              <a:t>t</a:t>
            </a:r>
            <a:r>
              <a:rPr sz="1800" spc="-254" dirty="0">
                <a:latin typeface="Arial Black"/>
                <a:cs typeface="Arial Black"/>
              </a:rPr>
              <a:t>o</a:t>
            </a:r>
            <a:r>
              <a:rPr sz="1800" spc="-265" dirty="0">
                <a:latin typeface="Arial Black"/>
                <a:cs typeface="Arial Black"/>
              </a:rPr>
              <a:t>c</a:t>
            </a:r>
            <a:r>
              <a:rPr sz="1800" spc="-305" dirty="0">
                <a:latin typeface="Arial Black"/>
                <a:cs typeface="Arial Black"/>
              </a:rPr>
              <a:t>k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74570" y="4827270"/>
            <a:ext cx="760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80" dirty="0">
                <a:latin typeface="Arial Black"/>
                <a:cs typeface="Arial Black"/>
              </a:rPr>
              <a:t>Weld  </a:t>
            </a:r>
            <a:r>
              <a:rPr sz="1800" spc="-210" dirty="0">
                <a:latin typeface="Arial Black"/>
                <a:cs typeface="Arial Black"/>
              </a:rPr>
              <a:t>Ad</a:t>
            </a:r>
            <a:r>
              <a:rPr sz="1800" spc="-204" dirty="0">
                <a:latin typeface="Arial Black"/>
                <a:cs typeface="Arial Black"/>
              </a:rPr>
              <a:t>d</a:t>
            </a:r>
            <a:r>
              <a:rPr sz="1800" spc="-135" dirty="0">
                <a:latin typeface="Arial Black"/>
                <a:cs typeface="Arial Black"/>
              </a:rPr>
              <a:t>-on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03850" y="4827270"/>
            <a:ext cx="760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80" dirty="0">
                <a:latin typeface="Arial Black"/>
                <a:cs typeface="Arial Black"/>
              </a:rPr>
              <a:t>Weld  </a:t>
            </a:r>
            <a:r>
              <a:rPr sz="1800" spc="-210" dirty="0">
                <a:latin typeface="Arial Black"/>
                <a:cs typeface="Arial Black"/>
              </a:rPr>
              <a:t>Ad</a:t>
            </a:r>
            <a:r>
              <a:rPr sz="1800" spc="-204" dirty="0">
                <a:latin typeface="Arial Black"/>
                <a:cs typeface="Arial Black"/>
              </a:rPr>
              <a:t>d</a:t>
            </a:r>
            <a:r>
              <a:rPr sz="1800" spc="-135" dirty="0">
                <a:latin typeface="Arial Black"/>
                <a:cs typeface="Arial Black"/>
              </a:rPr>
              <a:t>-on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72630" y="4673600"/>
            <a:ext cx="1367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90" dirty="0">
                <a:latin typeface="Arial Black"/>
                <a:cs typeface="Arial Black"/>
              </a:rPr>
              <a:t>Final</a:t>
            </a:r>
            <a:r>
              <a:rPr sz="1800" spc="-145" dirty="0">
                <a:latin typeface="Arial Black"/>
                <a:cs typeface="Arial Black"/>
              </a:rPr>
              <a:t> </a:t>
            </a:r>
            <a:r>
              <a:rPr sz="1800" spc="-225" dirty="0">
                <a:latin typeface="Arial Black"/>
                <a:cs typeface="Arial Black"/>
              </a:rPr>
              <a:t>Product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850900"/>
            <a:chOff x="0" y="0"/>
            <a:chExt cx="9144000" cy="8509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598170"/>
            <a:ext cx="6068060" cy="154813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5990"/>
              </a:lnSpc>
              <a:spcBef>
                <a:spcPts val="305"/>
              </a:spcBef>
            </a:pPr>
            <a:r>
              <a:rPr spc="-330" dirty="0">
                <a:latin typeface="Arial"/>
                <a:cs typeface="Arial"/>
              </a:rPr>
              <a:t>Machining </a:t>
            </a:r>
            <a:r>
              <a:rPr spc="-275" dirty="0">
                <a:latin typeface="Arial"/>
                <a:cs typeface="Arial"/>
              </a:rPr>
              <a:t>Methods:  </a:t>
            </a:r>
            <a:r>
              <a:rPr spc="-330" dirty="0">
                <a:latin typeface="Arial"/>
                <a:cs typeface="Arial"/>
              </a:rPr>
              <a:t>Subtractive</a:t>
            </a:r>
            <a:r>
              <a:rPr spc="-305" dirty="0">
                <a:latin typeface="Arial"/>
                <a:cs typeface="Arial"/>
              </a:rPr>
              <a:t> </a:t>
            </a:r>
            <a:r>
              <a:rPr spc="-365" dirty="0">
                <a:latin typeface="Arial"/>
                <a:cs typeface="Arial"/>
              </a:rPr>
              <a:t>techniques</a:t>
            </a:r>
          </a:p>
        </p:txBody>
      </p:sp>
      <p:sp>
        <p:nvSpPr>
          <p:cNvPr id="8" name="object 8"/>
          <p:cNvSpPr/>
          <p:nvPr/>
        </p:nvSpPr>
        <p:spPr>
          <a:xfrm>
            <a:off x="304800" y="3961129"/>
            <a:ext cx="1383030" cy="5422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17139" y="3961129"/>
            <a:ext cx="544830" cy="3136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3815079" y="3961129"/>
            <a:ext cx="1381760" cy="542290"/>
            <a:chOff x="3815079" y="3961129"/>
            <a:chExt cx="1381760" cy="542290"/>
          </a:xfrm>
        </p:grpSpPr>
        <p:sp>
          <p:nvSpPr>
            <p:cNvPr id="11" name="object 11"/>
            <p:cNvSpPr/>
            <p:nvPr/>
          </p:nvSpPr>
          <p:spPr>
            <a:xfrm>
              <a:off x="3815079" y="3961129"/>
              <a:ext cx="1381760" cy="5422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53279" y="3961129"/>
              <a:ext cx="542289" cy="31368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5386070" y="4169409"/>
            <a:ext cx="458470" cy="1803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31609" y="4093209"/>
            <a:ext cx="335279" cy="2565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7171690" y="3808729"/>
            <a:ext cx="1383030" cy="694690"/>
            <a:chOff x="7171690" y="3808729"/>
            <a:chExt cx="1383030" cy="694690"/>
          </a:xfrm>
        </p:grpSpPr>
        <p:sp>
          <p:nvSpPr>
            <p:cNvPr id="16" name="object 16"/>
            <p:cNvSpPr/>
            <p:nvPr/>
          </p:nvSpPr>
          <p:spPr>
            <a:xfrm>
              <a:off x="7171690" y="3961129"/>
              <a:ext cx="1383029" cy="5422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71690" y="3808729"/>
              <a:ext cx="544829" cy="3136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783830" y="4037329"/>
              <a:ext cx="313690" cy="31368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63220" y="4979670"/>
            <a:ext cx="660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5080" indent="-63500">
              <a:lnSpc>
                <a:spcPct val="100000"/>
              </a:lnSpc>
              <a:spcBef>
                <a:spcPts val="100"/>
              </a:spcBef>
            </a:pPr>
            <a:r>
              <a:rPr sz="1800" spc="-225" dirty="0">
                <a:latin typeface="Arial Black"/>
                <a:cs typeface="Arial Black"/>
              </a:rPr>
              <a:t>Initial  </a:t>
            </a:r>
            <a:r>
              <a:rPr sz="1800" spc="-254" dirty="0">
                <a:latin typeface="Arial Black"/>
                <a:cs typeface="Arial Black"/>
              </a:rPr>
              <a:t>S</a:t>
            </a:r>
            <a:r>
              <a:rPr sz="1800" spc="-150" dirty="0">
                <a:latin typeface="Arial Black"/>
                <a:cs typeface="Arial Black"/>
              </a:rPr>
              <a:t>t</a:t>
            </a:r>
            <a:r>
              <a:rPr sz="1800" spc="-254" dirty="0">
                <a:latin typeface="Arial Black"/>
                <a:cs typeface="Arial Black"/>
              </a:rPr>
              <a:t>o</a:t>
            </a:r>
            <a:r>
              <a:rPr sz="1800" spc="-265" dirty="0">
                <a:latin typeface="Arial Black"/>
                <a:cs typeface="Arial Black"/>
              </a:rPr>
              <a:t>c</a:t>
            </a:r>
            <a:r>
              <a:rPr sz="1800" spc="-305" dirty="0">
                <a:latin typeface="Arial Black"/>
                <a:cs typeface="Arial Black"/>
              </a:rPr>
              <a:t>k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75839" y="4994909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20" dirty="0">
                <a:latin typeface="Arial Black"/>
                <a:cs typeface="Arial Black"/>
              </a:rPr>
              <a:t>Slotting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05120" y="4918709"/>
            <a:ext cx="720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14" dirty="0">
                <a:latin typeface="Arial Black"/>
                <a:cs typeface="Arial Black"/>
              </a:rPr>
              <a:t>D</a:t>
            </a:r>
            <a:r>
              <a:rPr sz="1800" spc="-210" dirty="0">
                <a:latin typeface="Arial Black"/>
                <a:cs typeface="Arial Black"/>
              </a:rPr>
              <a:t>ri</a:t>
            </a:r>
            <a:r>
              <a:rPr sz="1800" spc="-190" dirty="0">
                <a:latin typeface="Arial Black"/>
                <a:cs typeface="Arial Black"/>
              </a:rPr>
              <a:t>l</a:t>
            </a:r>
            <a:r>
              <a:rPr sz="1800" spc="-155" dirty="0">
                <a:latin typeface="Arial Black"/>
                <a:cs typeface="Arial Black"/>
              </a:rPr>
              <a:t>li</a:t>
            </a:r>
            <a:r>
              <a:rPr sz="1800" spc="-315" dirty="0">
                <a:latin typeface="Arial Black"/>
                <a:cs typeface="Arial Black"/>
              </a:rPr>
              <a:t>n</a:t>
            </a:r>
            <a:r>
              <a:rPr sz="1800" spc="-200" dirty="0">
                <a:latin typeface="Arial Black"/>
                <a:cs typeface="Arial Black"/>
              </a:rPr>
              <a:t>g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72630" y="4673600"/>
            <a:ext cx="1367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90" dirty="0">
                <a:latin typeface="Arial Black"/>
                <a:cs typeface="Arial Black"/>
              </a:rPr>
              <a:t>Final</a:t>
            </a:r>
            <a:r>
              <a:rPr sz="1800" spc="-145" dirty="0">
                <a:latin typeface="Arial Black"/>
                <a:cs typeface="Arial Black"/>
              </a:rPr>
              <a:t> </a:t>
            </a:r>
            <a:r>
              <a:rPr sz="1800" spc="-225" dirty="0">
                <a:latin typeface="Arial Black"/>
                <a:cs typeface="Arial Black"/>
              </a:rPr>
              <a:t>Product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877060" y="4093209"/>
            <a:ext cx="458469" cy="1803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27420" y="4112259"/>
            <a:ext cx="313689" cy="3149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49929" y="4169409"/>
            <a:ext cx="335280" cy="2565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8900" y="520700"/>
            <a:ext cx="391223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45" dirty="0">
                <a:latin typeface="Arial"/>
                <a:cs typeface="Arial"/>
              </a:rPr>
              <a:t>Casting:</a:t>
            </a:r>
          </a:p>
          <a:p>
            <a:pPr marL="12700">
              <a:lnSpc>
                <a:spcPct val="100000"/>
              </a:lnSpc>
            </a:pPr>
            <a:r>
              <a:rPr spc="-425" dirty="0">
                <a:latin typeface="Arial"/>
                <a:cs typeface="Arial"/>
              </a:rPr>
              <a:t>Form</a:t>
            </a:r>
            <a:r>
              <a:rPr spc="-335" dirty="0">
                <a:latin typeface="Arial"/>
                <a:cs typeface="Arial"/>
              </a:rPr>
              <a:t> </a:t>
            </a:r>
            <a:r>
              <a:rPr spc="-275" dirty="0">
                <a:latin typeface="Arial"/>
                <a:cs typeface="Arial"/>
              </a:rPr>
              <a:t>Methods</a:t>
            </a:r>
          </a:p>
        </p:txBody>
      </p:sp>
      <p:sp>
        <p:nvSpPr>
          <p:cNvPr id="3" name="object 3"/>
          <p:cNvSpPr/>
          <p:nvPr/>
        </p:nvSpPr>
        <p:spPr>
          <a:xfrm>
            <a:off x="1449069" y="2893060"/>
            <a:ext cx="925830" cy="618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26129" y="3025139"/>
            <a:ext cx="335279" cy="256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59350" y="2814320"/>
            <a:ext cx="925829" cy="8496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850900"/>
            <a:chOff x="0" y="0"/>
            <a:chExt cx="9144000" cy="8509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2450" y="358140"/>
            <a:ext cx="78962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ENGINEERING DESIGN</a:t>
            </a:r>
            <a:r>
              <a:rPr sz="3600" spc="-70" dirty="0"/>
              <a:t> </a:t>
            </a:r>
            <a:r>
              <a:rPr sz="3600" spc="-5" dirty="0"/>
              <a:t>MODELING</a:t>
            </a:r>
            <a:endParaRPr sz="3600"/>
          </a:p>
        </p:txBody>
      </p:sp>
      <p:grpSp>
        <p:nvGrpSpPr>
          <p:cNvPr id="8" name="object 8"/>
          <p:cNvGrpSpPr/>
          <p:nvPr/>
        </p:nvGrpSpPr>
        <p:grpSpPr>
          <a:xfrm>
            <a:off x="895350" y="971550"/>
            <a:ext cx="3157220" cy="2395220"/>
            <a:chOff x="895350" y="971550"/>
            <a:chExt cx="3157220" cy="2395220"/>
          </a:xfrm>
        </p:grpSpPr>
        <p:sp>
          <p:nvSpPr>
            <p:cNvPr id="9" name="object 9"/>
            <p:cNvSpPr/>
            <p:nvPr/>
          </p:nvSpPr>
          <p:spPr>
            <a:xfrm>
              <a:off x="909320" y="985520"/>
              <a:ext cx="3129280" cy="2367280"/>
            </a:xfrm>
            <a:custGeom>
              <a:avLst/>
              <a:gdLst/>
              <a:ahLst/>
              <a:cxnLst/>
              <a:rect l="l" t="t" r="r" b="b"/>
              <a:pathLst>
                <a:path w="3129279" h="2367279">
                  <a:moveTo>
                    <a:pt x="3129280" y="0"/>
                  </a:moveTo>
                  <a:lnTo>
                    <a:pt x="0" y="0"/>
                  </a:lnTo>
                  <a:lnTo>
                    <a:pt x="0" y="2367279"/>
                  </a:lnTo>
                  <a:lnTo>
                    <a:pt x="3129280" y="2367279"/>
                  </a:lnTo>
                  <a:lnTo>
                    <a:pt x="3129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9320" y="985520"/>
              <a:ext cx="3129280" cy="2367280"/>
            </a:xfrm>
            <a:custGeom>
              <a:avLst/>
              <a:gdLst/>
              <a:ahLst/>
              <a:cxnLst/>
              <a:rect l="l" t="t" r="r" b="b"/>
              <a:pathLst>
                <a:path w="3129279" h="2367279">
                  <a:moveTo>
                    <a:pt x="0" y="0"/>
                  </a:moveTo>
                  <a:lnTo>
                    <a:pt x="3129280" y="0"/>
                  </a:lnTo>
                  <a:lnTo>
                    <a:pt x="3129280" y="2367279"/>
                  </a:lnTo>
                  <a:lnTo>
                    <a:pt x="0" y="2367279"/>
                  </a:lnTo>
                  <a:lnTo>
                    <a:pt x="0" y="0"/>
                  </a:lnTo>
                  <a:close/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43659" y="2249169"/>
              <a:ext cx="890269" cy="407670"/>
            </a:xfrm>
            <a:custGeom>
              <a:avLst/>
              <a:gdLst/>
              <a:ahLst/>
              <a:cxnLst/>
              <a:rect l="l" t="t" r="r" b="b"/>
              <a:pathLst>
                <a:path w="890269" h="407669">
                  <a:moveTo>
                    <a:pt x="509270" y="0"/>
                  </a:moveTo>
                  <a:lnTo>
                    <a:pt x="0" y="0"/>
                  </a:lnTo>
                  <a:lnTo>
                    <a:pt x="0" y="407669"/>
                  </a:lnTo>
                  <a:lnTo>
                    <a:pt x="890270" y="407669"/>
                  </a:lnTo>
                  <a:lnTo>
                    <a:pt x="890270" y="227329"/>
                  </a:lnTo>
                  <a:lnTo>
                    <a:pt x="509270" y="227329"/>
                  </a:lnTo>
                  <a:lnTo>
                    <a:pt x="50927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14220" y="2382519"/>
              <a:ext cx="132080" cy="420370"/>
            </a:xfrm>
            <a:custGeom>
              <a:avLst/>
              <a:gdLst/>
              <a:ahLst/>
              <a:cxnLst/>
              <a:rect l="l" t="t" r="r" b="b"/>
              <a:pathLst>
                <a:path w="132080" h="420369">
                  <a:moveTo>
                    <a:pt x="19050" y="257810"/>
                  </a:moveTo>
                  <a:lnTo>
                    <a:pt x="0" y="257810"/>
                  </a:lnTo>
                  <a:lnTo>
                    <a:pt x="0" y="274320"/>
                  </a:lnTo>
                  <a:lnTo>
                    <a:pt x="19050" y="274320"/>
                  </a:lnTo>
                  <a:lnTo>
                    <a:pt x="19050" y="257810"/>
                  </a:lnTo>
                  <a:close/>
                </a:path>
                <a:path w="132080" h="420369">
                  <a:moveTo>
                    <a:pt x="19050" y="214630"/>
                  </a:moveTo>
                  <a:lnTo>
                    <a:pt x="0" y="214630"/>
                  </a:lnTo>
                  <a:lnTo>
                    <a:pt x="0" y="236220"/>
                  </a:lnTo>
                  <a:lnTo>
                    <a:pt x="19050" y="236220"/>
                  </a:lnTo>
                  <a:lnTo>
                    <a:pt x="19050" y="214630"/>
                  </a:lnTo>
                  <a:close/>
                </a:path>
                <a:path w="132080" h="420369">
                  <a:moveTo>
                    <a:pt x="19050" y="175260"/>
                  </a:moveTo>
                  <a:lnTo>
                    <a:pt x="0" y="175260"/>
                  </a:lnTo>
                  <a:lnTo>
                    <a:pt x="0" y="195580"/>
                  </a:lnTo>
                  <a:lnTo>
                    <a:pt x="19050" y="195580"/>
                  </a:lnTo>
                  <a:lnTo>
                    <a:pt x="19050" y="175260"/>
                  </a:lnTo>
                  <a:close/>
                </a:path>
                <a:path w="132080" h="420369">
                  <a:moveTo>
                    <a:pt x="19050" y="134620"/>
                  </a:moveTo>
                  <a:lnTo>
                    <a:pt x="0" y="134620"/>
                  </a:lnTo>
                  <a:lnTo>
                    <a:pt x="0" y="153670"/>
                  </a:lnTo>
                  <a:lnTo>
                    <a:pt x="19050" y="153670"/>
                  </a:lnTo>
                  <a:lnTo>
                    <a:pt x="19050" y="134620"/>
                  </a:lnTo>
                  <a:close/>
                </a:path>
                <a:path w="132080" h="420369">
                  <a:moveTo>
                    <a:pt x="19050" y="93980"/>
                  </a:moveTo>
                  <a:lnTo>
                    <a:pt x="0" y="93980"/>
                  </a:lnTo>
                  <a:lnTo>
                    <a:pt x="0" y="113030"/>
                  </a:lnTo>
                  <a:lnTo>
                    <a:pt x="19050" y="113030"/>
                  </a:lnTo>
                  <a:lnTo>
                    <a:pt x="19050" y="93980"/>
                  </a:lnTo>
                  <a:close/>
                </a:path>
                <a:path w="132080" h="420369">
                  <a:moveTo>
                    <a:pt x="76200" y="0"/>
                  </a:moveTo>
                  <a:lnTo>
                    <a:pt x="57150" y="0"/>
                  </a:lnTo>
                  <a:lnTo>
                    <a:pt x="57150" y="420370"/>
                  </a:lnTo>
                  <a:lnTo>
                    <a:pt x="76200" y="420370"/>
                  </a:lnTo>
                  <a:lnTo>
                    <a:pt x="76200" y="0"/>
                  </a:lnTo>
                  <a:close/>
                </a:path>
                <a:path w="132080" h="420369">
                  <a:moveTo>
                    <a:pt x="132080" y="257810"/>
                  </a:moveTo>
                  <a:lnTo>
                    <a:pt x="113030" y="257810"/>
                  </a:lnTo>
                  <a:lnTo>
                    <a:pt x="113030" y="269240"/>
                  </a:lnTo>
                  <a:lnTo>
                    <a:pt x="132080" y="269240"/>
                  </a:lnTo>
                  <a:lnTo>
                    <a:pt x="132080" y="257810"/>
                  </a:lnTo>
                  <a:close/>
                </a:path>
                <a:path w="132080" h="420369">
                  <a:moveTo>
                    <a:pt x="132080" y="214630"/>
                  </a:moveTo>
                  <a:lnTo>
                    <a:pt x="113030" y="214630"/>
                  </a:lnTo>
                  <a:lnTo>
                    <a:pt x="113030" y="236220"/>
                  </a:lnTo>
                  <a:lnTo>
                    <a:pt x="132080" y="236220"/>
                  </a:lnTo>
                  <a:lnTo>
                    <a:pt x="132080" y="214630"/>
                  </a:lnTo>
                  <a:close/>
                </a:path>
                <a:path w="132080" h="420369">
                  <a:moveTo>
                    <a:pt x="132080" y="175260"/>
                  </a:moveTo>
                  <a:lnTo>
                    <a:pt x="113030" y="175260"/>
                  </a:lnTo>
                  <a:lnTo>
                    <a:pt x="113030" y="195580"/>
                  </a:lnTo>
                  <a:lnTo>
                    <a:pt x="132080" y="195580"/>
                  </a:lnTo>
                  <a:lnTo>
                    <a:pt x="132080" y="175260"/>
                  </a:lnTo>
                  <a:close/>
                </a:path>
                <a:path w="132080" h="420369">
                  <a:moveTo>
                    <a:pt x="132080" y="134620"/>
                  </a:moveTo>
                  <a:lnTo>
                    <a:pt x="113030" y="134620"/>
                  </a:lnTo>
                  <a:lnTo>
                    <a:pt x="113030" y="153670"/>
                  </a:lnTo>
                  <a:lnTo>
                    <a:pt x="132080" y="153670"/>
                  </a:lnTo>
                  <a:lnTo>
                    <a:pt x="132080" y="134620"/>
                  </a:lnTo>
                  <a:close/>
                </a:path>
                <a:path w="132080" h="420369">
                  <a:moveTo>
                    <a:pt x="132080" y="93980"/>
                  </a:moveTo>
                  <a:lnTo>
                    <a:pt x="113030" y="93980"/>
                  </a:lnTo>
                  <a:lnTo>
                    <a:pt x="113030" y="113030"/>
                  </a:lnTo>
                  <a:lnTo>
                    <a:pt x="132080" y="113030"/>
                  </a:lnTo>
                  <a:lnTo>
                    <a:pt x="132080" y="939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55090" y="1350009"/>
              <a:ext cx="905510" cy="572770"/>
            </a:xfrm>
            <a:custGeom>
              <a:avLst/>
              <a:gdLst/>
              <a:ahLst/>
              <a:cxnLst/>
              <a:rect l="l" t="t" r="r" b="b"/>
              <a:pathLst>
                <a:path w="905510" h="572769">
                  <a:moveTo>
                    <a:pt x="0" y="0"/>
                  </a:moveTo>
                  <a:lnTo>
                    <a:pt x="905510" y="0"/>
                  </a:lnTo>
                  <a:lnTo>
                    <a:pt x="905510" y="572769"/>
                  </a:lnTo>
                  <a:lnTo>
                    <a:pt x="0" y="57276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52294" y="1352550"/>
              <a:ext cx="18415" cy="571500"/>
            </a:xfrm>
            <a:custGeom>
              <a:avLst/>
              <a:gdLst/>
              <a:ahLst/>
              <a:cxnLst/>
              <a:rect l="l" t="t" r="r" b="b"/>
              <a:pathLst>
                <a:path w="18414" h="571500">
                  <a:moveTo>
                    <a:pt x="0" y="0"/>
                  </a:moveTo>
                  <a:lnTo>
                    <a:pt x="0" y="571500"/>
                  </a:lnTo>
                  <a:lnTo>
                    <a:pt x="18414" y="571500"/>
                  </a:lnTo>
                  <a:lnTo>
                    <a:pt x="184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83105" y="1565275"/>
              <a:ext cx="180339" cy="1803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93620" y="1359534"/>
              <a:ext cx="307340" cy="567690"/>
            </a:xfrm>
            <a:custGeom>
              <a:avLst/>
              <a:gdLst/>
              <a:ahLst/>
              <a:cxnLst/>
              <a:rect l="l" t="t" r="r" b="b"/>
              <a:pathLst>
                <a:path w="307339" h="567689">
                  <a:moveTo>
                    <a:pt x="147320" y="558800"/>
                  </a:moveTo>
                  <a:lnTo>
                    <a:pt x="0" y="558800"/>
                  </a:lnTo>
                  <a:lnTo>
                    <a:pt x="0" y="567690"/>
                  </a:lnTo>
                  <a:lnTo>
                    <a:pt x="147320" y="567690"/>
                  </a:lnTo>
                  <a:lnTo>
                    <a:pt x="147320" y="558800"/>
                  </a:lnTo>
                  <a:close/>
                </a:path>
                <a:path w="307339" h="567689">
                  <a:moveTo>
                    <a:pt x="307327" y="558800"/>
                  </a:moveTo>
                  <a:lnTo>
                    <a:pt x="256527" y="558800"/>
                  </a:lnTo>
                  <a:lnTo>
                    <a:pt x="256527" y="567690"/>
                  </a:lnTo>
                  <a:lnTo>
                    <a:pt x="307327" y="567690"/>
                  </a:lnTo>
                  <a:lnTo>
                    <a:pt x="307327" y="558800"/>
                  </a:lnTo>
                  <a:close/>
                </a:path>
                <a:path w="307339" h="567689">
                  <a:moveTo>
                    <a:pt x="307340" y="0"/>
                  </a:moveTo>
                  <a:lnTo>
                    <a:pt x="8890" y="0"/>
                  </a:lnTo>
                  <a:lnTo>
                    <a:pt x="8890" y="8890"/>
                  </a:lnTo>
                  <a:lnTo>
                    <a:pt x="307340" y="8890"/>
                  </a:lnTo>
                  <a:lnTo>
                    <a:pt x="3073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93010" y="1363979"/>
              <a:ext cx="38100" cy="66675"/>
            </a:xfrm>
            <a:custGeom>
              <a:avLst/>
              <a:gdLst/>
              <a:ahLst/>
              <a:cxnLst/>
              <a:rect l="l" t="t" r="r" b="b"/>
              <a:pathLst>
                <a:path w="38100" h="66675">
                  <a:moveTo>
                    <a:pt x="19050" y="0"/>
                  </a:moveTo>
                  <a:lnTo>
                    <a:pt x="0" y="63500"/>
                  </a:lnTo>
                  <a:lnTo>
                    <a:pt x="8989" y="65643"/>
                  </a:lnTo>
                  <a:lnTo>
                    <a:pt x="18573" y="66357"/>
                  </a:lnTo>
                  <a:lnTo>
                    <a:pt x="28396" y="65643"/>
                  </a:lnTo>
                  <a:lnTo>
                    <a:pt x="38100" y="635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07614" y="1424940"/>
              <a:ext cx="8890" cy="143510"/>
            </a:xfrm>
            <a:custGeom>
              <a:avLst/>
              <a:gdLst/>
              <a:ahLst/>
              <a:cxnLst/>
              <a:rect l="l" t="t" r="r" b="b"/>
              <a:pathLst>
                <a:path w="8889" h="143509">
                  <a:moveTo>
                    <a:pt x="0" y="143510"/>
                  </a:moveTo>
                  <a:lnTo>
                    <a:pt x="8889" y="143510"/>
                  </a:lnTo>
                  <a:lnTo>
                    <a:pt x="8889" y="0"/>
                  </a:lnTo>
                  <a:lnTo>
                    <a:pt x="0" y="0"/>
                  </a:lnTo>
                  <a:lnTo>
                    <a:pt x="0" y="1435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93010" y="1856422"/>
              <a:ext cx="38100" cy="66675"/>
            </a:xfrm>
            <a:custGeom>
              <a:avLst/>
              <a:gdLst/>
              <a:ahLst/>
              <a:cxnLst/>
              <a:rect l="l" t="t" r="r" b="b"/>
              <a:pathLst>
                <a:path w="38100" h="66675">
                  <a:moveTo>
                    <a:pt x="18573" y="0"/>
                  </a:moveTo>
                  <a:lnTo>
                    <a:pt x="8989" y="714"/>
                  </a:lnTo>
                  <a:lnTo>
                    <a:pt x="0" y="2857"/>
                  </a:lnTo>
                  <a:lnTo>
                    <a:pt x="19050" y="66357"/>
                  </a:lnTo>
                  <a:lnTo>
                    <a:pt x="38100" y="2857"/>
                  </a:lnTo>
                  <a:lnTo>
                    <a:pt x="28396" y="714"/>
                  </a:lnTo>
                  <a:lnTo>
                    <a:pt x="185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07614" y="1727200"/>
              <a:ext cx="8890" cy="137160"/>
            </a:xfrm>
            <a:custGeom>
              <a:avLst/>
              <a:gdLst/>
              <a:ahLst/>
              <a:cxnLst/>
              <a:rect l="l" t="t" r="r" b="b"/>
              <a:pathLst>
                <a:path w="8889" h="137160">
                  <a:moveTo>
                    <a:pt x="0" y="137160"/>
                  </a:moveTo>
                  <a:lnTo>
                    <a:pt x="8889" y="137160"/>
                  </a:lnTo>
                  <a:lnTo>
                    <a:pt x="8889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364693" y="1573529"/>
            <a:ext cx="29908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75" spc="-7" baseline="-18518" dirty="0">
                <a:latin typeface="Times New Roman"/>
                <a:cs typeface="Times New Roman"/>
              </a:rPr>
              <a:t>10"</a:t>
            </a:r>
            <a:r>
              <a:rPr sz="675" spc="-44" baseline="-18518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+0.01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82850" y="1616709"/>
            <a:ext cx="14160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spc="-15" dirty="0">
                <a:latin typeface="Times New Roman"/>
                <a:cs typeface="Times New Roman"/>
              </a:rPr>
              <a:t>-</a:t>
            </a:r>
            <a:r>
              <a:rPr sz="450" spc="-10" dirty="0">
                <a:latin typeface="Times New Roman"/>
                <a:cs typeface="Times New Roman"/>
              </a:rPr>
              <a:t>0.0</a:t>
            </a:r>
            <a:r>
              <a:rPr sz="450" spc="-5" dirty="0">
                <a:latin typeface="Times New Roman"/>
                <a:cs typeface="Times New Roman"/>
              </a:rPr>
              <a:t>1</a:t>
            </a:r>
            <a:endParaRPr sz="45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343025" y="2247264"/>
            <a:ext cx="1210945" cy="732155"/>
            <a:chOff x="1343025" y="2247264"/>
            <a:chExt cx="1210945" cy="732155"/>
          </a:xfrm>
        </p:grpSpPr>
        <p:sp>
          <p:nvSpPr>
            <p:cNvPr id="24" name="object 24"/>
            <p:cNvSpPr/>
            <p:nvPr/>
          </p:nvSpPr>
          <p:spPr>
            <a:xfrm>
              <a:off x="1343025" y="2691142"/>
              <a:ext cx="897890" cy="288290"/>
            </a:xfrm>
            <a:custGeom>
              <a:avLst/>
              <a:gdLst/>
              <a:ahLst/>
              <a:cxnLst/>
              <a:rect l="l" t="t" r="r" b="b"/>
              <a:pathLst>
                <a:path w="897889" h="288289">
                  <a:moveTo>
                    <a:pt x="8877" y="8877"/>
                  </a:moveTo>
                  <a:lnTo>
                    <a:pt x="0" y="8877"/>
                  </a:lnTo>
                  <a:lnTo>
                    <a:pt x="0" y="288277"/>
                  </a:lnTo>
                  <a:lnTo>
                    <a:pt x="8877" y="288277"/>
                  </a:lnTo>
                  <a:lnTo>
                    <a:pt x="8877" y="8877"/>
                  </a:lnTo>
                  <a:close/>
                </a:path>
                <a:path w="897889" h="288289">
                  <a:moveTo>
                    <a:pt x="897890" y="0"/>
                  </a:moveTo>
                  <a:lnTo>
                    <a:pt x="889000" y="0"/>
                  </a:lnTo>
                  <a:lnTo>
                    <a:pt x="889000" y="288277"/>
                  </a:lnTo>
                  <a:lnTo>
                    <a:pt x="897890" y="288277"/>
                  </a:lnTo>
                  <a:lnTo>
                    <a:pt x="8978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47470" y="2868929"/>
              <a:ext cx="889000" cy="39370"/>
            </a:xfrm>
            <a:custGeom>
              <a:avLst/>
              <a:gdLst/>
              <a:ahLst/>
              <a:cxnLst/>
              <a:rect l="l" t="t" r="r" b="b"/>
              <a:pathLst>
                <a:path w="889000" h="39369">
                  <a:moveTo>
                    <a:pt x="66357" y="19685"/>
                  </a:moveTo>
                  <a:lnTo>
                    <a:pt x="65633" y="9728"/>
                  </a:lnTo>
                  <a:lnTo>
                    <a:pt x="63500" y="0"/>
                  </a:lnTo>
                  <a:lnTo>
                    <a:pt x="0" y="20320"/>
                  </a:lnTo>
                  <a:lnTo>
                    <a:pt x="63500" y="39370"/>
                  </a:lnTo>
                  <a:lnTo>
                    <a:pt x="65633" y="29654"/>
                  </a:lnTo>
                  <a:lnTo>
                    <a:pt x="66357" y="19685"/>
                  </a:lnTo>
                  <a:close/>
                </a:path>
                <a:path w="889000" h="39369">
                  <a:moveTo>
                    <a:pt x="889000" y="20320"/>
                  </a:moveTo>
                  <a:lnTo>
                    <a:pt x="825500" y="0"/>
                  </a:lnTo>
                  <a:lnTo>
                    <a:pt x="823353" y="9728"/>
                  </a:lnTo>
                  <a:lnTo>
                    <a:pt x="822642" y="19685"/>
                  </a:lnTo>
                  <a:lnTo>
                    <a:pt x="823353" y="29654"/>
                  </a:lnTo>
                  <a:lnTo>
                    <a:pt x="825500" y="39370"/>
                  </a:lnTo>
                  <a:lnTo>
                    <a:pt x="889000" y="203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85950" y="2247264"/>
              <a:ext cx="668020" cy="236854"/>
            </a:xfrm>
            <a:custGeom>
              <a:avLst/>
              <a:gdLst/>
              <a:ahLst/>
              <a:cxnLst/>
              <a:rect l="l" t="t" r="r" b="b"/>
              <a:pathLst>
                <a:path w="668019" h="236855">
                  <a:moveTo>
                    <a:pt x="666750" y="0"/>
                  </a:moveTo>
                  <a:lnTo>
                    <a:pt x="8890" y="0"/>
                  </a:lnTo>
                  <a:lnTo>
                    <a:pt x="8890" y="8902"/>
                  </a:lnTo>
                  <a:lnTo>
                    <a:pt x="573405" y="8902"/>
                  </a:lnTo>
                  <a:lnTo>
                    <a:pt x="573405" y="47625"/>
                  </a:lnTo>
                  <a:lnTo>
                    <a:pt x="582295" y="47625"/>
                  </a:lnTo>
                  <a:lnTo>
                    <a:pt x="582295" y="8902"/>
                  </a:lnTo>
                  <a:lnTo>
                    <a:pt x="666750" y="8902"/>
                  </a:lnTo>
                  <a:lnTo>
                    <a:pt x="666750" y="0"/>
                  </a:lnTo>
                  <a:close/>
                </a:path>
                <a:path w="668019" h="236855">
                  <a:moveTo>
                    <a:pt x="668020" y="227330"/>
                  </a:moveTo>
                  <a:lnTo>
                    <a:pt x="582295" y="227330"/>
                  </a:lnTo>
                  <a:lnTo>
                    <a:pt x="582295" y="208927"/>
                  </a:lnTo>
                  <a:lnTo>
                    <a:pt x="573405" y="208927"/>
                  </a:lnTo>
                  <a:lnTo>
                    <a:pt x="573405" y="227330"/>
                  </a:lnTo>
                  <a:lnTo>
                    <a:pt x="0" y="227330"/>
                  </a:lnTo>
                  <a:lnTo>
                    <a:pt x="0" y="236220"/>
                  </a:lnTo>
                  <a:lnTo>
                    <a:pt x="573405" y="236220"/>
                  </a:lnTo>
                  <a:lnTo>
                    <a:pt x="573405" y="236855"/>
                  </a:lnTo>
                  <a:lnTo>
                    <a:pt x="582295" y="236855"/>
                  </a:lnTo>
                  <a:lnTo>
                    <a:pt x="582295" y="236220"/>
                  </a:lnTo>
                  <a:lnTo>
                    <a:pt x="668020" y="236220"/>
                  </a:lnTo>
                  <a:lnTo>
                    <a:pt x="668020" y="2273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683973" y="2814320"/>
            <a:ext cx="32956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75" spc="-15" baseline="-18518" dirty="0">
                <a:latin typeface="Times New Roman"/>
                <a:cs typeface="Times New Roman"/>
              </a:rPr>
              <a:t>1'-4"</a:t>
            </a:r>
            <a:r>
              <a:rPr sz="675" spc="7" baseline="-18518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+0.01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32610" y="2856229"/>
            <a:ext cx="14160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spc="-15" dirty="0">
                <a:latin typeface="Times New Roman"/>
                <a:cs typeface="Times New Roman"/>
              </a:rPr>
              <a:t>-</a:t>
            </a:r>
            <a:r>
              <a:rPr sz="450" spc="-10" dirty="0">
                <a:latin typeface="Times New Roman"/>
                <a:cs typeface="Times New Roman"/>
              </a:rPr>
              <a:t>0.0</a:t>
            </a:r>
            <a:r>
              <a:rPr sz="450" spc="-5" dirty="0">
                <a:latin typeface="Times New Roman"/>
                <a:cs typeface="Times New Roman"/>
              </a:rPr>
              <a:t>1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31673" y="2299970"/>
            <a:ext cx="26987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75" spc="-7" baseline="-18518" dirty="0">
                <a:latin typeface="Times New Roman"/>
                <a:cs typeface="Times New Roman"/>
              </a:rPr>
              <a:t>4"</a:t>
            </a:r>
            <a:r>
              <a:rPr sz="675" spc="-67" baseline="-18518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+0.01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20620" y="2343150"/>
            <a:ext cx="14160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spc="-15" dirty="0">
                <a:latin typeface="Times New Roman"/>
                <a:cs typeface="Times New Roman"/>
              </a:rPr>
              <a:t>-</a:t>
            </a:r>
            <a:r>
              <a:rPr sz="450" spc="-10" dirty="0">
                <a:latin typeface="Times New Roman"/>
                <a:cs typeface="Times New Roman"/>
              </a:rPr>
              <a:t>0.0</a:t>
            </a:r>
            <a:r>
              <a:rPr sz="450" spc="-5" dirty="0">
                <a:latin typeface="Times New Roman"/>
                <a:cs typeface="Times New Roman"/>
              </a:rPr>
              <a:t>1</a:t>
            </a:r>
            <a:endParaRPr sz="45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894839" y="2247264"/>
            <a:ext cx="857250" cy="417195"/>
            <a:chOff x="1894839" y="2247264"/>
            <a:chExt cx="857250" cy="417195"/>
          </a:xfrm>
        </p:grpSpPr>
        <p:sp>
          <p:nvSpPr>
            <p:cNvPr id="32" name="object 32"/>
            <p:cNvSpPr/>
            <p:nvPr/>
          </p:nvSpPr>
          <p:spPr>
            <a:xfrm>
              <a:off x="1894840" y="2247264"/>
              <a:ext cx="857250" cy="416559"/>
            </a:xfrm>
            <a:custGeom>
              <a:avLst/>
              <a:gdLst/>
              <a:ahLst/>
              <a:cxnLst/>
              <a:rect l="l" t="t" r="r" b="b"/>
              <a:pathLst>
                <a:path w="857250" h="416560">
                  <a:moveTo>
                    <a:pt x="857250" y="407670"/>
                  </a:moveTo>
                  <a:lnTo>
                    <a:pt x="383540" y="407670"/>
                  </a:lnTo>
                  <a:lnTo>
                    <a:pt x="383540" y="416560"/>
                  </a:lnTo>
                  <a:lnTo>
                    <a:pt x="857250" y="416560"/>
                  </a:lnTo>
                  <a:lnTo>
                    <a:pt x="857250" y="407670"/>
                  </a:lnTo>
                  <a:close/>
                </a:path>
                <a:path w="857250" h="416560">
                  <a:moveTo>
                    <a:pt x="857250" y="0"/>
                  </a:moveTo>
                  <a:lnTo>
                    <a:pt x="0" y="0"/>
                  </a:lnTo>
                  <a:lnTo>
                    <a:pt x="0" y="8902"/>
                  </a:lnTo>
                  <a:lnTo>
                    <a:pt x="857250" y="8902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644139" y="2251709"/>
              <a:ext cx="38100" cy="66675"/>
            </a:xfrm>
            <a:custGeom>
              <a:avLst/>
              <a:gdLst/>
              <a:ahLst/>
              <a:cxnLst/>
              <a:rect l="l" t="t" r="r" b="b"/>
              <a:pathLst>
                <a:path w="38100" h="66675">
                  <a:moveTo>
                    <a:pt x="19050" y="0"/>
                  </a:moveTo>
                  <a:lnTo>
                    <a:pt x="0" y="63500"/>
                  </a:lnTo>
                  <a:lnTo>
                    <a:pt x="9703" y="65643"/>
                  </a:lnTo>
                  <a:lnTo>
                    <a:pt x="19526" y="66357"/>
                  </a:lnTo>
                  <a:lnTo>
                    <a:pt x="29110" y="65643"/>
                  </a:lnTo>
                  <a:lnTo>
                    <a:pt x="38100" y="635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658745" y="2312669"/>
              <a:ext cx="8890" cy="351790"/>
            </a:xfrm>
            <a:custGeom>
              <a:avLst/>
              <a:gdLst/>
              <a:ahLst/>
              <a:cxnLst/>
              <a:rect l="l" t="t" r="r" b="b"/>
              <a:pathLst>
                <a:path w="8889" h="351789">
                  <a:moveTo>
                    <a:pt x="8877" y="304800"/>
                  </a:moveTo>
                  <a:lnTo>
                    <a:pt x="0" y="304800"/>
                  </a:lnTo>
                  <a:lnTo>
                    <a:pt x="0" y="351790"/>
                  </a:lnTo>
                  <a:lnTo>
                    <a:pt x="8877" y="351790"/>
                  </a:lnTo>
                  <a:lnTo>
                    <a:pt x="8877" y="304800"/>
                  </a:lnTo>
                  <a:close/>
                </a:path>
                <a:path w="8889" h="351789">
                  <a:moveTo>
                    <a:pt x="8877" y="0"/>
                  </a:moveTo>
                  <a:lnTo>
                    <a:pt x="0" y="0"/>
                  </a:lnTo>
                  <a:lnTo>
                    <a:pt x="0" y="143510"/>
                  </a:lnTo>
                  <a:lnTo>
                    <a:pt x="8877" y="143510"/>
                  </a:lnTo>
                  <a:lnTo>
                    <a:pt x="8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529793" y="2461259"/>
            <a:ext cx="27114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75" spc="-7" baseline="-18518" dirty="0">
                <a:latin typeface="Times New Roman"/>
                <a:cs typeface="Times New Roman"/>
              </a:rPr>
              <a:t>7"</a:t>
            </a:r>
            <a:r>
              <a:rPr sz="675" spc="-52" baseline="-18518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+0.05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20010" y="2504440"/>
            <a:ext cx="14160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spc="-15" dirty="0">
                <a:latin typeface="Times New Roman"/>
                <a:cs typeface="Times New Roman"/>
              </a:rPr>
              <a:t>-</a:t>
            </a:r>
            <a:r>
              <a:rPr sz="450" spc="-10" dirty="0">
                <a:latin typeface="Times New Roman"/>
                <a:cs typeface="Times New Roman"/>
              </a:rPr>
              <a:t>0.0</a:t>
            </a:r>
            <a:r>
              <a:rPr sz="450" spc="-5" dirty="0">
                <a:latin typeface="Times New Roman"/>
                <a:cs typeface="Times New Roman"/>
              </a:rPr>
              <a:t>5</a:t>
            </a:r>
            <a:endParaRPr sz="45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844164" y="2225675"/>
            <a:ext cx="582930" cy="748665"/>
            <a:chOff x="2844164" y="2225675"/>
            <a:chExt cx="582930" cy="748665"/>
          </a:xfrm>
        </p:grpSpPr>
        <p:sp>
          <p:nvSpPr>
            <p:cNvPr id="38" name="object 38"/>
            <p:cNvSpPr/>
            <p:nvPr/>
          </p:nvSpPr>
          <p:spPr>
            <a:xfrm>
              <a:off x="2853689" y="2235200"/>
              <a:ext cx="563880" cy="430530"/>
            </a:xfrm>
            <a:custGeom>
              <a:avLst/>
              <a:gdLst/>
              <a:ahLst/>
              <a:cxnLst/>
              <a:rect l="l" t="t" r="r" b="b"/>
              <a:pathLst>
                <a:path w="563879" h="430530">
                  <a:moveTo>
                    <a:pt x="0" y="0"/>
                  </a:moveTo>
                  <a:lnTo>
                    <a:pt x="563880" y="0"/>
                  </a:lnTo>
                  <a:lnTo>
                    <a:pt x="563880" y="430529"/>
                  </a:lnTo>
                  <a:lnTo>
                    <a:pt x="0" y="43052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866389" y="2472054"/>
              <a:ext cx="546100" cy="19050"/>
            </a:xfrm>
            <a:custGeom>
              <a:avLst/>
              <a:gdLst/>
              <a:ahLst/>
              <a:cxnLst/>
              <a:rect l="l" t="t" r="r" b="b"/>
              <a:pathLst>
                <a:path w="546100" h="19050">
                  <a:moveTo>
                    <a:pt x="0" y="0"/>
                  </a:moveTo>
                  <a:lnTo>
                    <a:pt x="0" y="19050"/>
                  </a:lnTo>
                  <a:lnTo>
                    <a:pt x="546100" y="19050"/>
                  </a:lnTo>
                  <a:lnTo>
                    <a:pt x="546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061970" y="2391409"/>
              <a:ext cx="147320" cy="364490"/>
            </a:xfrm>
            <a:custGeom>
              <a:avLst/>
              <a:gdLst/>
              <a:ahLst/>
              <a:cxnLst/>
              <a:rect l="l" t="t" r="r" b="b"/>
              <a:pathLst>
                <a:path w="147319" h="364489">
                  <a:moveTo>
                    <a:pt x="19050" y="220980"/>
                  </a:moveTo>
                  <a:lnTo>
                    <a:pt x="0" y="220980"/>
                  </a:lnTo>
                  <a:lnTo>
                    <a:pt x="0" y="241300"/>
                  </a:lnTo>
                  <a:lnTo>
                    <a:pt x="19050" y="241300"/>
                  </a:lnTo>
                  <a:lnTo>
                    <a:pt x="19050" y="220980"/>
                  </a:lnTo>
                  <a:close/>
                </a:path>
                <a:path w="147319" h="364489">
                  <a:moveTo>
                    <a:pt x="19050" y="180340"/>
                  </a:moveTo>
                  <a:lnTo>
                    <a:pt x="0" y="180340"/>
                  </a:lnTo>
                  <a:lnTo>
                    <a:pt x="0" y="201930"/>
                  </a:lnTo>
                  <a:lnTo>
                    <a:pt x="19050" y="201930"/>
                  </a:lnTo>
                  <a:lnTo>
                    <a:pt x="19050" y="180340"/>
                  </a:lnTo>
                  <a:close/>
                </a:path>
                <a:path w="147319" h="364489">
                  <a:moveTo>
                    <a:pt x="19050" y="139700"/>
                  </a:moveTo>
                  <a:lnTo>
                    <a:pt x="0" y="139700"/>
                  </a:lnTo>
                  <a:lnTo>
                    <a:pt x="0" y="158750"/>
                  </a:lnTo>
                  <a:lnTo>
                    <a:pt x="19050" y="158750"/>
                  </a:lnTo>
                  <a:lnTo>
                    <a:pt x="19050" y="139700"/>
                  </a:lnTo>
                  <a:close/>
                </a:path>
                <a:path w="147319" h="364489">
                  <a:moveTo>
                    <a:pt x="19050" y="99060"/>
                  </a:moveTo>
                  <a:lnTo>
                    <a:pt x="0" y="99060"/>
                  </a:lnTo>
                  <a:lnTo>
                    <a:pt x="0" y="118110"/>
                  </a:lnTo>
                  <a:lnTo>
                    <a:pt x="19050" y="118110"/>
                  </a:lnTo>
                  <a:lnTo>
                    <a:pt x="19050" y="99060"/>
                  </a:lnTo>
                  <a:close/>
                </a:path>
                <a:path w="147319" h="364489">
                  <a:moveTo>
                    <a:pt x="80010" y="353060"/>
                  </a:moveTo>
                  <a:lnTo>
                    <a:pt x="71120" y="353060"/>
                  </a:lnTo>
                  <a:lnTo>
                    <a:pt x="71120" y="364490"/>
                  </a:lnTo>
                  <a:lnTo>
                    <a:pt x="80010" y="364490"/>
                  </a:lnTo>
                  <a:lnTo>
                    <a:pt x="80010" y="353060"/>
                  </a:lnTo>
                  <a:close/>
                </a:path>
                <a:path w="147319" h="364489">
                  <a:moveTo>
                    <a:pt x="80010" y="0"/>
                  </a:moveTo>
                  <a:lnTo>
                    <a:pt x="71120" y="0"/>
                  </a:lnTo>
                  <a:lnTo>
                    <a:pt x="71120" y="334010"/>
                  </a:lnTo>
                  <a:lnTo>
                    <a:pt x="80010" y="334010"/>
                  </a:lnTo>
                  <a:lnTo>
                    <a:pt x="80010" y="0"/>
                  </a:lnTo>
                  <a:close/>
                </a:path>
                <a:path w="147319" h="364489">
                  <a:moveTo>
                    <a:pt x="147320" y="254000"/>
                  </a:moveTo>
                  <a:lnTo>
                    <a:pt x="128270" y="254000"/>
                  </a:lnTo>
                  <a:lnTo>
                    <a:pt x="128270" y="265430"/>
                  </a:lnTo>
                  <a:lnTo>
                    <a:pt x="147320" y="265430"/>
                  </a:lnTo>
                  <a:lnTo>
                    <a:pt x="147320" y="254000"/>
                  </a:lnTo>
                  <a:close/>
                </a:path>
                <a:path w="147319" h="364489">
                  <a:moveTo>
                    <a:pt x="147320" y="210820"/>
                  </a:moveTo>
                  <a:lnTo>
                    <a:pt x="128270" y="210820"/>
                  </a:lnTo>
                  <a:lnTo>
                    <a:pt x="128270" y="232410"/>
                  </a:lnTo>
                  <a:lnTo>
                    <a:pt x="147320" y="232410"/>
                  </a:lnTo>
                  <a:lnTo>
                    <a:pt x="147320" y="210820"/>
                  </a:lnTo>
                  <a:close/>
                </a:path>
                <a:path w="147319" h="364489">
                  <a:moveTo>
                    <a:pt x="147320" y="170180"/>
                  </a:moveTo>
                  <a:lnTo>
                    <a:pt x="128270" y="170180"/>
                  </a:lnTo>
                  <a:lnTo>
                    <a:pt x="128270" y="191770"/>
                  </a:lnTo>
                  <a:lnTo>
                    <a:pt x="147320" y="191770"/>
                  </a:lnTo>
                  <a:lnTo>
                    <a:pt x="147320" y="170180"/>
                  </a:lnTo>
                  <a:close/>
                </a:path>
                <a:path w="147319" h="364489">
                  <a:moveTo>
                    <a:pt x="147320" y="130810"/>
                  </a:moveTo>
                  <a:lnTo>
                    <a:pt x="128270" y="130810"/>
                  </a:lnTo>
                  <a:lnTo>
                    <a:pt x="128270" y="149860"/>
                  </a:lnTo>
                  <a:lnTo>
                    <a:pt x="147320" y="149860"/>
                  </a:lnTo>
                  <a:lnTo>
                    <a:pt x="147320" y="130810"/>
                  </a:lnTo>
                  <a:close/>
                </a:path>
                <a:path w="147319" h="364489">
                  <a:moveTo>
                    <a:pt x="147320" y="90170"/>
                  </a:moveTo>
                  <a:lnTo>
                    <a:pt x="128270" y="90170"/>
                  </a:lnTo>
                  <a:lnTo>
                    <a:pt x="128270" y="109220"/>
                  </a:lnTo>
                  <a:lnTo>
                    <a:pt x="147320" y="109220"/>
                  </a:lnTo>
                  <a:lnTo>
                    <a:pt x="147320" y="901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858135" y="2729229"/>
              <a:ext cx="288290" cy="245110"/>
            </a:xfrm>
            <a:custGeom>
              <a:avLst/>
              <a:gdLst/>
              <a:ahLst/>
              <a:cxnLst/>
              <a:rect l="l" t="t" r="r" b="b"/>
              <a:pathLst>
                <a:path w="288289" h="245110">
                  <a:moveTo>
                    <a:pt x="8890" y="0"/>
                  </a:moveTo>
                  <a:lnTo>
                    <a:pt x="0" y="0"/>
                  </a:lnTo>
                  <a:lnTo>
                    <a:pt x="0" y="245110"/>
                  </a:lnTo>
                  <a:lnTo>
                    <a:pt x="8890" y="245110"/>
                  </a:lnTo>
                  <a:lnTo>
                    <a:pt x="8890" y="0"/>
                  </a:lnTo>
                  <a:close/>
                </a:path>
                <a:path w="288289" h="245110">
                  <a:moveTo>
                    <a:pt x="288290" y="19050"/>
                  </a:moveTo>
                  <a:lnTo>
                    <a:pt x="279400" y="19050"/>
                  </a:lnTo>
                  <a:lnTo>
                    <a:pt x="279400" y="245110"/>
                  </a:lnTo>
                  <a:lnTo>
                    <a:pt x="288290" y="245110"/>
                  </a:lnTo>
                  <a:lnTo>
                    <a:pt x="288290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862580" y="2865119"/>
              <a:ext cx="279400" cy="38100"/>
            </a:xfrm>
            <a:custGeom>
              <a:avLst/>
              <a:gdLst/>
              <a:ahLst/>
              <a:cxnLst/>
              <a:rect l="l" t="t" r="r" b="b"/>
              <a:pathLst>
                <a:path w="279400" h="38100">
                  <a:moveTo>
                    <a:pt x="66357" y="19050"/>
                  </a:moveTo>
                  <a:lnTo>
                    <a:pt x="65633" y="9525"/>
                  </a:lnTo>
                  <a:lnTo>
                    <a:pt x="63500" y="0"/>
                  </a:lnTo>
                  <a:lnTo>
                    <a:pt x="0" y="19050"/>
                  </a:lnTo>
                  <a:lnTo>
                    <a:pt x="63500" y="38100"/>
                  </a:lnTo>
                  <a:lnTo>
                    <a:pt x="65633" y="28575"/>
                  </a:lnTo>
                  <a:lnTo>
                    <a:pt x="66357" y="19050"/>
                  </a:lnTo>
                  <a:close/>
                </a:path>
                <a:path w="279400" h="38100">
                  <a:moveTo>
                    <a:pt x="279400" y="19050"/>
                  </a:moveTo>
                  <a:lnTo>
                    <a:pt x="215900" y="0"/>
                  </a:lnTo>
                  <a:lnTo>
                    <a:pt x="213753" y="9525"/>
                  </a:lnTo>
                  <a:lnTo>
                    <a:pt x="213029" y="19050"/>
                  </a:lnTo>
                  <a:lnTo>
                    <a:pt x="213753" y="28575"/>
                  </a:lnTo>
                  <a:lnTo>
                    <a:pt x="215900" y="38100"/>
                  </a:lnTo>
                  <a:lnTo>
                    <a:pt x="279400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36899" y="2879725"/>
              <a:ext cx="156210" cy="8890"/>
            </a:xfrm>
            <a:custGeom>
              <a:avLst/>
              <a:gdLst/>
              <a:ahLst/>
              <a:cxnLst/>
              <a:rect l="l" t="t" r="r" b="b"/>
              <a:pathLst>
                <a:path w="156210" h="8889">
                  <a:moveTo>
                    <a:pt x="0" y="0"/>
                  </a:moveTo>
                  <a:lnTo>
                    <a:pt x="0" y="8890"/>
                  </a:lnTo>
                  <a:lnTo>
                    <a:pt x="156210" y="8890"/>
                  </a:lnTo>
                  <a:lnTo>
                    <a:pt x="1562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303223" y="2809240"/>
            <a:ext cx="26987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75" spc="-7" baseline="-18518" dirty="0">
                <a:latin typeface="Times New Roman"/>
                <a:cs typeface="Times New Roman"/>
              </a:rPr>
              <a:t>5"</a:t>
            </a:r>
            <a:r>
              <a:rPr sz="675" spc="-44" baseline="-18518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+0.01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393440" y="2852420"/>
            <a:ext cx="14033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spc="-15" dirty="0">
                <a:latin typeface="Times New Roman"/>
                <a:cs typeface="Times New Roman"/>
              </a:rPr>
              <a:t>-</a:t>
            </a:r>
            <a:r>
              <a:rPr sz="450" spc="-10" dirty="0">
                <a:latin typeface="Times New Roman"/>
                <a:cs typeface="Times New Roman"/>
              </a:rPr>
              <a:t>0.</a:t>
            </a:r>
            <a:r>
              <a:rPr sz="450" spc="-20" dirty="0">
                <a:latin typeface="Times New Roman"/>
                <a:cs typeface="Times New Roman"/>
              </a:rPr>
              <a:t>0</a:t>
            </a:r>
            <a:r>
              <a:rPr sz="450" spc="-5" dirty="0">
                <a:latin typeface="Times New Roman"/>
                <a:cs typeface="Times New Roman"/>
              </a:rPr>
              <a:t>1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080895" y="2821939"/>
            <a:ext cx="277494" cy="1104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393189" y="2787650"/>
            <a:ext cx="303530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0195" algn="l"/>
              </a:tabLst>
            </a:pPr>
            <a:r>
              <a:rPr sz="45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006600" y="2787650"/>
            <a:ext cx="195580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2245" algn="l"/>
              </a:tabLst>
            </a:pPr>
            <a:r>
              <a:rPr sz="45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367248" y="2767329"/>
            <a:ext cx="27241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75" spc="-7" baseline="-18518" dirty="0">
                <a:latin typeface="Times New Roman"/>
                <a:cs typeface="Times New Roman"/>
              </a:rPr>
              <a:t>3"</a:t>
            </a:r>
            <a:r>
              <a:rPr sz="675" spc="-37" baseline="-18518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+0.01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458720" y="2809240"/>
            <a:ext cx="14160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spc="-15" dirty="0">
                <a:latin typeface="Times New Roman"/>
                <a:cs typeface="Times New Roman"/>
              </a:rPr>
              <a:t>-</a:t>
            </a:r>
            <a:r>
              <a:rPr sz="450" spc="-10" dirty="0">
                <a:latin typeface="Times New Roman"/>
                <a:cs typeface="Times New Roman"/>
              </a:rPr>
              <a:t>0.0</a:t>
            </a:r>
            <a:r>
              <a:rPr sz="450" spc="-5" dirty="0">
                <a:latin typeface="Times New Roman"/>
                <a:cs typeface="Times New Roman"/>
              </a:rPr>
              <a:t>1</a:t>
            </a:r>
            <a:endParaRPr sz="450">
              <a:latin typeface="Times New Roman"/>
              <a:cs typeface="Times New Roman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844875" y="1270635"/>
            <a:ext cx="271145" cy="451484"/>
            <a:chOff x="1844875" y="1270635"/>
            <a:chExt cx="271145" cy="451484"/>
          </a:xfrm>
        </p:grpSpPr>
        <p:sp>
          <p:nvSpPr>
            <p:cNvPr id="52" name="object 52"/>
            <p:cNvSpPr/>
            <p:nvPr/>
          </p:nvSpPr>
          <p:spPr>
            <a:xfrm>
              <a:off x="2042160" y="1601470"/>
              <a:ext cx="73659" cy="1206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50590" y="1276350"/>
              <a:ext cx="195580" cy="329565"/>
            </a:xfrm>
            <a:custGeom>
              <a:avLst/>
              <a:gdLst/>
              <a:ahLst/>
              <a:cxnLst/>
              <a:rect l="l" t="t" r="r" b="b"/>
              <a:pathLst>
                <a:path w="195580" h="329565">
                  <a:moveTo>
                    <a:pt x="195379" y="329267"/>
                  </a:moveTo>
                  <a:lnTo>
                    <a:pt x="0" y="0"/>
                  </a:lnTo>
                </a:path>
              </a:pathLst>
            </a:custGeom>
            <a:ln w="114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672543" y="1123950"/>
            <a:ext cx="27114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75" spc="-7" baseline="-18518" dirty="0">
                <a:latin typeface="Times New Roman"/>
                <a:cs typeface="Times New Roman"/>
              </a:rPr>
              <a:t>2"</a:t>
            </a:r>
            <a:r>
              <a:rPr sz="675" spc="-60" baseline="-18518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+0.01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761489" y="1167129"/>
            <a:ext cx="14287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spc="-5" dirty="0">
                <a:latin typeface="Times New Roman"/>
                <a:cs typeface="Times New Roman"/>
              </a:rPr>
              <a:t>-</a:t>
            </a:r>
            <a:r>
              <a:rPr sz="450" spc="-10" dirty="0">
                <a:latin typeface="Times New Roman"/>
                <a:cs typeface="Times New Roman"/>
              </a:rPr>
              <a:t>0.0</a:t>
            </a:r>
            <a:r>
              <a:rPr sz="450" spc="-5" dirty="0">
                <a:latin typeface="Times New Roman"/>
                <a:cs typeface="Times New Roman"/>
              </a:rPr>
              <a:t>1</a:t>
            </a:r>
            <a:endParaRPr sz="450">
              <a:latin typeface="Times New Roman"/>
              <a:cs typeface="Times New Roman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1933575" y="1151255"/>
            <a:ext cx="449580" cy="104139"/>
            <a:chOff x="1933575" y="1151255"/>
            <a:chExt cx="449580" cy="104139"/>
          </a:xfrm>
        </p:grpSpPr>
        <p:sp>
          <p:nvSpPr>
            <p:cNvPr id="57" name="object 57"/>
            <p:cNvSpPr/>
            <p:nvPr/>
          </p:nvSpPr>
          <p:spPr>
            <a:xfrm>
              <a:off x="1938019" y="1155700"/>
              <a:ext cx="440690" cy="95250"/>
            </a:xfrm>
            <a:custGeom>
              <a:avLst/>
              <a:gdLst/>
              <a:ahLst/>
              <a:cxnLst/>
              <a:rect l="l" t="t" r="r" b="b"/>
              <a:pathLst>
                <a:path w="440689" h="95250">
                  <a:moveTo>
                    <a:pt x="0" y="0"/>
                  </a:moveTo>
                  <a:lnTo>
                    <a:pt x="440690" y="0"/>
                  </a:lnTo>
                  <a:lnTo>
                    <a:pt x="440690" y="95250"/>
                  </a:lnTo>
                  <a:lnTo>
                    <a:pt x="0" y="95250"/>
                  </a:lnTo>
                  <a:lnTo>
                    <a:pt x="0" y="0"/>
                  </a:lnTo>
                  <a:close/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951990" y="1155700"/>
              <a:ext cx="104775" cy="889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237104" y="1155700"/>
              <a:ext cx="8890" cy="88900"/>
            </a:xfrm>
            <a:custGeom>
              <a:avLst/>
              <a:gdLst/>
              <a:ahLst/>
              <a:cxnLst/>
              <a:rect l="l" t="t" r="r" b="b"/>
              <a:pathLst>
                <a:path w="8889" h="88900">
                  <a:moveTo>
                    <a:pt x="0" y="88900"/>
                  </a:moveTo>
                  <a:lnTo>
                    <a:pt x="8889" y="88900"/>
                  </a:lnTo>
                  <a:lnTo>
                    <a:pt x="8889" y="0"/>
                  </a:lnTo>
                  <a:lnTo>
                    <a:pt x="0" y="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2084070" y="1154429"/>
            <a:ext cx="281940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75" spc="-7" baseline="6172" dirty="0">
                <a:latin typeface="Times New Roman"/>
                <a:cs typeface="Times New Roman"/>
              </a:rPr>
              <a:t>0.001 </a:t>
            </a:r>
            <a:r>
              <a:rPr sz="450" spc="-5" dirty="0">
                <a:latin typeface="Times New Roman"/>
                <a:cs typeface="Times New Roman"/>
              </a:rPr>
              <a:t>A</a:t>
            </a:r>
            <a:r>
              <a:rPr sz="450" spc="-10" dirty="0">
                <a:latin typeface="Times New Roman"/>
                <a:cs typeface="Times New Roman"/>
              </a:rPr>
              <a:t> </a:t>
            </a:r>
            <a:r>
              <a:rPr sz="450" spc="-5" dirty="0">
                <a:latin typeface="Times New Roman"/>
                <a:cs typeface="Times New Roman"/>
              </a:rPr>
              <a:t>B</a:t>
            </a:r>
            <a:endParaRPr sz="450">
              <a:latin typeface="Times New Roman"/>
              <a:cs typeface="Times New Roman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845310" y="1156969"/>
            <a:ext cx="709295" cy="855344"/>
            <a:chOff x="1845310" y="1156969"/>
            <a:chExt cx="709295" cy="855344"/>
          </a:xfrm>
        </p:grpSpPr>
        <p:sp>
          <p:nvSpPr>
            <p:cNvPr id="62" name="object 62"/>
            <p:cNvSpPr/>
            <p:nvPr/>
          </p:nvSpPr>
          <p:spPr>
            <a:xfrm>
              <a:off x="1845310" y="1156969"/>
              <a:ext cx="466725" cy="125730"/>
            </a:xfrm>
            <a:custGeom>
              <a:avLst/>
              <a:gdLst/>
              <a:ahLst/>
              <a:cxnLst/>
              <a:rect l="l" t="t" r="r" b="b"/>
              <a:pathLst>
                <a:path w="466725" h="125730">
                  <a:moveTo>
                    <a:pt x="93980" y="117475"/>
                  </a:moveTo>
                  <a:lnTo>
                    <a:pt x="0" y="117475"/>
                  </a:lnTo>
                  <a:lnTo>
                    <a:pt x="0" y="125730"/>
                  </a:lnTo>
                  <a:lnTo>
                    <a:pt x="93980" y="125730"/>
                  </a:lnTo>
                  <a:lnTo>
                    <a:pt x="93980" y="117475"/>
                  </a:lnTo>
                  <a:close/>
                </a:path>
                <a:path w="466725" h="125730">
                  <a:moveTo>
                    <a:pt x="466712" y="0"/>
                  </a:moveTo>
                  <a:lnTo>
                    <a:pt x="457835" y="0"/>
                  </a:lnTo>
                  <a:lnTo>
                    <a:pt x="457835" y="91440"/>
                  </a:lnTo>
                  <a:lnTo>
                    <a:pt x="466712" y="91440"/>
                  </a:lnTo>
                  <a:lnTo>
                    <a:pt x="4667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440940" y="1917700"/>
              <a:ext cx="109220" cy="90170"/>
            </a:xfrm>
            <a:custGeom>
              <a:avLst/>
              <a:gdLst/>
              <a:ahLst/>
              <a:cxnLst/>
              <a:rect l="l" t="t" r="r" b="b"/>
              <a:pathLst>
                <a:path w="109219" h="90169">
                  <a:moveTo>
                    <a:pt x="0" y="0"/>
                  </a:moveTo>
                  <a:lnTo>
                    <a:pt x="109220" y="0"/>
                  </a:lnTo>
                  <a:lnTo>
                    <a:pt x="109220" y="90170"/>
                  </a:lnTo>
                  <a:lnTo>
                    <a:pt x="0" y="90170"/>
                  </a:lnTo>
                  <a:lnTo>
                    <a:pt x="0" y="0"/>
                  </a:lnTo>
                  <a:close/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2466339" y="1915159"/>
            <a:ext cx="6667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spc="-5" dirty="0">
                <a:latin typeface="Times New Roman"/>
                <a:cs typeface="Times New Roman"/>
              </a:rPr>
              <a:t>A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777489" y="2813050"/>
            <a:ext cx="85090" cy="85090"/>
          </a:xfrm>
          <a:prstGeom prst="rect">
            <a:avLst/>
          </a:prstGeom>
          <a:solidFill>
            <a:srgbClr val="FFFFFF"/>
          </a:solidFill>
          <a:ln w="8889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30"/>
              </a:spcBef>
            </a:pPr>
            <a:r>
              <a:rPr sz="450" spc="-5" dirty="0">
                <a:latin typeface="Times New Roman"/>
                <a:cs typeface="Times New Roman"/>
              </a:rPr>
              <a:t>B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908300" y="2804159"/>
            <a:ext cx="196850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3515" algn="l"/>
              </a:tabLst>
            </a:pPr>
            <a:r>
              <a:rPr sz="45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828289" y="3183889"/>
            <a:ext cx="526415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5" dirty="0">
                <a:latin typeface="Times New Roman"/>
                <a:cs typeface="Times New Roman"/>
              </a:rPr>
              <a:t>S.F. </a:t>
            </a:r>
            <a:r>
              <a:rPr sz="650" spc="15" dirty="0">
                <a:latin typeface="Times New Roman"/>
                <a:cs typeface="Times New Roman"/>
              </a:rPr>
              <a:t>64 </a:t>
            </a:r>
            <a:r>
              <a:rPr sz="650" spc="10" dirty="0">
                <a:latin typeface="Times New Roman"/>
                <a:cs typeface="Times New Roman"/>
              </a:rPr>
              <a:t>u</a:t>
            </a:r>
            <a:r>
              <a:rPr sz="650" spc="-50" dirty="0">
                <a:latin typeface="Times New Roman"/>
                <a:cs typeface="Times New Roman"/>
              </a:rPr>
              <a:t> </a:t>
            </a:r>
            <a:r>
              <a:rPr sz="650" dirty="0">
                <a:latin typeface="Times New Roman"/>
                <a:cs typeface="Times New Roman"/>
              </a:rPr>
              <a:t>inch</a:t>
            </a:r>
            <a:endParaRPr sz="650">
              <a:latin typeface="Times New Roman"/>
              <a:cs typeface="Times New Roman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3388995" y="2988945"/>
            <a:ext cx="639445" cy="349250"/>
            <a:chOff x="3388995" y="2988945"/>
            <a:chExt cx="639445" cy="349250"/>
          </a:xfrm>
        </p:grpSpPr>
        <p:sp>
          <p:nvSpPr>
            <p:cNvPr id="69" name="object 69"/>
            <p:cNvSpPr/>
            <p:nvPr/>
          </p:nvSpPr>
          <p:spPr>
            <a:xfrm>
              <a:off x="3393440" y="2993390"/>
              <a:ext cx="626110" cy="340360"/>
            </a:xfrm>
            <a:custGeom>
              <a:avLst/>
              <a:gdLst/>
              <a:ahLst/>
              <a:cxnLst/>
              <a:rect l="l" t="t" r="r" b="b"/>
              <a:pathLst>
                <a:path w="626110" h="340360">
                  <a:moveTo>
                    <a:pt x="0" y="0"/>
                  </a:moveTo>
                  <a:lnTo>
                    <a:pt x="626110" y="0"/>
                  </a:lnTo>
                  <a:lnTo>
                    <a:pt x="626110" y="340360"/>
                  </a:lnTo>
                  <a:lnTo>
                    <a:pt x="0" y="340360"/>
                  </a:lnTo>
                  <a:lnTo>
                    <a:pt x="0" y="0"/>
                  </a:lnTo>
                  <a:close/>
                </a:path>
              </a:pathLst>
            </a:custGeom>
            <a:ln w="88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393440" y="2994659"/>
              <a:ext cx="635000" cy="330200"/>
            </a:xfrm>
            <a:custGeom>
              <a:avLst/>
              <a:gdLst/>
              <a:ahLst/>
              <a:cxnLst/>
              <a:rect l="l" t="t" r="r" b="b"/>
              <a:pathLst>
                <a:path w="635000" h="330200">
                  <a:moveTo>
                    <a:pt x="635000" y="83185"/>
                  </a:moveTo>
                  <a:lnTo>
                    <a:pt x="170815" y="83185"/>
                  </a:lnTo>
                  <a:lnTo>
                    <a:pt x="170815" y="0"/>
                  </a:lnTo>
                  <a:lnTo>
                    <a:pt x="161925" y="0"/>
                  </a:lnTo>
                  <a:lnTo>
                    <a:pt x="161925" y="83185"/>
                  </a:lnTo>
                  <a:lnTo>
                    <a:pt x="0" y="83185"/>
                  </a:lnTo>
                  <a:lnTo>
                    <a:pt x="0" y="92075"/>
                  </a:lnTo>
                  <a:lnTo>
                    <a:pt x="161925" y="92075"/>
                  </a:lnTo>
                  <a:lnTo>
                    <a:pt x="161925" y="169545"/>
                  </a:lnTo>
                  <a:lnTo>
                    <a:pt x="19050" y="169545"/>
                  </a:lnTo>
                  <a:lnTo>
                    <a:pt x="19050" y="178435"/>
                  </a:lnTo>
                  <a:lnTo>
                    <a:pt x="161925" y="178435"/>
                  </a:lnTo>
                  <a:lnTo>
                    <a:pt x="161925" y="272415"/>
                  </a:lnTo>
                  <a:lnTo>
                    <a:pt x="19050" y="272415"/>
                  </a:lnTo>
                  <a:lnTo>
                    <a:pt x="19050" y="281317"/>
                  </a:lnTo>
                  <a:lnTo>
                    <a:pt x="161925" y="281317"/>
                  </a:lnTo>
                  <a:lnTo>
                    <a:pt x="161925" y="330200"/>
                  </a:lnTo>
                  <a:lnTo>
                    <a:pt x="170815" y="330200"/>
                  </a:lnTo>
                  <a:lnTo>
                    <a:pt x="170815" y="281317"/>
                  </a:lnTo>
                  <a:lnTo>
                    <a:pt x="624840" y="281317"/>
                  </a:lnTo>
                  <a:lnTo>
                    <a:pt x="624840" y="272415"/>
                  </a:lnTo>
                  <a:lnTo>
                    <a:pt x="170815" y="272415"/>
                  </a:lnTo>
                  <a:lnTo>
                    <a:pt x="170815" y="178435"/>
                  </a:lnTo>
                  <a:lnTo>
                    <a:pt x="624840" y="178435"/>
                  </a:lnTo>
                  <a:lnTo>
                    <a:pt x="624840" y="169545"/>
                  </a:lnTo>
                  <a:lnTo>
                    <a:pt x="170815" y="169545"/>
                  </a:lnTo>
                  <a:lnTo>
                    <a:pt x="170815" y="92075"/>
                  </a:lnTo>
                  <a:lnTo>
                    <a:pt x="635000" y="92075"/>
                  </a:lnTo>
                  <a:lnTo>
                    <a:pt x="635000" y="831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5214620" y="1691639"/>
            <a:ext cx="2518410" cy="3684270"/>
            <a:chOff x="5214620" y="1691639"/>
            <a:chExt cx="2518410" cy="3684270"/>
          </a:xfrm>
        </p:grpSpPr>
        <p:sp>
          <p:nvSpPr>
            <p:cNvPr id="72" name="object 72"/>
            <p:cNvSpPr/>
            <p:nvPr/>
          </p:nvSpPr>
          <p:spPr>
            <a:xfrm>
              <a:off x="5637530" y="1939289"/>
              <a:ext cx="1229360" cy="688340"/>
            </a:xfrm>
            <a:custGeom>
              <a:avLst/>
              <a:gdLst/>
              <a:ahLst/>
              <a:cxnLst/>
              <a:rect l="l" t="t" r="r" b="b"/>
              <a:pathLst>
                <a:path w="1229359" h="688339">
                  <a:moveTo>
                    <a:pt x="919479" y="0"/>
                  </a:moveTo>
                  <a:lnTo>
                    <a:pt x="0" y="290830"/>
                  </a:lnTo>
                  <a:lnTo>
                    <a:pt x="308610" y="688339"/>
                  </a:lnTo>
                  <a:lnTo>
                    <a:pt x="1229360" y="396239"/>
                  </a:lnTo>
                  <a:lnTo>
                    <a:pt x="9194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637530" y="1939289"/>
              <a:ext cx="1229360" cy="688340"/>
            </a:xfrm>
            <a:custGeom>
              <a:avLst/>
              <a:gdLst/>
              <a:ahLst/>
              <a:cxnLst/>
              <a:rect l="l" t="t" r="r" b="b"/>
              <a:pathLst>
                <a:path w="1229359" h="688339">
                  <a:moveTo>
                    <a:pt x="308610" y="688339"/>
                  </a:moveTo>
                  <a:lnTo>
                    <a:pt x="1229360" y="396239"/>
                  </a:lnTo>
                  <a:lnTo>
                    <a:pt x="919479" y="0"/>
                  </a:lnTo>
                  <a:lnTo>
                    <a:pt x="0" y="290830"/>
                  </a:lnTo>
                  <a:lnTo>
                    <a:pt x="308610" y="68833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637530" y="1850389"/>
              <a:ext cx="308610" cy="777240"/>
            </a:xfrm>
            <a:custGeom>
              <a:avLst/>
              <a:gdLst/>
              <a:ahLst/>
              <a:cxnLst/>
              <a:rect l="l" t="t" r="r" b="b"/>
              <a:pathLst>
                <a:path w="308610" h="777239">
                  <a:moveTo>
                    <a:pt x="0" y="0"/>
                  </a:moveTo>
                  <a:lnTo>
                    <a:pt x="0" y="379730"/>
                  </a:lnTo>
                  <a:lnTo>
                    <a:pt x="308610" y="777239"/>
                  </a:lnTo>
                  <a:lnTo>
                    <a:pt x="308610" y="396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637530" y="1850389"/>
              <a:ext cx="308610" cy="777240"/>
            </a:xfrm>
            <a:custGeom>
              <a:avLst/>
              <a:gdLst/>
              <a:ahLst/>
              <a:cxnLst/>
              <a:rect l="l" t="t" r="r" b="b"/>
              <a:pathLst>
                <a:path w="308610" h="777239">
                  <a:moveTo>
                    <a:pt x="308610" y="396239"/>
                  </a:moveTo>
                  <a:lnTo>
                    <a:pt x="308610" y="777239"/>
                  </a:lnTo>
                  <a:lnTo>
                    <a:pt x="0" y="379730"/>
                  </a:lnTo>
                  <a:lnTo>
                    <a:pt x="0" y="0"/>
                  </a:lnTo>
                  <a:lnTo>
                    <a:pt x="308610" y="39623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557010" y="1748789"/>
              <a:ext cx="309880" cy="586740"/>
            </a:xfrm>
            <a:custGeom>
              <a:avLst/>
              <a:gdLst/>
              <a:ahLst/>
              <a:cxnLst/>
              <a:rect l="l" t="t" r="r" b="b"/>
              <a:pathLst>
                <a:path w="309879" h="586739">
                  <a:moveTo>
                    <a:pt x="0" y="0"/>
                  </a:moveTo>
                  <a:lnTo>
                    <a:pt x="0" y="190500"/>
                  </a:lnTo>
                  <a:lnTo>
                    <a:pt x="309880" y="586739"/>
                  </a:lnTo>
                  <a:lnTo>
                    <a:pt x="309880" y="396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557010" y="1748789"/>
              <a:ext cx="309880" cy="586740"/>
            </a:xfrm>
            <a:custGeom>
              <a:avLst/>
              <a:gdLst/>
              <a:ahLst/>
              <a:cxnLst/>
              <a:rect l="l" t="t" r="r" b="b"/>
              <a:pathLst>
                <a:path w="309879" h="586739">
                  <a:moveTo>
                    <a:pt x="309880" y="586739"/>
                  </a:moveTo>
                  <a:lnTo>
                    <a:pt x="309880" y="396239"/>
                  </a:lnTo>
                  <a:lnTo>
                    <a:pt x="0" y="0"/>
                  </a:lnTo>
                  <a:lnTo>
                    <a:pt x="0" y="190500"/>
                  </a:lnTo>
                  <a:lnTo>
                    <a:pt x="309880" y="58673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167120" y="1748789"/>
              <a:ext cx="699770" cy="523240"/>
            </a:xfrm>
            <a:custGeom>
              <a:avLst/>
              <a:gdLst/>
              <a:ahLst/>
              <a:cxnLst/>
              <a:rect l="l" t="t" r="r" b="b"/>
              <a:pathLst>
                <a:path w="699770" h="523239">
                  <a:moveTo>
                    <a:pt x="389889" y="0"/>
                  </a:moveTo>
                  <a:lnTo>
                    <a:pt x="0" y="127000"/>
                  </a:lnTo>
                  <a:lnTo>
                    <a:pt x="308609" y="523239"/>
                  </a:lnTo>
                  <a:lnTo>
                    <a:pt x="699770" y="396239"/>
                  </a:lnTo>
                  <a:lnTo>
                    <a:pt x="389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167120" y="1748789"/>
              <a:ext cx="699770" cy="523240"/>
            </a:xfrm>
            <a:custGeom>
              <a:avLst/>
              <a:gdLst/>
              <a:ahLst/>
              <a:cxnLst/>
              <a:rect l="l" t="t" r="r" b="b"/>
              <a:pathLst>
                <a:path w="699770" h="523239">
                  <a:moveTo>
                    <a:pt x="699770" y="396239"/>
                  </a:moveTo>
                  <a:lnTo>
                    <a:pt x="308609" y="523239"/>
                  </a:lnTo>
                  <a:lnTo>
                    <a:pt x="0" y="127000"/>
                  </a:lnTo>
                  <a:lnTo>
                    <a:pt x="389889" y="0"/>
                  </a:lnTo>
                  <a:lnTo>
                    <a:pt x="699770" y="39623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167120" y="1697989"/>
              <a:ext cx="308610" cy="574040"/>
            </a:xfrm>
            <a:custGeom>
              <a:avLst/>
              <a:gdLst/>
              <a:ahLst/>
              <a:cxnLst/>
              <a:rect l="l" t="t" r="r" b="b"/>
              <a:pathLst>
                <a:path w="308610" h="574039">
                  <a:moveTo>
                    <a:pt x="0" y="0"/>
                  </a:moveTo>
                  <a:lnTo>
                    <a:pt x="0" y="177800"/>
                  </a:lnTo>
                  <a:lnTo>
                    <a:pt x="308609" y="574039"/>
                  </a:lnTo>
                  <a:lnTo>
                    <a:pt x="308609" y="396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167120" y="1697989"/>
              <a:ext cx="308610" cy="574040"/>
            </a:xfrm>
            <a:custGeom>
              <a:avLst/>
              <a:gdLst/>
              <a:ahLst/>
              <a:cxnLst/>
              <a:rect l="l" t="t" r="r" b="b"/>
              <a:pathLst>
                <a:path w="308610" h="574039">
                  <a:moveTo>
                    <a:pt x="308609" y="574039"/>
                  </a:moveTo>
                  <a:lnTo>
                    <a:pt x="308609" y="396239"/>
                  </a:lnTo>
                  <a:lnTo>
                    <a:pt x="0" y="0"/>
                  </a:lnTo>
                  <a:lnTo>
                    <a:pt x="0" y="177800"/>
                  </a:lnTo>
                  <a:lnTo>
                    <a:pt x="308609" y="57403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637530" y="1850389"/>
              <a:ext cx="308610" cy="396240"/>
            </a:xfrm>
            <a:custGeom>
              <a:avLst/>
              <a:gdLst/>
              <a:ahLst/>
              <a:cxnLst/>
              <a:rect l="l" t="t" r="r" b="b"/>
              <a:pathLst>
                <a:path w="308610" h="396239">
                  <a:moveTo>
                    <a:pt x="0" y="0"/>
                  </a:moveTo>
                  <a:lnTo>
                    <a:pt x="308610" y="396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637530" y="1850389"/>
              <a:ext cx="308610" cy="396240"/>
            </a:xfrm>
            <a:custGeom>
              <a:avLst/>
              <a:gdLst/>
              <a:ahLst/>
              <a:cxnLst/>
              <a:rect l="l" t="t" r="r" b="b"/>
              <a:pathLst>
                <a:path w="308610" h="396239">
                  <a:moveTo>
                    <a:pt x="308610" y="396239"/>
                  </a:moveTo>
                  <a:lnTo>
                    <a:pt x="0" y="0"/>
                  </a:lnTo>
                  <a:lnTo>
                    <a:pt x="308610" y="39623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637530" y="1697989"/>
              <a:ext cx="838200" cy="548640"/>
            </a:xfrm>
            <a:custGeom>
              <a:avLst/>
              <a:gdLst/>
              <a:ahLst/>
              <a:cxnLst/>
              <a:rect l="l" t="t" r="r" b="b"/>
              <a:pathLst>
                <a:path w="838200" h="548639">
                  <a:moveTo>
                    <a:pt x="529590" y="0"/>
                  </a:moveTo>
                  <a:lnTo>
                    <a:pt x="0" y="152400"/>
                  </a:lnTo>
                  <a:lnTo>
                    <a:pt x="308610" y="548639"/>
                  </a:lnTo>
                  <a:lnTo>
                    <a:pt x="838200" y="396239"/>
                  </a:lnTo>
                  <a:lnTo>
                    <a:pt x="5295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637530" y="1697989"/>
              <a:ext cx="838200" cy="548640"/>
            </a:xfrm>
            <a:custGeom>
              <a:avLst/>
              <a:gdLst/>
              <a:ahLst/>
              <a:cxnLst/>
              <a:rect l="l" t="t" r="r" b="b"/>
              <a:pathLst>
                <a:path w="838200" h="548639">
                  <a:moveTo>
                    <a:pt x="838200" y="396239"/>
                  </a:moveTo>
                  <a:lnTo>
                    <a:pt x="308610" y="548639"/>
                  </a:lnTo>
                  <a:lnTo>
                    <a:pt x="0" y="152400"/>
                  </a:lnTo>
                  <a:lnTo>
                    <a:pt x="529590" y="0"/>
                  </a:lnTo>
                  <a:lnTo>
                    <a:pt x="838200" y="39623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946140" y="2094229"/>
              <a:ext cx="927100" cy="538480"/>
            </a:xfrm>
            <a:custGeom>
              <a:avLst/>
              <a:gdLst/>
              <a:ahLst/>
              <a:cxnLst/>
              <a:rect l="l" t="t" r="r" b="b"/>
              <a:pathLst>
                <a:path w="927100" h="538480">
                  <a:moveTo>
                    <a:pt x="927100" y="57150"/>
                  </a:moveTo>
                  <a:lnTo>
                    <a:pt x="920750" y="59220"/>
                  </a:lnTo>
                  <a:lnTo>
                    <a:pt x="920750" y="50800"/>
                  </a:lnTo>
                  <a:lnTo>
                    <a:pt x="535940" y="175742"/>
                  </a:lnTo>
                  <a:lnTo>
                    <a:pt x="535940" y="6350"/>
                  </a:lnTo>
                  <a:lnTo>
                    <a:pt x="529590" y="8178"/>
                  </a:lnTo>
                  <a:lnTo>
                    <a:pt x="529590" y="0"/>
                  </a:lnTo>
                  <a:lnTo>
                    <a:pt x="0" y="152400"/>
                  </a:lnTo>
                  <a:lnTo>
                    <a:pt x="0" y="533400"/>
                  </a:lnTo>
                  <a:lnTo>
                    <a:pt x="6350" y="531393"/>
                  </a:lnTo>
                  <a:lnTo>
                    <a:pt x="6350" y="538480"/>
                  </a:lnTo>
                  <a:lnTo>
                    <a:pt x="927100" y="247650"/>
                  </a:lnTo>
                  <a:lnTo>
                    <a:pt x="927100" y="57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952490" y="2100579"/>
              <a:ext cx="920750" cy="532130"/>
            </a:xfrm>
            <a:custGeom>
              <a:avLst/>
              <a:gdLst/>
              <a:ahLst/>
              <a:cxnLst/>
              <a:rect l="l" t="t" r="r" b="b"/>
              <a:pathLst>
                <a:path w="920750" h="532130">
                  <a:moveTo>
                    <a:pt x="0" y="152400"/>
                  </a:moveTo>
                  <a:lnTo>
                    <a:pt x="0" y="532130"/>
                  </a:lnTo>
                  <a:lnTo>
                    <a:pt x="920750" y="241300"/>
                  </a:lnTo>
                  <a:lnTo>
                    <a:pt x="920750" y="50800"/>
                  </a:lnTo>
                  <a:lnTo>
                    <a:pt x="529589" y="177800"/>
                  </a:lnTo>
                  <a:lnTo>
                    <a:pt x="529589" y="0"/>
                  </a:lnTo>
                  <a:lnTo>
                    <a:pt x="0" y="1524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478270" y="1958339"/>
              <a:ext cx="201929" cy="1397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214620" y="2678429"/>
              <a:ext cx="2518409" cy="269748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6184900" y="2912109"/>
            <a:ext cx="227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30" dirty="0">
                <a:latin typeface="Times New Roman"/>
                <a:cs typeface="Times New Roman"/>
              </a:rPr>
              <a:t>U</a:t>
            </a:r>
            <a:r>
              <a:rPr sz="1200" spc="-10" dirty="0">
                <a:latin typeface="Times New Roman"/>
                <a:cs typeface="Times New Roman"/>
              </a:rPr>
              <a:t>*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7105650" y="4420870"/>
            <a:ext cx="213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*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939790" y="5636259"/>
            <a:ext cx="1338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CSG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MODEL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2036445" y="3705225"/>
            <a:ext cx="1790700" cy="21221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1197610" y="3776979"/>
            <a:ext cx="4070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45" dirty="0">
                <a:latin typeface="Times New Roman"/>
                <a:cs typeface="Times New Roman"/>
              </a:rPr>
              <a:t>Fa </a:t>
            </a:r>
            <a:r>
              <a:rPr sz="1200" b="1" spc="-5" dirty="0">
                <a:latin typeface="Times New Roman"/>
                <a:cs typeface="Times New Roman"/>
              </a:rPr>
              <a:t>c</a:t>
            </a:r>
            <a:r>
              <a:rPr sz="1200" b="1" spc="-2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197610" y="4460240"/>
            <a:ext cx="4210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Lo o</a:t>
            </a:r>
            <a:r>
              <a:rPr sz="1200" b="1" spc="-22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p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197610" y="5005070"/>
            <a:ext cx="4070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Ed</a:t>
            </a:r>
            <a:r>
              <a:rPr sz="1200" b="1" spc="-15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g</a:t>
            </a:r>
            <a:r>
              <a:rPr sz="1200" b="1" spc="-12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197610" y="5574029"/>
            <a:ext cx="627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V e </a:t>
            </a:r>
            <a:r>
              <a:rPr sz="1200" b="1" spc="45" dirty="0">
                <a:latin typeface="Times New Roman"/>
                <a:cs typeface="Times New Roman"/>
              </a:rPr>
              <a:t>rt </a:t>
            </a:r>
            <a:r>
              <a:rPr sz="1200" b="1" spc="-5" dirty="0">
                <a:latin typeface="Times New Roman"/>
                <a:cs typeface="Times New Roman"/>
              </a:rPr>
              <a:t>e</a:t>
            </a:r>
            <a:r>
              <a:rPr sz="1200" b="1" spc="-14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x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738629" y="6015990"/>
            <a:ext cx="1542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B-REP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MODEL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850900"/>
            <a:chOff x="0" y="0"/>
            <a:chExt cx="9144000" cy="8509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INTERACTION</a:t>
            </a:r>
            <a:r>
              <a:rPr spc="-100" dirty="0"/>
              <a:t> </a:t>
            </a:r>
            <a:r>
              <a:rPr spc="-5" dirty="0"/>
              <a:t>OF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9700" y="828040"/>
            <a:ext cx="7308215" cy="1365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-5" dirty="0">
                <a:solidFill>
                  <a:srgbClr val="03607A"/>
                </a:solidFill>
                <a:latin typeface="Times New Roman"/>
                <a:cs typeface="Times New Roman"/>
              </a:rPr>
              <a:t>PLANNING</a:t>
            </a:r>
            <a:r>
              <a:rPr sz="5000" b="1" spc="-85" dirty="0">
                <a:solidFill>
                  <a:srgbClr val="03607A"/>
                </a:solidFill>
                <a:latin typeface="Times New Roman"/>
                <a:cs typeface="Times New Roman"/>
              </a:rPr>
              <a:t> </a:t>
            </a:r>
            <a:r>
              <a:rPr sz="5000" b="1" spc="-5" dirty="0">
                <a:solidFill>
                  <a:srgbClr val="03607A"/>
                </a:solidFill>
                <a:latin typeface="Times New Roman"/>
                <a:cs typeface="Times New Roman"/>
              </a:rPr>
              <a:t>FUNCTIONS</a:t>
            </a:r>
            <a:endParaRPr sz="5000">
              <a:latin typeface="Times New Roman"/>
              <a:cs typeface="Times New Roman"/>
            </a:endParaRPr>
          </a:p>
          <a:p>
            <a:pPr marR="60960" algn="r">
              <a:lnSpc>
                <a:spcPct val="100000"/>
              </a:lnSpc>
              <a:spcBef>
                <a:spcPts val="2390"/>
              </a:spcBef>
            </a:pPr>
            <a:r>
              <a:rPr sz="1800" spc="-5" dirty="0">
                <a:latin typeface="Times New Roman"/>
                <a:cs typeface="Times New Roman"/>
              </a:rPr>
              <a:t>SETUP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PLANNING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6789" y="2045970"/>
            <a:ext cx="2885440" cy="530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89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GEOMETRIC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REASONING</a:t>
            </a:r>
            <a:endParaRPr sz="1800">
              <a:latin typeface="Times New Roman"/>
              <a:cs typeface="Times New Roman"/>
            </a:endParaRPr>
          </a:p>
          <a:p>
            <a:pPr marL="641350" indent="-137160">
              <a:lnSpc>
                <a:spcPts val="1989"/>
              </a:lnSpc>
              <a:buChar char="•"/>
              <a:tabLst>
                <a:tab pos="641350" algn="l"/>
              </a:tabLst>
            </a:pPr>
            <a:r>
              <a:rPr sz="1800" dirty="0">
                <a:latin typeface="Times New Roman"/>
                <a:cs typeface="Times New Roman"/>
              </a:rPr>
              <a:t>global &amp; </a:t>
            </a:r>
            <a:r>
              <a:rPr sz="1800" spc="-5" dirty="0">
                <a:latin typeface="Times New Roman"/>
                <a:cs typeface="Times New Roman"/>
              </a:rPr>
              <a:t>local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geometry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3379" y="2962909"/>
            <a:ext cx="2317115" cy="783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35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PROCESS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SELECTION</a:t>
            </a:r>
            <a:endParaRPr sz="1800">
              <a:latin typeface="Times New Roman"/>
              <a:cs typeface="Times New Roman"/>
            </a:endParaRPr>
          </a:p>
          <a:p>
            <a:pPr marL="525780" indent="-137160">
              <a:lnSpc>
                <a:spcPts val="1905"/>
              </a:lnSpc>
              <a:buChar char="•"/>
              <a:tabLst>
                <a:tab pos="525780" algn="l"/>
              </a:tabLst>
            </a:pPr>
            <a:r>
              <a:rPr sz="1800" spc="-5" dirty="0">
                <a:latin typeface="Times New Roman"/>
                <a:cs typeface="Times New Roman"/>
              </a:rPr>
              <a:t>process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capability</a:t>
            </a:r>
            <a:endParaRPr sz="1800">
              <a:latin typeface="Times New Roman"/>
              <a:cs typeface="Times New Roman"/>
            </a:endParaRPr>
          </a:p>
          <a:p>
            <a:pPr marL="525780" indent="-137160">
              <a:lnSpc>
                <a:spcPts val="2030"/>
              </a:lnSpc>
              <a:buChar char="•"/>
              <a:tabLst>
                <a:tab pos="525780" algn="l"/>
              </a:tabLst>
            </a:pPr>
            <a:r>
              <a:rPr sz="1800" spc="-5" dirty="0">
                <a:latin typeface="Times New Roman"/>
                <a:cs typeface="Times New Roman"/>
              </a:rPr>
              <a:t>process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cost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8309" y="4032250"/>
            <a:ext cx="3292475" cy="1023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3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CUTTER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SELECTION</a:t>
            </a:r>
            <a:endParaRPr sz="1800">
              <a:latin typeface="Times New Roman"/>
              <a:cs typeface="Times New Roman"/>
            </a:endParaRPr>
          </a:p>
          <a:p>
            <a:pPr marL="608330" indent="-137160">
              <a:lnSpc>
                <a:spcPts val="1900"/>
              </a:lnSpc>
              <a:buChar char="•"/>
              <a:tabLst>
                <a:tab pos="608330" algn="l"/>
              </a:tabLst>
            </a:pPr>
            <a:r>
              <a:rPr sz="1800" spc="-5" dirty="0">
                <a:latin typeface="Times New Roman"/>
                <a:cs typeface="Times New Roman"/>
              </a:rPr>
              <a:t>available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tools</a:t>
            </a:r>
            <a:endParaRPr sz="1800">
              <a:latin typeface="Times New Roman"/>
              <a:cs typeface="Times New Roman"/>
            </a:endParaRPr>
          </a:p>
          <a:p>
            <a:pPr marL="608330" indent="-137160">
              <a:lnSpc>
                <a:spcPts val="1900"/>
              </a:lnSpc>
              <a:buChar char="•"/>
              <a:tabLst>
                <a:tab pos="608330" algn="l"/>
              </a:tabLst>
            </a:pPr>
            <a:r>
              <a:rPr sz="1800" spc="-5" dirty="0">
                <a:latin typeface="Times New Roman"/>
                <a:cs typeface="Times New Roman"/>
              </a:rPr>
              <a:t>tool dimension and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geometry</a:t>
            </a:r>
            <a:endParaRPr sz="1800">
              <a:latin typeface="Times New Roman"/>
              <a:cs typeface="Times New Roman"/>
            </a:endParaRPr>
          </a:p>
          <a:p>
            <a:pPr marL="608330" indent="-137160">
              <a:lnSpc>
                <a:spcPts val="2030"/>
              </a:lnSpc>
              <a:buChar char="•"/>
              <a:tabLst>
                <a:tab pos="608330" algn="l"/>
              </a:tabLst>
            </a:pPr>
            <a:r>
              <a:rPr sz="1800" spc="-5" dirty="0">
                <a:latin typeface="Times New Roman"/>
                <a:cs typeface="Times New Roman"/>
              </a:rPr>
              <a:t>geometric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constraints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60169" y="5252720"/>
            <a:ext cx="3060065" cy="78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3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MACHINE </a:t>
            </a:r>
            <a:r>
              <a:rPr sz="1800" spc="-5" dirty="0">
                <a:latin typeface="Times New Roman"/>
                <a:cs typeface="Times New Roman"/>
              </a:rPr>
              <a:t>TOOL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SELECTION</a:t>
            </a:r>
            <a:endParaRPr sz="1800">
              <a:latin typeface="Times New Roman"/>
              <a:cs typeface="Times New Roman"/>
            </a:endParaRPr>
          </a:p>
          <a:p>
            <a:pPr marL="676910" indent="-137160">
              <a:lnSpc>
                <a:spcPts val="1900"/>
              </a:lnSpc>
              <a:buChar char="•"/>
              <a:tabLst>
                <a:tab pos="676910" algn="l"/>
              </a:tabLst>
            </a:pPr>
            <a:r>
              <a:rPr sz="1800" spc="-5" dirty="0">
                <a:latin typeface="Times New Roman"/>
                <a:cs typeface="Times New Roman"/>
              </a:rPr>
              <a:t>machine availability,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cost</a:t>
            </a:r>
            <a:endParaRPr sz="1800">
              <a:latin typeface="Times New Roman"/>
              <a:cs typeface="Times New Roman"/>
            </a:endParaRPr>
          </a:p>
          <a:p>
            <a:pPr marL="676910" indent="-137160">
              <a:lnSpc>
                <a:spcPts val="2030"/>
              </a:lnSpc>
              <a:buChar char="•"/>
              <a:tabLst>
                <a:tab pos="676910" algn="l"/>
              </a:tabLst>
            </a:pPr>
            <a:r>
              <a:rPr sz="1800" spc="-5" dirty="0">
                <a:latin typeface="Times New Roman"/>
                <a:cs typeface="Times New Roman"/>
              </a:rPr>
              <a:t>machine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capability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63590" y="2137409"/>
            <a:ext cx="1960245" cy="1022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860" indent="-137160">
              <a:lnSpc>
                <a:spcPts val="2025"/>
              </a:lnSpc>
              <a:spcBef>
                <a:spcPts val="100"/>
              </a:spcBef>
              <a:buChar char="•"/>
              <a:tabLst>
                <a:tab pos="149860" algn="l"/>
              </a:tabLst>
            </a:pPr>
            <a:r>
              <a:rPr sz="1800" spc="-5" dirty="0">
                <a:latin typeface="Times New Roman"/>
                <a:cs typeface="Times New Roman"/>
              </a:rPr>
              <a:t>feature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relationship</a:t>
            </a:r>
            <a:endParaRPr sz="1800">
              <a:latin typeface="Times New Roman"/>
              <a:cs typeface="Times New Roman"/>
            </a:endParaRPr>
          </a:p>
          <a:p>
            <a:pPr marL="149860" indent="-137160">
              <a:lnSpc>
                <a:spcPts val="1895"/>
              </a:lnSpc>
              <a:buChar char="•"/>
              <a:tabLst>
                <a:tab pos="149860" algn="l"/>
              </a:tabLst>
            </a:pPr>
            <a:r>
              <a:rPr sz="1800" spc="-5" dirty="0">
                <a:latin typeface="Times New Roman"/>
                <a:cs typeface="Times New Roman"/>
              </a:rPr>
              <a:t>approach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directions</a:t>
            </a:r>
            <a:endParaRPr sz="1800">
              <a:latin typeface="Times New Roman"/>
              <a:cs typeface="Times New Roman"/>
            </a:endParaRPr>
          </a:p>
          <a:p>
            <a:pPr marL="149860" indent="-137160">
              <a:lnSpc>
                <a:spcPts val="1900"/>
              </a:lnSpc>
              <a:buChar char="•"/>
              <a:tabLst>
                <a:tab pos="149860" algn="l"/>
              </a:tabLst>
            </a:pPr>
            <a:r>
              <a:rPr sz="1800" spc="-5" dirty="0">
                <a:latin typeface="Times New Roman"/>
                <a:cs typeface="Times New Roman"/>
              </a:rPr>
              <a:t>process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constraints</a:t>
            </a:r>
            <a:endParaRPr sz="1800">
              <a:latin typeface="Times New Roman"/>
              <a:cs typeface="Times New Roman"/>
            </a:endParaRPr>
          </a:p>
          <a:p>
            <a:pPr marL="149860" indent="-137160">
              <a:lnSpc>
                <a:spcPts val="2030"/>
              </a:lnSpc>
              <a:buChar char="•"/>
              <a:tabLst>
                <a:tab pos="149860" algn="l"/>
              </a:tabLst>
            </a:pPr>
            <a:r>
              <a:rPr sz="1800" spc="-5" dirty="0">
                <a:latin typeface="Times New Roman"/>
                <a:cs typeface="Times New Roman"/>
              </a:rPr>
              <a:t>fixture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constraints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53000" y="3345179"/>
            <a:ext cx="2893695" cy="1264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3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FIXTURE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PLANNING</a:t>
            </a:r>
            <a:endParaRPr sz="1800">
              <a:latin typeface="Times New Roman"/>
              <a:cs typeface="Times New Roman"/>
            </a:endParaRPr>
          </a:p>
          <a:p>
            <a:pPr marL="603250" indent="-137795">
              <a:lnSpc>
                <a:spcPts val="1900"/>
              </a:lnSpc>
              <a:buChar char="•"/>
              <a:tabLst>
                <a:tab pos="603250" algn="l"/>
              </a:tabLst>
            </a:pPr>
            <a:r>
              <a:rPr sz="1800" dirty="0">
                <a:latin typeface="Times New Roman"/>
                <a:cs typeface="Times New Roman"/>
              </a:rPr>
              <a:t>fixture </a:t>
            </a:r>
            <a:r>
              <a:rPr sz="1800" spc="-5" dirty="0">
                <a:latin typeface="Times New Roman"/>
                <a:cs typeface="Times New Roman"/>
              </a:rPr>
              <a:t>element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function</a:t>
            </a:r>
            <a:endParaRPr sz="1800">
              <a:latin typeface="Times New Roman"/>
              <a:cs typeface="Times New Roman"/>
            </a:endParaRPr>
          </a:p>
          <a:p>
            <a:pPr marL="582295" marR="5080" indent="-116839">
              <a:lnSpc>
                <a:spcPts val="1900"/>
              </a:lnSpc>
              <a:spcBef>
                <a:spcPts val="150"/>
              </a:spcBef>
              <a:buChar char="•"/>
              <a:tabLst>
                <a:tab pos="603250" algn="l"/>
              </a:tabLst>
            </a:pPr>
            <a:r>
              <a:rPr sz="1800" spc="-5" dirty="0">
                <a:latin typeface="Times New Roman"/>
                <a:cs typeface="Times New Roman"/>
              </a:rPr>
              <a:t>locating, supporting, </a:t>
            </a:r>
            <a:r>
              <a:rPr sz="1800" dirty="0">
                <a:latin typeface="Times New Roman"/>
                <a:cs typeface="Times New Roman"/>
              </a:rPr>
              <a:t>and  </a:t>
            </a:r>
            <a:r>
              <a:rPr sz="1800" spc="-5" dirty="0">
                <a:latin typeface="Times New Roman"/>
                <a:cs typeface="Times New Roman"/>
              </a:rPr>
              <a:t>clamping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surfaces</a:t>
            </a:r>
            <a:endParaRPr sz="1800">
              <a:latin typeface="Times New Roman"/>
              <a:cs typeface="Times New Roman"/>
            </a:endParaRPr>
          </a:p>
          <a:p>
            <a:pPr marL="603250" indent="-137795">
              <a:lnSpc>
                <a:spcPts val="1880"/>
              </a:lnSpc>
              <a:buChar char="•"/>
              <a:tabLst>
                <a:tab pos="603250" algn="l"/>
              </a:tabLst>
            </a:pPr>
            <a:r>
              <a:rPr sz="1800" spc="-5" dirty="0">
                <a:latin typeface="Times New Roman"/>
                <a:cs typeface="Times New Roman"/>
              </a:rPr>
              <a:t>stability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72379" y="4904740"/>
            <a:ext cx="3096895" cy="138430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800" spc="-5" dirty="0">
                <a:latin typeface="Times New Roman"/>
                <a:cs typeface="Times New Roman"/>
              </a:rPr>
              <a:t>CUTTER PATH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GENERATION</a:t>
            </a:r>
            <a:endParaRPr sz="1800">
              <a:latin typeface="Times New Roman"/>
              <a:cs typeface="Times New Roman"/>
            </a:endParaRPr>
          </a:p>
          <a:p>
            <a:pPr marL="711200" indent="-137160">
              <a:lnSpc>
                <a:spcPts val="2030"/>
              </a:lnSpc>
              <a:spcBef>
                <a:spcPts val="340"/>
              </a:spcBef>
              <a:buChar char="•"/>
              <a:tabLst>
                <a:tab pos="711200" algn="l"/>
              </a:tabLst>
            </a:pPr>
            <a:r>
              <a:rPr sz="1800" spc="-5" dirty="0">
                <a:latin typeface="Times New Roman"/>
                <a:cs typeface="Times New Roman"/>
              </a:rPr>
              <a:t>feature merging and split</a:t>
            </a:r>
            <a:endParaRPr sz="1800">
              <a:latin typeface="Times New Roman"/>
              <a:cs typeface="Times New Roman"/>
            </a:endParaRPr>
          </a:p>
          <a:p>
            <a:pPr marL="711200" indent="-137160">
              <a:lnSpc>
                <a:spcPts val="1900"/>
              </a:lnSpc>
              <a:buChar char="•"/>
              <a:tabLst>
                <a:tab pos="711200" algn="l"/>
              </a:tabLst>
            </a:pPr>
            <a:r>
              <a:rPr sz="1800" dirty="0">
                <a:latin typeface="Times New Roman"/>
                <a:cs typeface="Times New Roman"/>
              </a:rPr>
              <a:t>path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optimization</a:t>
            </a:r>
            <a:endParaRPr sz="1800">
              <a:latin typeface="Times New Roman"/>
              <a:cs typeface="Times New Roman"/>
            </a:endParaRPr>
          </a:p>
          <a:p>
            <a:pPr marL="748030" marR="85725" indent="-173990">
              <a:lnSpc>
                <a:spcPts val="1900"/>
              </a:lnSpc>
              <a:spcBef>
                <a:spcPts val="150"/>
              </a:spcBef>
              <a:buChar char="•"/>
              <a:tabLst>
                <a:tab pos="711200" algn="l"/>
              </a:tabLst>
            </a:pPr>
            <a:r>
              <a:rPr sz="1800" dirty="0">
                <a:latin typeface="Times New Roman"/>
                <a:cs typeface="Times New Roman"/>
              </a:rPr>
              <a:t>obstacle and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interference  </a:t>
            </a:r>
            <a:r>
              <a:rPr sz="1800" spc="-5" dirty="0">
                <a:latin typeface="Times New Roman"/>
                <a:cs typeface="Times New Roman"/>
              </a:rPr>
              <a:t>avoidance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672" y="457200"/>
            <a:ext cx="9153525" cy="6405880"/>
            <a:chOff x="-4672" y="457200"/>
            <a:chExt cx="9153525" cy="6405880"/>
          </a:xfrm>
        </p:grpSpPr>
        <p:sp>
          <p:nvSpPr>
            <p:cNvPr id="3" name="object 3"/>
            <p:cNvSpPr/>
            <p:nvPr/>
          </p:nvSpPr>
          <p:spPr>
            <a:xfrm>
              <a:off x="0" y="990600"/>
              <a:ext cx="9144000" cy="5867400"/>
            </a:xfrm>
            <a:custGeom>
              <a:avLst/>
              <a:gdLst/>
              <a:ahLst/>
              <a:cxnLst/>
              <a:rect l="l" t="t" r="r" b="b"/>
              <a:pathLst>
                <a:path w="9144000" h="5867400">
                  <a:moveTo>
                    <a:pt x="8166100" y="0"/>
                  </a:moveTo>
                  <a:lnTo>
                    <a:pt x="977900" y="0"/>
                  </a:lnTo>
                  <a:lnTo>
                    <a:pt x="933463" y="1333"/>
                  </a:lnTo>
                  <a:lnTo>
                    <a:pt x="889108" y="5279"/>
                  </a:lnTo>
                  <a:lnTo>
                    <a:pt x="844917" y="11755"/>
                  </a:lnTo>
                  <a:lnTo>
                    <a:pt x="800970" y="20680"/>
                  </a:lnTo>
                  <a:lnTo>
                    <a:pt x="757350" y="31973"/>
                  </a:lnTo>
                  <a:lnTo>
                    <a:pt x="714138" y="45552"/>
                  </a:lnTo>
                  <a:lnTo>
                    <a:pt x="671416" y="61334"/>
                  </a:lnTo>
                  <a:lnTo>
                    <a:pt x="629266" y="79239"/>
                  </a:lnTo>
                  <a:lnTo>
                    <a:pt x="587768" y="99185"/>
                  </a:lnTo>
                  <a:lnTo>
                    <a:pt x="547005" y="121091"/>
                  </a:lnTo>
                  <a:lnTo>
                    <a:pt x="507059" y="144874"/>
                  </a:lnTo>
                  <a:lnTo>
                    <a:pt x="468010" y="170452"/>
                  </a:lnTo>
                  <a:lnTo>
                    <a:pt x="429941" y="197746"/>
                  </a:lnTo>
                  <a:lnTo>
                    <a:pt x="392934" y="226671"/>
                  </a:lnTo>
                  <a:lnTo>
                    <a:pt x="357069" y="257148"/>
                  </a:lnTo>
                  <a:lnTo>
                    <a:pt x="322429" y="289095"/>
                  </a:lnTo>
                  <a:lnTo>
                    <a:pt x="289095" y="322429"/>
                  </a:lnTo>
                  <a:lnTo>
                    <a:pt x="257148" y="357069"/>
                  </a:lnTo>
                  <a:lnTo>
                    <a:pt x="226671" y="392934"/>
                  </a:lnTo>
                  <a:lnTo>
                    <a:pt x="197746" y="429941"/>
                  </a:lnTo>
                  <a:lnTo>
                    <a:pt x="170452" y="468010"/>
                  </a:lnTo>
                  <a:lnTo>
                    <a:pt x="144874" y="507059"/>
                  </a:lnTo>
                  <a:lnTo>
                    <a:pt x="121091" y="547005"/>
                  </a:lnTo>
                  <a:lnTo>
                    <a:pt x="99185" y="587768"/>
                  </a:lnTo>
                  <a:lnTo>
                    <a:pt x="79239" y="629266"/>
                  </a:lnTo>
                  <a:lnTo>
                    <a:pt x="61334" y="671416"/>
                  </a:lnTo>
                  <a:lnTo>
                    <a:pt x="45552" y="714138"/>
                  </a:lnTo>
                  <a:lnTo>
                    <a:pt x="31973" y="757350"/>
                  </a:lnTo>
                  <a:lnTo>
                    <a:pt x="20680" y="800970"/>
                  </a:lnTo>
                  <a:lnTo>
                    <a:pt x="11755" y="844917"/>
                  </a:lnTo>
                  <a:lnTo>
                    <a:pt x="5279" y="889108"/>
                  </a:lnTo>
                  <a:lnTo>
                    <a:pt x="1333" y="933463"/>
                  </a:lnTo>
                  <a:lnTo>
                    <a:pt x="0" y="977900"/>
                  </a:lnTo>
                  <a:lnTo>
                    <a:pt x="0" y="4889500"/>
                  </a:lnTo>
                  <a:lnTo>
                    <a:pt x="1333" y="4933936"/>
                  </a:lnTo>
                  <a:lnTo>
                    <a:pt x="5279" y="4978291"/>
                  </a:lnTo>
                  <a:lnTo>
                    <a:pt x="11755" y="5022482"/>
                  </a:lnTo>
                  <a:lnTo>
                    <a:pt x="20680" y="5066429"/>
                  </a:lnTo>
                  <a:lnTo>
                    <a:pt x="31973" y="5110049"/>
                  </a:lnTo>
                  <a:lnTo>
                    <a:pt x="45552" y="5153261"/>
                  </a:lnTo>
                  <a:lnTo>
                    <a:pt x="61334" y="5195983"/>
                  </a:lnTo>
                  <a:lnTo>
                    <a:pt x="79239" y="5238133"/>
                  </a:lnTo>
                  <a:lnTo>
                    <a:pt x="99185" y="5279631"/>
                  </a:lnTo>
                  <a:lnTo>
                    <a:pt x="121091" y="5320394"/>
                  </a:lnTo>
                  <a:lnTo>
                    <a:pt x="144874" y="5360340"/>
                  </a:lnTo>
                  <a:lnTo>
                    <a:pt x="170452" y="5399389"/>
                  </a:lnTo>
                  <a:lnTo>
                    <a:pt x="197746" y="5437458"/>
                  </a:lnTo>
                  <a:lnTo>
                    <a:pt x="226671" y="5474465"/>
                  </a:lnTo>
                  <a:lnTo>
                    <a:pt x="257148" y="5510330"/>
                  </a:lnTo>
                  <a:lnTo>
                    <a:pt x="289095" y="5544970"/>
                  </a:lnTo>
                  <a:lnTo>
                    <a:pt x="322429" y="5578304"/>
                  </a:lnTo>
                  <a:lnTo>
                    <a:pt x="357069" y="5610251"/>
                  </a:lnTo>
                  <a:lnTo>
                    <a:pt x="392934" y="5640728"/>
                  </a:lnTo>
                  <a:lnTo>
                    <a:pt x="429941" y="5669653"/>
                  </a:lnTo>
                  <a:lnTo>
                    <a:pt x="468010" y="5696947"/>
                  </a:lnTo>
                  <a:lnTo>
                    <a:pt x="507059" y="5722525"/>
                  </a:lnTo>
                  <a:lnTo>
                    <a:pt x="547005" y="5746308"/>
                  </a:lnTo>
                  <a:lnTo>
                    <a:pt x="587768" y="5768214"/>
                  </a:lnTo>
                  <a:lnTo>
                    <a:pt x="629266" y="5788160"/>
                  </a:lnTo>
                  <a:lnTo>
                    <a:pt x="671416" y="5806065"/>
                  </a:lnTo>
                  <a:lnTo>
                    <a:pt x="714138" y="5821847"/>
                  </a:lnTo>
                  <a:lnTo>
                    <a:pt x="757350" y="5835426"/>
                  </a:lnTo>
                  <a:lnTo>
                    <a:pt x="800970" y="5846719"/>
                  </a:lnTo>
                  <a:lnTo>
                    <a:pt x="844917" y="5855644"/>
                  </a:lnTo>
                  <a:lnTo>
                    <a:pt x="889108" y="5862120"/>
                  </a:lnTo>
                  <a:lnTo>
                    <a:pt x="933463" y="5866066"/>
                  </a:lnTo>
                  <a:lnTo>
                    <a:pt x="977900" y="5867400"/>
                  </a:lnTo>
                  <a:lnTo>
                    <a:pt x="8166100" y="5867400"/>
                  </a:lnTo>
                  <a:lnTo>
                    <a:pt x="8210536" y="5866066"/>
                  </a:lnTo>
                  <a:lnTo>
                    <a:pt x="8254891" y="5862120"/>
                  </a:lnTo>
                  <a:lnTo>
                    <a:pt x="8299082" y="5855644"/>
                  </a:lnTo>
                  <a:lnTo>
                    <a:pt x="8343029" y="5846719"/>
                  </a:lnTo>
                  <a:lnTo>
                    <a:pt x="8386649" y="5835426"/>
                  </a:lnTo>
                  <a:lnTo>
                    <a:pt x="8429861" y="5821847"/>
                  </a:lnTo>
                  <a:lnTo>
                    <a:pt x="8472583" y="5806065"/>
                  </a:lnTo>
                  <a:lnTo>
                    <a:pt x="8514733" y="5788160"/>
                  </a:lnTo>
                  <a:lnTo>
                    <a:pt x="8556231" y="5768214"/>
                  </a:lnTo>
                  <a:lnTo>
                    <a:pt x="8596994" y="5746308"/>
                  </a:lnTo>
                  <a:lnTo>
                    <a:pt x="8636940" y="5722525"/>
                  </a:lnTo>
                  <a:lnTo>
                    <a:pt x="8675989" y="5696947"/>
                  </a:lnTo>
                  <a:lnTo>
                    <a:pt x="8714058" y="5669653"/>
                  </a:lnTo>
                  <a:lnTo>
                    <a:pt x="8751065" y="5640728"/>
                  </a:lnTo>
                  <a:lnTo>
                    <a:pt x="8786930" y="5610251"/>
                  </a:lnTo>
                  <a:lnTo>
                    <a:pt x="8821570" y="5578304"/>
                  </a:lnTo>
                  <a:lnTo>
                    <a:pt x="8854904" y="5544970"/>
                  </a:lnTo>
                  <a:lnTo>
                    <a:pt x="8886851" y="5510330"/>
                  </a:lnTo>
                  <a:lnTo>
                    <a:pt x="8917328" y="5474465"/>
                  </a:lnTo>
                  <a:lnTo>
                    <a:pt x="8946253" y="5437458"/>
                  </a:lnTo>
                  <a:lnTo>
                    <a:pt x="8973547" y="5399389"/>
                  </a:lnTo>
                  <a:lnTo>
                    <a:pt x="8999125" y="5360340"/>
                  </a:lnTo>
                  <a:lnTo>
                    <a:pt x="9022908" y="5320394"/>
                  </a:lnTo>
                  <a:lnTo>
                    <a:pt x="9044814" y="5279631"/>
                  </a:lnTo>
                  <a:lnTo>
                    <a:pt x="9064760" y="5238133"/>
                  </a:lnTo>
                  <a:lnTo>
                    <a:pt x="9082665" y="5195983"/>
                  </a:lnTo>
                  <a:lnTo>
                    <a:pt x="9098447" y="5153261"/>
                  </a:lnTo>
                  <a:lnTo>
                    <a:pt x="9112026" y="5110049"/>
                  </a:lnTo>
                  <a:lnTo>
                    <a:pt x="9123319" y="5066429"/>
                  </a:lnTo>
                  <a:lnTo>
                    <a:pt x="9132244" y="5022482"/>
                  </a:lnTo>
                  <a:lnTo>
                    <a:pt x="9138720" y="4978291"/>
                  </a:lnTo>
                  <a:lnTo>
                    <a:pt x="9142666" y="4933936"/>
                  </a:lnTo>
                  <a:lnTo>
                    <a:pt x="9144000" y="4889500"/>
                  </a:lnTo>
                  <a:lnTo>
                    <a:pt x="9144000" y="977900"/>
                  </a:lnTo>
                  <a:lnTo>
                    <a:pt x="9142666" y="933463"/>
                  </a:lnTo>
                  <a:lnTo>
                    <a:pt x="9138720" y="889108"/>
                  </a:lnTo>
                  <a:lnTo>
                    <a:pt x="9132244" y="844917"/>
                  </a:lnTo>
                  <a:lnTo>
                    <a:pt x="9123319" y="800970"/>
                  </a:lnTo>
                  <a:lnTo>
                    <a:pt x="9112026" y="757350"/>
                  </a:lnTo>
                  <a:lnTo>
                    <a:pt x="9098447" y="714138"/>
                  </a:lnTo>
                  <a:lnTo>
                    <a:pt x="9082665" y="671416"/>
                  </a:lnTo>
                  <a:lnTo>
                    <a:pt x="9064760" y="629266"/>
                  </a:lnTo>
                  <a:lnTo>
                    <a:pt x="9044814" y="587768"/>
                  </a:lnTo>
                  <a:lnTo>
                    <a:pt x="9022908" y="547005"/>
                  </a:lnTo>
                  <a:lnTo>
                    <a:pt x="8999125" y="507059"/>
                  </a:lnTo>
                  <a:lnTo>
                    <a:pt x="8973547" y="468010"/>
                  </a:lnTo>
                  <a:lnTo>
                    <a:pt x="8946253" y="429941"/>
                  </a:lnTo>
                  <a:lnTo>
                    <a:pt x="8917328" y="392934"/>
                  </a:lnTo>
                  <a:lnTo>
                    <a:pt x="8886851" y="357069"/>
                  </a:lnTo>
                  <a:lnTo>
                    <a:pt x="8854904" y="322429"/>
                  </a:lnTo>
                  <a:lnTo>
                    <a:pt x="8821570" y="289095"/>
                  </a:lnTo>
                  <a:lnTo>
                    <a:pt x="8786930" y="257148"/>
                  </a:lnTo>
                  <a:lnTo>
                    <a:pt x="8751065" y="226671"/>
                  </a:lnTo>
                  <a:lnTo>
                    <a:pt x="8714058" y="197746"/>
                  </a:lnTo>
                  <a:lnTo>
                    <a:pt x="8675989" y="170452"/>
                  </a:lnTo>
                  <a:lnTo>
                    <a:pt x="8636940" y="144874"/>
                  </a:lnTo>
                  <a:lnTo>
                    <a:pt x="8596994" y="121091"/>
                  </a:lnTo>
                  <a:lnTo>
                    <a:pt x="8556231" y="99185"/>
                  </a:lnTo>
                  <a:lnTo>
                    <a:pt x="8514733" y="79239"/>
                  </a:lnTo>
                  <a:lnTo>
                    <a:pt x="8472583" y="61334"/>
                  </a:lnTo>
                  <a:lnTo>
                    <a:pt x="8429861" y="45552"/>
                  </a:lnTo>
                  <a:lnTo>
                    <a:pt x="8386649" y="31973"/>
                  </a:lnTo>
                  <a:lnTo>
                    <a:pt x="8343029" y="20680"/>
                  </a:lnTo>
                  <a:lnTo>
                    <a:pt x="8299082" y="11755"/>
                  </a:lnTo>
                  <a:lnTo>
                    <a:pt x="8254891" y="5279"/>
                  </a:lnTo>
                  <a:lnTo>
                    <a:pt x="8210536" y="1333"/>
                  </a:lnTo>
                  <a:lnTo>
                    <a:pt x="8166100" y="0"/>
                  </a:lnTo>
                  <a:close/>
                </a:path>
              </a:pathLst>
            </a:custGeom>
            <a:solidFill>
              <a:srgbClr val="007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990600"/>
              <a:ext cx="9144000" cy="5867400"/>
            </a:xfrm>
            <a:custGeom>
              <a:avLst/>
              <a:gdLst/>
              <a:ahLst/>
              <a:cxnLst/>
              <a:rect l="l" t="t" r="r" b="b"/>
              <a:pathLst>
                <a:path w="9144000" h="5867400">
                  <a:moveTo>
                    <a:pt x="977900" y="0"/>
                  </a:moveTo>
                  <a:lnTo>
                    <a:pt x="933463" y="1333"/>
                  </a:lnTo>
                  <a:lnTo>
                    <a:pt x="889108" y="5279"/>
                  </a:lnTo>
                  <a:lnTo>
                    <a:pt x="844917" y="11755"/>
                  </a:lnTo>
                  <a:lnTo>
                    <a:pt x="800970" y="20680"/>
                  </a:lnTo>
                  <a:lnTo>
                    <a:pt x="757350" y="31973"/>
                  </a:lnTo>
                  <a:lnTo>
                    <a:pt x="714138" y="45552"/>
                  </a:lnTo>
                  <a:lnTo>
                    <a:pt x="671416" y="61334"/>
                  </a:lnTo>
                  <a:lnTo>
                    <a:pt x="629266" y="79239"/>
                  </a:lnTo>
                  <a:lnTo>
                    <a:pt x="587768" y="99185"/>
                  </a:lnTo>
                  <a:lnTo>
                    <a:pt x="547005" y="121091"/>
                  </a:lnTo>
                  <a:lnTo>
                    <a:pt x="507059" y="144874"/>
                  </a:lnTo>
                  <a:lnTo>
                    <a:pt x="468010" y="170452"/>
                  </a:lnTo>
                  <a:lnTo>
                    <a:pt x="429941" y="197746"/>
                  </a:lnTo>
                  <a:lnTo>
                    <a:pt x="392934" y="226671"/>
                  </a:lnTo>
                  <a:lnTo>
                    <a:pt x="357069" y="257148"/>
                  </a:lnTo>
                  <a:lnTo>
                    <a:pt x="322429" y="289095"/>
                  </a:lnTo>
                  <a:lnTo>
                    <a:pt x="289095" y="322429"/>
                  </a:lnTo>
                  <a:lnTo>
                    <a:pt x="257148" y="357069"/>
                  </a:lnTo>
                  <a:lnTo>
                    <a:pt x="226671" y="392934"/>
                  </a:lnTo>
                  <a:lnTo>
                    <a:pt x="197746" y="429941"/>
                  </a:lnTo>
                  <a:lnTo>
                    <a:pt x="170452" y="468010"/>
                  </a:lnTo>
                  <a:lnTo>
                    <a:pt x="144874" y="507059"/>
                  </a:lnTo>
                  <a:lnTo>
                    <a:pt x="121091" y="547005"/>
                  </a:lnTo>
                  <a:lnTo>
                    <a:pt x="99185" y="587768"/>
                  </a:lnTo>
                  <a:lnTo>
                    <a:pt x="79239" y="629266"/>
                  </a:lnTo>
                  <a:lnTo>
                    <a:pt x="61334" y="671416"/>
                  </a:lnTo>
                  <a:lnTo>
                    <a:pt x="45552" y="714138"/>
                  </a:lnTo>
                  <a:lnTo>
                    <a:pt x="31973" y="757350"/>
                  </a:lnTo>
                  <a:lnTo>
                    <a:pt x="20680" y="800970"/>
                  </a:lnTo>
                  <a:lnTo>
                    <a:pt x="11755" y="844917"/>
                  </a:lnTo>
                  <a:lnTo>
                    <a:pt x="5279" y="889108"/>
                  </a:lnTo>
                  <a:lnTo>
                    <a:pt x="1333" y="933463"/>
                  </a:lnTo>
                  <a:lnTo>
                    <a:pt x="0" y="977900"/>
                  </a:lnTo>
                  <a:lnTo>
                    <a:pt x="0" y="4889500"/>
                  </a:lnTo>
                  <a:lnTo>
                    <a:pt x="1333" y="4933936"/>
                  </a:lnTo>
                  <a:lnTo>
                    <a:pt x="5279" y="4978291"/>
                  </a:lnTo>
                  <a:lnTo>
                    <a:pt x="11755" y="5022482"/>
                  </a:lnTo>
                  <a:lnTo>
                    <a:pt x="20680" y="5066429"/>
                  </a:lnTo>
                  <a:lnTo>
                    <a:pt x="31973" y="5110049"/>
                  </a:lnTo>
                  <a:lnTo>
                    <a:pt x="45552" y="5153261"/>
                  </a:lnTo>
                  <a:lnTo>
                    <a:pt x="61334" y="5195983"/>
                  </a:lnTo>
                  <a:lnTo>
                    <a:pt x="79239" y="5238133"/>
                  </a:lnTo>
                  <a:lnTo>
                    <a:pt x="99185" y="5279631"/>
                  </a:lnTo>
                  <a:lnTo>
                    <a:pt x="121091" y="5320394"/>
                  </a:lnTo>
                  <a:lnTo>
                    <a:pt x="144874" y="5360340"/>
                  </a:lnTo>
                  <a:lnTo>
                    <a:pt x="170452" y="5399389"/>
                  </a:lnTo>
                  <a:lnTo>
                    <a:pt x="197746" y="5437458"/>
                  </a:lnTo>
                  <a:lnTo>
                    <a:pt x="226671" y="5474465"/>
                  </a:lnTo>
                  <a:lnTo>
                    <a:pt x="257148" y="5510330"/>
                  </a:lnTo>
                  <a:lnTo>
                    <a:pt x="289095" y="5544970"/>
                  </a:lnTo>
                  <a:lnTo>
                    <a:pt x="322429" y="5578304"/>
                  </a:lnTo>
                  <a:lnTo>
                    <a:pt x="357069" y="5610251"/>
                  </a:lnTo>
                  <a:lnTo>
                    <a:pt x="392934" y="5640728"/>
                  </a:lnTo>
                  <a:lnTo>
                    <a:pt x="429941" y="5669653"/>
                  </a:lnTo>
                  <a:lnTo>
                    <a:pt x="468010" y="5696947"/>
                  </a:lnTo>
                  <a:lnTo>
                    <a:pt x="507059" y="5722525"/>
                  </a:lnTo>
                  <a:lnTo>
                    <a:pt x="547005" y="5746308"/>
                  </a:lnTo>
                  <a:lnTo>
                    <a:pt x="587768" y="5768214"/>
                  </a:lnTo>
                  <a:lnTo>
                    <a:pt x="629266" y="5788160"/>
                  </a:lnTo>
                  <a:lnTo>
                    <a:pt x="671416" y="5806065"/>
                  </a:lnTo>
                  <a:lnTo>
                    <a:pt x="714138" y="5821847"/>
                  </a:lnTo>
                  <a:lnTo>
                    <a:pt x="757350" y="5835426"/>
                  </a:lnTo>
                  <a:lnTo>
                    <a:pt x="800970" y="5846719"/>
                  </a:lnTo>
                  <a:lnTo>
                    <a:pt x="844917" y="5855644"/>
                  </a:lnTo>
                  <a:lnTo>
                    <a:pt x="889108" y="5862120"/>
                  </a:lnTo>
                  <a:lnTo>
                    <a:pt x="933463" y="5866066"/>
                  </a:lnTo>
                  <a:lnTo>
                    <a:pt x="977900" y="5867400"/>
                  </a:lnTo>
                  <a:lnTo>
                    <a:pt x="8166100" y="5867400"/>
                  </a:lnTo>
                  <a:lnTo>
                    <a:pt x="8210536" y="5866066"/>
                  </a:lnTo>
                  <a:lnTo>
                    <a:pt x="8254891" y="5862120"/>
                  </a:lnTo>
                  <a:lnTo>
                    <a:pt x="8299082" y="5855644"/>
                  </a:lnTo>
                  <a:lnTo>
                    <a:pt x="8343029" y="5846719"/>
                  </a:lnTo>
                  <a:lnTo>
                    <a:pt x="8386649" y="5835426"/>
                  </a:lnTo>
                  <a:lnTo>
                    <a:pt x="8429861" y="5821847"/>
                  </a:lnTo>
                  <a:lnTo>
                    <a:pt x="8472583" y="5806065"/>
                  </a:lnTo>
                  <a:lnTo>
                    <a:pt x="8514733" y="5788160"/>
                  </a:lnTo>
                  <a:lnTo>
                    <a:pt x="8556231" y="5768214"/>
                  </a:lnTo>
                  <a:lnTo>
                    <a:pt x="8596994" y="5746308"/>
                  </a:lnTo>
                  <a:lnTo>
                    <a:pt x="8636940" y="5722525"/>
                  </a:lnTo>
                  <a:lnTo>
                    <a:pt x="8675989" y="5696947"/>
                  </a:lnTo>
                  <a:lnTo>
                    <a:pt x="8714058" y="5669653"/>
                  </a:lnTo>
                  <a:lnTo>
                    <a:pt x="8751065" y="5640728"/>
                  </a:lnTo>
                  <a:lnTo>
                    <a:pt x="8786930" y="5610251"/>
                  </a:lnTo>
                  <a:lnTo>
                    <a:pt x="8821570" y="5578304"/>
                  </a:lnTo>
                  <a:lnTo>
                    <a:pt x="8854904" y="5544970"/>
                  </a:lnTo>
                  <a:lnTo>
                    <a:pt x="8886851" y="5510330"/>
                  </a:lnTo>
                  <a:lnTo>
                    <a:pt x="8917328" y="5474465"/>
                  </a:lnTo>
                  <a:lnTo>
                    <a:pt x="8946253" y="5437458"/>
                  </a:lnTo>
                  <a:lnTo>
                    <a:pt x="8973547" y="5399389"/>
                  </a:lnTo>
                  <a:lnTo>
                    <a:pt x="8999125" y="5360340"/>
                  </a:lnTo>
                  <a:lnTo>
                    <a:pt x="9022908" y="5320394"/>
                  </a:lnTo>
                  <a:lnTo>
                    <a:pt x="9044814" y="5279631"/>
                  </a:lnTo>
                  <a:lnTo>
                    <a:pt x="9064760" y="5238133"/>
                  </a:lnTo>
                  <a:lnTo>
                    <a:pt x="9082665" y="5195983"/>
                  </a:lnTo>
                  <a:lnTo>
                    <a:pt x="9098447" y="5153261"/>
                  </a:lnTo>
                  <a:lnTo>
                    <a:pt x="9112026" y="5110049"/>
                  </a:lnTo>
                  <a:lnTo>
                    <a:pt x="9123319" y="5066429"/>
                  </a:lnTo>
                  <a:lnTo>
                    <a:pt x="9132244" y="5022482"/>
                  </a:lnTo>
                  <a:lnTo>
                    <a:pt x="9138720" y="4978291"/>
                  </a:lnTo>
                  <a:lnTo>
                    <a:pt x="9142666" y="4933936"/>
                  </a:lnTo>
                  <a:lnTo>
                    <a:pt x="9144000" y="4889500"/>
                  </a:lnTo>
                  <a:lnTo>
                    <a:pt x="9144000" y="977900"/>
                  </a:lnTo>
                  <a:lnTo>
                    <a:pt x="9142666" y="933463"/>
                  </a:lnTo>
                  <a:lnTo>
                    <a:pt x="9138720" y="889108"/>
                  </a:lnTo>
                  <a:lnTo>
                    <a:pt x="9132244" y="844917"/>
                  </a:lnTo>
                  <a:lnTo>
                    <a:pt x="9123319" y="800970"/>
                  </a:lnTo>
                  <a:lnTo>
                    <a:pt x="9112026" y="757350"/>
                  </a:lnTo>
                  <a:lnTo>
                    <a:pt x="9098447" y="714138"/>
                  </a:lnTo>
                  <a:lnTo>
                    <a:pt x="9082665" y="671416"/>
                  </a:lnTo>
                  <a:lnTo>
                    <a:pt x="9064760" y="629266"/>
                  </a:lnTo>
                  <a:lnTo>
                    <a:pt x="9044814" y="587768"/>
                  </a:lnTo>
                  <a:lnTo>
                    <a:pt x="9022908" y="547005"/>
                  </a:lnTo>
                  <a:lnTo>
                    <a:pt x="8999125" y="507059"/>
                  </a:lnTo>
                  <a:lnTo>
                    <a:pt x="8973547" y="468010"/>
                  </a:lnTo>
                  <a:lnTo>
                    <a:pt x="8946253" y="429941"/>
                  </a:lnTo>
                  <a:lnTo>
                    <a:pt x="8917328" y="392934"/>
                  </a:lnTo>
                  <a:lnTo>
                    <a:pt x="8886851" y="357069"/>
                  </a:lnTo>
                  <a:lnTo>
                    <a:pt x="8854904" y="322429"/>
                  </a:lnTo>
                  <a:lnTo>
                    <a:pt x="8821570" y="289095"/>
                  </a:lnTo>
                  <a:lnTo>
                    <a:pt x="8786930" y="257148"/>
                  </a:lnTo>
                  <a:lnTo>
                    <a:pt x="8751065" y="226671"/>
                  </a:lnTo>
                  <a:lnTo>
                    <a:pt x="8714058" y="197746"/>
                  </a:lnTo>
                  <a:lnTo>
                    <a:pt x="8675989" y="170452"/>
                  </a:lnTo>
                  <a:lnTo>
                    <a:pt x="8636940" y="144874"/>
                  </a:lnTo>
                  <a:lnTo>
                    <a:pt x="8596994" y="121091"/>
                  </a:lnTo>
                  <a:lnTo>
                    <a:pt x="8556231" y="99185"/>
                  </a:lnTo>
                  <a:lnTo>
                    <a:pt x="8514733" y="79239"/>
                  </a:lnTo>
                  <a:lnTo>
                    <a:pt x="8472583" y="61334"/>
                  </a:lnTo>
                  <a:lnTo>
                    <a:pt x="8429861" y="45552"/>
                  </a:lnTo>
                  <a:lnTo>
                    <a:pt x="8386649" y="31973"/>
                  </a:lnTo>
                  <a:lnTo>
                    <a:pt x="8343029" y="20680"/>
                  </a:lnTo>
                  <a:lnTo>
                    <a:pt x="8299082" y="11755"/>
                  </a:lnTo>
                  <a:lnTo>
                    <a:pt x="8254891" y="5279"/>
                  </a:lnTo>
                  <a:lnTo>
                    <a:pt x="8210536" y="1333"/>
                  </a:lnTo>
                  <a:lnTo>
                    <a:pt x="8166100" y="0"/>
                  </a:lnTo>
                  <a:lnTo>
                    <a:pt x="977900" y="0"/>
                  </a:lnTo>
                  <a:close/>
                </a:path>
                <a:path w="9144000" h="5867400">
                  <a:moveTo>
                    <a:pt x="0" y="0"/>
                  </a:moveTo>
                  <a:lnTo>
                    <a:pt x="0" y="0"/>
                  </a:lnTo>
                </a:path>
                <a:path w="9144000" h="5867400">
                  <a:moveTo>
                    <a:pt x="9144000" y="5867400"/>
                  </a:moveTo>
                  <a:lnTo>
                    <a:pt x="9144000" y="58674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8450" y="1358900"/>
              <a:ext cx="8473440" cy="5359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4800" y="457200"/>
              <a:ext cx="8534400" cy="970280"/>
            </a:xfrm>
            <a:custGeom>
              <a:avLst/>
              <a:gdLst/>
              <a:ahLst/>
              <a:cxnLst/>
              <a:rect l="l" t="t" r="r" b="b"/>
              <a:pathLst>
                <a:path w="8534400" h="970280">
                  <a:moveTo>
                    <a:pt x="8534400" y="0"/>
                  </a:moveTo>
                  <a:lnTo>
                    <a:pt x="0" y="0"/>
                  </a:lnTo>
                  <a:lnTo>
                    <a:pt x="0" y="970279"/>
                  </a:lnTo>
                  <a:lnTo>
                    <a:pt x="8534400" y="970279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06500" y="441959"/>
            <a:ext cx="6685915" cy="95123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459990" marR="5080" indent="-2447290">
              <a:lnSpc>
                <a:spcPts val="3450"/>
              </a:lnSpc>
              <a:spcBef>
                <a:spcPts val="540"/>
              </a:spcBef>
              <a:tabLst>
                <a:tab pos="960755" algn="l"/>
                <a:tab pos="2225040" algn="l"/>
                <a:tab pos="4415790" algn="l"/>
                <a:tab pos="4944110" algn="l"/>
              </a:tabLst>
            </a:pPr>
            <a:r>
              <a:rPr sz="3200" b="1" spc="26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3200" b="1" spc="90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e	</a:t>
            </a:r>
            <a:r>
              <a:rPr sz="3200" b="1" spc="90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3200" b="1" spc="26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3200" b="1" spc="8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3200" b="1" spc="7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3200" b="1" spc="-18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3200" b="1" spc="90" dirty="0">
                <a:solidFill>
                  <a:srgbClr val="001F5F"/>
                </a:solidFill>
                <a:latin typeface="Arial"/>
                <a:cs typeface="Arial"/>
              </a:rPr>
              <a:t>qu</a:t>
            </a:r>
            <a:r>
              <a:rPr sz="3200" b="1" spc="27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3200" b="1" spc="8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3200" b="1" spc="75" dirty="0">
                <a:solidFill>
                  <a:srgbClr val="001F5F"/>
                </a:solidFill>
                <a:latin typeface="Arial"/>
                <a:cs typeface="Arial"/>
              </a:rPr>
              <a:t>ti</a:t>
            </a:r>
            <a:r>
              <a:rPr sz="3200" b="1" spc="9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3200" b="1" spc="-18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3200" b="1" spc="7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3200" b="1" spc="-17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3200" b="1" spc="9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3200" b="1" spc="26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3200" b="1" spc="90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3200" b="1" spc="26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3200" b="1" spc="9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3200" b="1" spc="75" dirty="0">
                <a:solidFill>
                  <a:srgbClr val="001F5F"/>
                </a:solidFill>
                <a:latin typeface="Arial"/>
                <a:cs typeface="Arial"/>
              </a:rPr>
              <a:t>it</a:t>
            </a:r>
            <a:r>
              <a:rPr sz="3200" b="1" spc="-135" dirty="0">
                <a:solidFill>
                  <a:srgbClr val="001F5F"/>
                </a:solidFill>
                <a:latin typeface="Arial"/>
                <a:cs typeface="Arial"/>
              </a:rPr>
              <a:t>y </a:t>
            </a:r>
            <a:r>
              <a:rPr sz="32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spc="75" dirty="0">
                <a:solidFill>
                  <a:srgbClr val="001F5F"/>
                </a:solidFill>
                <a:latin typeface="Arial"/>
                <a:cs typeface="Arial"/>
              </a:rPr>
              <a:t>planning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850900"/>
            <a:chOff x="0" y="0"/>
            <a:chExt cx="9144000" cy="8509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3001009"/>
            <a:ext cx="80448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b="0" spc="-5" dirty="0">
                <a:solidFill>
                  <a:srgbClr val="CC0000"/>
                </a:solidFill>
                <a:latin typeface="Arial"/>
                <a:cs typeface="Arial"/>
              </a:rPr>
              <a:t>Capacity planning </a:t>
            </a:r>
            <a:r>
              <a:rPr sz="3000" b="0" spc="-5" dirty="0">
                <a:solidFill>
                  <a:srgbClr val="006600"/>
                </a:solidFill>
                <a:latin typeface="Arial"/>
                <a:cs typeface="Arial"/>
              </a:rPr>
              <a:t>is the process of establishing  the output rate that </a:t>
            </a:r>
            <a:r>
              <a:rPr sz="3000" b="0" dirty="0">
                <a:solidFill>
                  <a:srgbClr val="006600"/>
                </a:solidFill>
                <a:latin typeface="Arial"/>
                <a:cs typeface="Arial"/>
              </a:rPr>
              <a:t>may </a:t>
            </a:r>
            <a:r>
              <a:rPr sz="3000" b="0" spc="-5" dirty="0">
                <a:solidFill>
                  <a:srgbClr val="006600"/>
                </a:solidFill>
                <a:latin typeface="Arial"/>
                <a:cs typeface="Arial"/>
              </a:rPr>
              <a:t>be needed at </a:t>
            </a:r>
            <a:r>
              <a:rPr sz="3000" b="0" dirty="0">
                <a:solidFill>
                  <a:srgbClr val="006600"/>
                </a:solidFill>
                <a:latin typeface="Arial"/>
                <a:cs typeface="Arial"/>
              </a:rPr>
              <a:t>a</a:t>
            </a:r>
            <a:r>
              <a:rPr sz="3000" b="0" spc="-14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3000" b="0" spc="-5" dirty="0">
                <a:solidFill>
                  <a:srgbClr val="006600"/>
                </a:solidFill>
                <a:latin typeface="Arial"/>
                <a:cs typeface="Arial"/>
              </a:rPr>
              <a:t>facility.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6504940"/>
            <a:ext cx="621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35" dirty="0">
                <a:solidFill>
                  <a:srgbClr val="035B74"/>
                </a:solidFill>
                <a:latin typeface="Arial Black"/>
                <a:cs typeface="Arial Black"/>
              </a:rPr>
              <a:t>02</a:t>
            </a:r>
            <a:r>
              <a:rPr sz="1200" spc="5" dirty="0">
                <a:solidFill>
                  <a:srgbClr val="035B74"/>
                </a:solidFill>
                <a:latin typeface="Arial Black"/>
                <a:cs typeface="Arial Black"/>
              </a:rPr>
              <a:t>/</a:t>
            </a:r>
            <a:r>
              <a:rPr sz="1200" spc="-135" dirty="0">
                <a:solidFill>
                  <a:srgbClr val="035B74"/>
                </a:solidFill>
                <a:latin typeface="Arial Black"/>
                <a:cs typeface="Arial Black"/>
              </a:rPr>
              <a:t>09</a:t>
            </a:r>
            <a:r>
              <a:rPr sz="1200" spc="5" dirty="0">
                <a:solidFill>
                  <a:srgbClr val="035B74"/>
                </a:solidFill>
                <a:latin typeface="Arial Black"/>
                <a:cs typeface="Arial Black"/>
              </a:rPr>
              <a:t>/</a:t>
            </a:r>
            <a:r>
              <a:rPr sz="1200" spc="-135" dirty="0">
                <a:solidFill>
                  <a:srgbClr val="035B74"/>
                </a:solidFill>
                <a:latin typeface="Arial Black"/>
                <a:cs typeface="Arial Black"/>
              </a:rPr>
              <a:t>17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89009" y="650494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35" dirty="0">
                <a:solidFill>
                  <a:srgbClr val="035B74"/>
                </a:solidFill>
                <a:latin typeface="Arial Black"/>
                <a:cs typeface="Arial Black"/>
              </a:rPr>
              <a:t>5</a:t>
            </a:r>
            <a:endParaRPr sz="1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672" y="223927"/>
            <a:ext cx="9153525" cy="6638925"/>
            <a:chOff x="-4672" y="223927"/>
            <a:chExt cx="9153525" cy="6638925"/>
          </a:xfrm>
        </p:grpSpPr>
        <p:sp>
          <p:nvSpPr>
            <p:cNvPr id="3" name="object 3"/>
            <p:cNvSpPr/>
            <p:nvPr/>
          </p:nvSpPr>
          <p:spPr>
            <a:xfrm>
              <a:off x="0" y="990600"/>
              <a:ext cx="9144000" cy="5867400"/>
            </a:xfrm>
            <a:custGeom>
              <a:avLst/>
              <a:gdLst/>
              <a:ahLst/>
              <a:cxnLst/>
              <a:rect l="l" t="t" r="r" b="b"/>
              <a:pathLst>
                <a:path w="9144000" h="5867400">
                  <a:moveTo>
                    <a:pt x="8166100" y="0"/>
                  </a:moveTo>
                  <a:lnTo>
                    <a:pt x="977900" y="0"/>
                  </a:lnTo>
                  <a:lnTo>
                    <a:pt x="933463" y="1333"/>
                  </a:lnTo>
                  <a:lnTo>
                    <a:pt x="889108" y="5279"/>
                  </a:lnTo>
                  <a:lnTo>
                    <a:pt x="844917" y="11755"/>
                  </a:lnTo>
                  <a:lnTo>
                    <a:pt x="800970" y="20680"/>
                  </a:lnTo>
                  <a:lnTo>
                    <a:pt x="757350" y="31973"/>
                  </a:lnTo>
                  <a:lnTo>
                    <a:pt x="714138" y="45552"/>
                  </a:lnTo>
                  <a:lnTo>
                    <a:pt x="671416" y="61334"/>
                  </a:lnTo>
                  <a:lnTo>
                    <a:pt x="629266" y="79239"/>
                  </a:lnTo>
                  <a:lnTo>
                    <a:pt x="587768" y="99185"/>
                  </a:lnTo>
                  <a:lnTo>
                    <a:pt x="547005" y="121091"/>
                  </a:lnTo>
                  <a:lnTo>
                    <a:pt x="507059" y="144874"/>
                  </a:lnTo>
                  <a:lnTo>
                    <a:pt x="468010" y="170452"/>
                  </a:lnTo>
                  <a:lnTo>
                    <a:pt x="429941" y="197746"/>
                  </a:lnTo>
                  <a:lnTo>
                    <a:pt x="392934" y="226671"/>
                  </a:lnTo>
                  <a:lnTo>
                    <a:pt x="357069" y="257148"/>
                  </a:lnTo>
                  <a:lnTo>
                    <a:pt x="322429" y="289095"/>
                  </a:lnTo>
                  <a:lnTo>
                    <a:pt x="289095" y="322429"/>
                  </a:lnTo>
                  <a:lnTo>
                    <a:pt x="257148" y="357069"/>
                  </a:lnTo>
                  <a:lnTo>
                    <a:pt x="226671" y="392934"/>
                  </a:lnTo>
                  <a:lnTo>
                    <a:pt x="197746" y="429941"/>
                  </a:lnTo>
                  <a:lnTo>
                    <a:pt x="170452" y="468010"/>
                  </a:lnTo>
                  <a:lnTo>
                    <a:pt x="144874" y="507059"/>
                  </a:lnTo>
                  <a:lnTo>
                    <a:pt x="121091" y="547005"/>
                  </a:lnTo>
                  <a:lnTo>
                    <a:pt x="99185" y="587768"/>
                  </a:lnTo>
                  <a:lnTo>
                    <a:pt x="79239" y="629266"/>
                  </a:lnTo>
                  <a:lnTo>
                    <a:pt x="61334" y="671416"/>
                  </a:lnTo>
                  <a:lnTo>
                    <a:pt x="45552" y="714138"/>
                  </a:lnTo>
                  <a:lnTo>
                    <a:pt x="31973" y="757350"/>
                  </a:lnTo>
                  <a:lnTo>
                    <a:pt x="20680" y="800970"/>
                  </a:lnTo>
                  <a:lnTo>
                    <a:pt x="11755" y="844917"/>
                  </a:lnTo>
                  <a:lnTo>
                    <a:pt x="5279" y="889108"/>
                  </a:lnTo>
                  <a:lnTo>
                    <a:pt x="1333" y="933463"/>
                  </a:lnTo>
                  <a:lnTo>
                    <a:pt x="0" y="977900"/>
                  </a:lnTo>
                  <a:lnTo>
                    <a:pt x="0" y="4889500"/>
                  </a:lnTo>
                  <a:lnTo>
                    <a:pt x="1333" y="4933936"/>
                  </a:lnTo>
                  <a:lnTo>
                    <a:pt x="5279" y="4978291"/>
                  </a:lnTo>
                  <a:lnTo>
                    <a:pt x="11755" y="5022482"/>
                  </a:lnTo>
                  <a:lnTo>
                    <a:pt x="20680" y="5066429"/>
                  </a:lnTo>
                  <a:lnTo>
                    <a:pt x="31973" y="5110049"/>
                  </a:lnTo>
                  <a:lnTo>
                    <a:pt x="45552" y="5153261"/>
                  </a:lnTo>
                  <a:lnTo>
                    <a:pt x="61334" y="5195983"/>
                  </a:lnTo>
                  <a:lnTo>
                    <a:pt x="79239" y="5238133"/>
                  </a:lnTo>
                  <a:lnTo>
                    <a:pt x="99185" y="5279631"/>
                  </a:lnTo>
                  <a:lnTo>
                    <a:pt x="121091" y="5320394"/>
                  </a:lnTo>
                  <a:lnTo>
                    <a:pt x="144874" y="5360340"/>
                  </a:lnTo>
                  <a:lnTo>
                    <a:pt x="170452" y="5399389"/>
                  </a:lnTo>
                  <a:lnTo>
                    <a:pt x="197746" y="5437458"/>
                  </a:lnTo>
                  <a:lnTo>
                    <a:pt x="226671" y="5474465"/>
                  </a:lnTo>
                  <a:lnTo>
                    <a:pt x="257148" y="5510330"/>
                  </a:lnTo>
                  <a:lnTo>
                    <a:pt x="289095" y="5544970"/>
                  </a:lnTo>
                  <a:lnTo>
                    <a:pt x="322429" y="5578304"/>
                  </a:lnTo>
                  <a:lnTo>
                    <a:pt x="357069" y="5610251"/>
                  </a:lnTo>
                  <a:lnTo>
                    <a:pt x="392934" y="5640728"/>
                  </a:lnTo>
                  <a:lnTo>
                    <a:pt x="429941" y="5669653"/>
                  </a:lnTo>
                  <a:lnTo>
                    <a:pt x="468010" y="5696947"/>
                  </a:lnTo>
                  <a:lnTo>
                    <a:pt x="507059" y="5722525"/>
                  </a:lnTo>
                  <a:lnTo>
                    <a:pt x="547005" y="5746308"/>
                  </a:lnTo>
                  <a:lnTo>
                    <a:pt x="587768" y="5768214"/>
                  </a:lnTo>
                  <a:lnTo>
                    <a:pt x="629266" y="5788160"/>
                  </a:lnTo>
                  <a:lnTo>
                    <a:pt x="671416" y="5806065"/>
                  </a:lnTo>
                  <a:lnTo>
                    <a:pt x="714138" y="5821847"/>
                  </a:lnTo>
                  <a:lnTo>
                    <a:pt x="757350" y="5835426"/>
                  </a:lnTo>
                  <a:lnTo>
                    <a:pt x="800970" y="5846719"/>
                  </a:lnTo>
                  <a:lnTo>
                    <a:pt x="844917" y="5855644"/>
                  </a:lnTo>
                  <a:lnTo>
                    <a:pt x="889108" y="5862120"/>
                  </a:lnTo>
                  <a:lnTo>
                    <a:pt x="933463" y="5866066"/>
                  </a:lnTo>
                  <a:lnTo>
                    <a:pt x="977900" y="5867400"/>
                  </a:lnTo>
                  <a:lnTo>
                    <a:pt x="8166100" y="5867400"/>
                  </a:lnTo>
                  <a:lnTo>
                    <a:pt x="8210536" y="5866066"/>
                  </a:lnTo>
                  <a:lnTo>
                    <a:pt x="8254891" y="5862120"/>
                  </a:lnTo>
                  <a:lnTo>
                    <a:pt x="8299082" y="5855644"/>
                  </a:lnTo>
                  <a:lnTo>
                    <a:pt x="8343029" y="5846719"/>
                  </a:lnTo>
                  <a:lnTo>
                    <a:pt x="8386649" y="5835426"/>
                  </a:lnTo>
                  <a:lnTo>
                    <a:pt x="8429861" y="5821847"/>
                  </a:lnTo>
                  <a:lnTo>
                    <a:pt x="8472583" y="5806065"/>
                  </a:lnTo>
                  <a:lnTo>
                    <a:pt x="8514733" y="5788160"/>
                  </a:lnTo>
                  <a:lnTo>
                    <a:pt x="8556231" y="5768214"/>
                  </a:lnTo>
                  <a:lnTo>
                    <a:pt x="8596994" y="5746308"/>
                  </a:lnTo>
                  <a:lnTo>
                    <a:pt x="8636940" y="5722525"/>
                  </a:lnTo>
                  <a:lnTo>
                    <a:pt x="8675989" y="5696947"/>
                  </a:lnTo>
                  <a:lnTo>
                    <a:pt x="8714058" y="5669653"/>
                  </a:lnTo>
                  <a:lnTo>
                    <a:pt x="8751065" y="5640728"/>
                  </a:lnTo>
                  <a:lnTo>
                    <a:pt x="8786930" y="5610251"/>
                  </a:lnTo>
                  <a:lnTo>
                    <a:pt x="8821570" y="5578304"/>
                  </a:lnTo>
                  <a:lnTo>
                    <a:pt x="8854904" y="5544970"/>
                  </a:lnTo>
                  <a:lnTo>
                    <a:pt x="8886851" y="5510330"/>
                  </a:lnTo>
                  <a:lnTo>
                    <a:pt x="8917328" y="5474465"/>
                  </a:lnTo>
                  <a:lnTo>
                    <a:pt x="8946253" y="5437458"/>
                  </a:lnTo>
                  <a:lnTo>
                    <a:pt x="8973547" y="5399389"/>
                  </a:lnTo>
                  <a:lnTo>
                    <a:pt x="8999125" y="5360340"/>
                  </a:lnTo>
                  <a:lnTo>
                    <a:pt x="9022908" y="5320394"/>
                  </a:lnTo>
                  <a:lnTo>
                    <a:pt x="9044814" y="5279631"/>
                  </a:lnTo>
                  <a:lnTo>
                    <a:pt x="9064760" y="5238133"/>
                  </a:lnTo>
                  <a:lnTo>
                    <a:pt x="9082665" y="5195983"/>
                  </a:lnTo>
                  <a:lnTo>
                    <a:pt x="9098447" y="5153261"/>
                  </a:lnTo>
                  <a:lnTo>
                    <a:pt x="9112026" y="5110049"/>
                  </a:lnTo>
                  <a:lnTo>
                    <a:pt x="9123319" y="5066429"/>
                  </a:lnTo>
                  <a:lnTo>
                    <a:pt x="9132244" y="5022482"/>
                  </a:lnTo>
                  <a:lnTo>
                    <a:pt x="9138720" y="4978291"/>
                  </a:lnTo>
                  <a:lnTo>
                    <a:pt x="9142666" y="4933936"/>
                  </a:lnTo>
                  <a:lnTo>
                    <a:pt x="9144000" y="4889500"/>
                  </a:lnTo>
                  <a:lnTo>
                    <a:pt x="9144000" y="977900"/>
                  </a:lnTo>
                  <a:lnTo>
                    <a:pt x="9142666" y="933463"/>
                  </a:lnTo>
                  <a:lnTo>
                    <a:pt x="9138720" y="889108"/>
                  </a:lnTo>
                  <a:lnTo>
                    <a:pt x="9132244" y="844917"/>
                  </a:lnTo>
                  <a:lnTo>
                    <a:pt x="9123319" y="800970"/>
                  </a:lnTo>
                  <a:lnTo>
                    <a:pt x="9112026" y="757350"/>
                  </a:lnTo>
                  <a:lnTo>
                    <a:pt x="9098447" y="714138"/>
                  </a:lnTo>
                  <a:lnTo>
                    <a:pt x="9082665" y="671416"/>
                  </a:lnTo>
                  <a:lnTo>
                    <a:pt x="9064760" y="629266"/>
                  </a:lnTo>
                  <a:lnTo>
                    <a:pt x="9044814" y="587768"/>
                  </a:lnTo>
                  <a:lnTo>
                    <a:pt x="9022908" y="547005"/>
                  </a:lnTo>
                  <a:lnTo>
                    <a:pt x="8999125" y="507059"/>
                  </a:lnTo>
                  <a:lnTo>
                    <a:pt x="8973547" y="468010"/>
                  </a:lnTo>
                  <a:lnTo>
                    <a:pt x="8946253" y="429941"/>
                  </a:lnTo>
                  <a:lnTo>
                    <a:pt x="8917328" y="392934"/>
                  </a:lnTo>
                  <a:lnTo>
                    <a:pt x="8886851" y="357069"/>
                  </a:lnTo>
                  <a:lnTo>
                    <a:pt x="8854904" y="322429"/>
                  </a:lnTo>
                  <a:lnTo>
                    <a:pt x="8821570" y="289095"/>
                  </a:lnTo>
                  <a:lnTo>
                    <a:pt x="8786930" y="257148"/>
                  </a:lnTo>
                  <a:lnTo>
                    <a:pt x="8751065" y="226671"/>
                  </a:lnTo>
                  <a:lnTo>
                    <a:pt x="8714058" y="197746"/>
                  </a:lnTo>
                  <a:lnTo>
                    <a:pt x="8675989" y="170452"/>
                  </a:lnTo>
                  <a:lnTo>
                    <a:pt x="8636940" y="144874"/>
                  </a:lnTo>
                  <a:lnTo>
                    <a:pt x="8596994" y="121091"/>
                  </a:lnTo>
                  <a:lnTo>
                    <a:pt x="8556231" y="99185"/>
                  </a:lnTo>
                  <a:lnTo>
                    <a:pt x="8514733" y="79239"/>
                  </a:lnTo>
                  <a:lnTo>
                    <a:pt x="8472583" y="61334"/>
                  </a:lnTo>
                  <a:lnTo>
                    <a:pt x="8429861" y="45552"/>
                  </a:lnTo>
                  <a:lnTo>
                    <a:pt x="8386649" y="31973"/>
                  </a:lnTo>
                  <a:lnTo>
                    <a:pt x="8343029" y="20680"/>
                  </a:lnTo>
                  <a:lnTo>
                    <a:pt x="8299082" y="11755"/>
                  </a:lnTo>
                  <a:lnTo>
                    <a:pt x="8254891" y="5279"/>
                  </a:lnTo>
                  <a:lnTo>
                    <a:pt x="8210536" y="1333"/>
                  </a:lnTo>
                  <a:lnTo>
                    <a:pt x="8166100" y="0"/>
                  </a:lnTo>
                  <a:close/>
                </a:path>
              </a:pathLst>
            </a:custGeom>
            <a:solidFill>
              <a:srgbClr val="74ED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990600"/>
              <a:ext cx="9144000" cy="5867400"/>
            </a:xfrm>
            <a:custGeom>
              <a:avLst/>
              <a:gdLst/>
              <a:ahLst/>
              <a:cxnLst/>
              <a:rect l="l" t="t" r="r" b="b"/>
              <a:pathLst>
                <a:path w="9144000" h="5867400">
                  <a:moveTo>
                    <a:pt x="977900" y="0"/>
                  </a:moveTo>
                  <a:lnTo>
                    <a:pt x="933463" y="1333"/>
                  </a:lnTo>
                  <a:lnTo>
                    <a:pt x="889108" y="5279"/>
                  </a:lnTo>
                  <a:lnTo>
                    <a:pt x="844917" y="11755"/>
                  </a:lnTo>
                  <a:lnTo>
                    <a:pt x="800970" y="20680"/>
                  </a:lnTo>
                  <a:lnTo>
                    <a:pt x="757350" y="31973"/>
                  </a:lnTo>
                  <a:lnTo>
                    <a:pt x="714138" y="45552"/>
                  </a:lnTo>
                  <a:lnTo>
                    <a:pt x="671416" y="61334"/>
                  </a:lnTo>
                  <a:lnTo>
                    <a:pt x="629266" y="79239"/>
                  </a:lnTo>
                  <a:lnTo>
                    <a:pt x="587768" y="99185"/>
                  </a:lnTo>
                  <a:lnTo>
                    <a:pt x="547005" y="121091"/>
                  </a:lnTo>
                  <a:lnTo>
                    <a:pt x="507059" y="144874"/>
                  </a:lnTo>
                  <a:lnTo>
                    <a:pt x="468010" y="170452"/>
                  </a:lnTo>
                  <a:lnTo>
                    <a:pt x="429941" y="197746"/>
                  </a:lnTo>
                  <a:lnTo>
                    <a:pt x="392934" y="226671"/>
                  </a:lnTo>
                  <a:lnTo>
                    <a:pt x="357069" y="257148"/>
                  </a:lnTo>
                  <a:lnTo>
                    <a:pt x="322429" y="289095"/>
                  </a:lnTo>
                  <a:lnTo>
                    <a:pt x="289095" y="322429"/>
                  </a:lnTo>
                  <a:lnTo>
                    <a:pt x="257148" y="357069"/>
                  </a:lnTo>
                  <a:lnTo>
                    <a:pt x="226671" y="392934"/>
                  </a:lnTo>
                  <a:lnTo>
                    <a:pt x="197746" y="429941"/>
                  </a:lnTo>
                  <a:lnTo>
                    <a:pt x="170452" y="468010"/>
                  </a:lnTo>
                  <a:lnTo>
                    <a:pt x="144874" y="507059"/>
                  </a:lnTo>
                  <a:lnTo>
                    <a:pt x="121091" y="547005"/>
                  </a:lnTo>
                  <a:lnTo>
                    <a:pt x="99185" y="587768"/>
                  </a:lnTo>
                  <a:lnTo>
                    <a:pt x="79239" y="629266"/>
                  </a:lnTo>
                  <a:lnTo>
                    <a:pt x="61334" y="671416"/>
                  </a:lnTo>
                  <a:lnTo>
                    <a:pt x="45552" y="714138"/>
                  </a:lnTo>
                  <a:lnTo>
                    <a:pt x="31973" y="757350"/>
                  </a:lnTo>
                  <a:lnTo>
                    <a:pt x="20680" y="800970"/>
                  </a:lnTo>
                  <a:lnTo>
                    <a:pt x="11755" y="844917"/>
                  </a:lnTo>
                  <a:lnTo>
                    <a:pt x="5279" y="889108"/>
                  </a:lnTo>
                  <a:lnTo>
                    <a:pt x="1333" y="933463"/>
                  </a:lnTo>
                  <a:lnTo>
                    <a:pt x="0" y="977900"/>
                  </a:lnTo>
                  <a:lnTo>
                    <a:pt x="0" y="4889500"/>
                  </a:lnTo>
                  <a:lnTo>
                    <a:pt x="1333" y="4933936"/>
                  </a:lnTo>
                  <a:lnTo>
                    <a:pt x="5279" y="4978291"/>
                  </a:lnTo>
                  <a:lnTo>
                    <a:pt x="11755" y="5022482"/>
                  </a:lnTo>
                  <a:lnTo>
                    <a:pt x="20680" y="5066429"/>
                  </a:lnTo>
                  <a:lnTo>
                    <a:pt x="31973" y="5110049"/>
                  </a:lnTo>
                  <a:lnTo>
                    <a:pt x="45552" y="5153261"/>
                  </a:lnTo>
                  <a:lnTo>
                    <a:pt x="61334" y="5195983"/>
                  </a:lnTo>
                  <a:lnTo>
                    <a:pt x="79239" y="5238133"/>
                  </a:lnTo>
                  <a:lnTo>
                    <a:pt x="99185" y="5279631"/>
                  </a:lnTo>
                  <a:lnTo>
                    <a:pt x="121091" y="5320394"/>
                  </a:lnTo>
                  <a:lnTo>
                    <a:pt x="144874" y="5360340"/>
                  </a:lnTo>
                  <a:lnTo>
                    <a:pt x="170452" y="5399389"/>
                  </a:lnTo>
                  <a:lnTo>
                    <a:pt x="197746" y="5437458"/>
                  </a:lnTo>
                  <a:lnTo>
                    <a:pt x="226671" y="5474465"/>
                  </a:lnTo>
                  <a:lnTo>
                    <a:pt x="257148" y="5510330"/>
                  </a:lnTo>
                  <a:lnTo>
                    <a:pt x="289095" y="5544970"/>
                  </a:lnTo>
                  <a:lnTo>
                    <a:pt x="322429" y="5578304"/>
                  </a:lnTo>
                  <a:lnTo>
                    <a:pt x="357069" y="5610251"/>
                  </a:lnTo>
                  <a:lnTo>
                    <a:pt x="392934" y="5640728"/>
                  </a:lnTo>
                  <a:lnTo>
                    <a:pt x="429941" y="5669653"/>
                  </a:lnTo>
                  <a:lnTo>
                    <a:pt x="468010" y="5696947"/>
                  </a:lnTo>
                  <a:lnTo>
                    <a:pt x="507059" y="5722525"/>
                  </a:lnTo>
                  <a:lnTo>
                    <a:pt x="547005" y="5746308"/>
                  </a:lnTo>
                  <a:lnTo>
                    <a:pt x="587768" y="5768214"/>
                  </a:lnTo>
                  <a:lnTo>
                    <a:pt x="629266" y="5788160"/>
                  </a:lnTo>
                  <a:lnTo>
                    <a:pt x="671416" y="5806065"/>
                  </a:lnTo>
                  <a:lnTo>
                    <a:pt x="714138" y="5821847"/>
                  </a:lnTo>
                  <a:lnTo>
                    <a:pt x="757350" y="5835426"/>
                  </a:lnTo>
                  <a:lnTo>
                    <a:pt x="800970" y="5846719"/>
                  </a:lnTo>
                  <a:lnTo>
                    <a:pt x="844917" y="5855644"/>
                  </a:lnTo>
                  <a:lnTo>
                    <a:pt x="889108" y="5862120"/>
                  </a:lnTo>
                  <a:lnTo>
                    <a:pt x="933463" y="5866066"/>
                  </a:lnTo>
                  <a:lnTo>
                    <a:pt x="977900" y="5867400"/>
                  </a:lnTo>
                  <a:lnTo>
                    <a:pt x="8166100" y="5867400"/>
                  </a:lnTo>
                  <a:lnTo>
                    <a:pt x="8210536" y="5866066"/>
                  </a:lnTo>
                  <a:lnTo>
                    <a:pt x="8254891" y="5862120"/>
                  </a:lnTo>
                  <a:lnTo>
                    <a:pt x="8299082" y="5855644"/>
                  </a:lnTo>
                  <a:lnTo>
                    <a:pt x="8343029" y="5846719"/>
                  </a:lnTo>
                  <a:lnTo>
                    <a:pt x="8386649" y="5835426"/>
                  </a:lnTo>
                  <a:lnTo>
                    <a:pt x="8429861" y="5821847"/>
                  </a:lnTo>
                  <a:lnTo>
                    <a:pt x="8472583" y="5806065"/>
                  </a:lnTo>
                  <a:lnTo>
                    <a:pt x="8514733" y="5788160"/>
                  </a:lnTo>
                  <a:lnTo>
                    <a:pt x="8556231" y="5768214"/>
                  </a:lnTo>
                  <a:lnTo>
                    <a:pt x="8596994" y="5746308"/>
                  </a:lnTo>
                  <a:lnTo>
                    <a:pt x="8636940" y="5722525"/>
                  </a:lnTo>
                  <a:lnTo>
                    <a:pt x="8675989" y="5696947"/>
                  </a:lnTo>
                  <a:lnTo>
                    <a:pt x="8714058" y="5669653"/>
                  </a:lnTo>
                  <a:lnTo>
                    <a:pt x="8751065" y="5640728"/>
                  </a:lnTo>
                  <a:lnTo>
                    <a:pt x="8786930" y="5610251"/>
                  </a:lnTo>
                  <a:lnTo>
                    <a:pt x="8821570" y="5578304"/>
                  </a:lnTo>
                  <a:lnTo>
                    <a:pt x="8854904" y="5544970"/>
                  </a:lnTo>
                  <a:lnTo>
                    <a:pt x="8886851" y="5510330"/>
                  </a:lnTo>
                  <a:lnTo>
                    <a:pt x="8917328" y="5474465"/>
                  </a:lnTo>
                  <a:lnTo>
                    <a:pt x="8946253" y="5437458"/>
                  </a:lnTo>
                  <a:lnTo>
                    <a:pt x="8973547" y="5399389"/>
                  </a:lnTo>
                  <a:lnTo>
                    <a:pt x="8999125" y="5360340"/>
                  </a:lnTo>
                  <a:lnTo>
                    <a:pt x="9022908" y="5320394"/>
                  </a:lnTo>
                  <a:lnTo>
                    <a:pt x="9044814" y="5279631"/>
                  </a:lnTo>
                  <a:lnTo>
                    <a:pt x="9064760" y="5238133"/>
                  </a:lnTo>
                  <a:lnTo>
                    <a:pt x="9082665" y="5195983"/>
                  </a:lnTo>
                  <a:lnTo>
                    <a:pt x="9098447" y="5153261"/>
                  </a:lnTo>
                  <a:lnTo>
                    <a:pt x="9112026" y="5110049"/>
                  </a:lnTo>
                  <a:lnTo>
                    <a:pt x="9123319" y="5066429"/>
                  </a:lnTo>
                  <a:lnTo>
                    <a:pt x="9132244" y="5022482"/>
                  </a:lnTo>
                  <a:lnTo>
                    <a:pt x="9138720" y="4978291"/>
                  </a:lnTo>
                  <a:lnTo>
                    <a:pt x="9142666" y="4933936"/>
                  </a:lnTo>
                  <a:lnTo>
                    <a:pt x="9144000" y="4889500"/>
                  </a:lnTo>
                  <a:lnTo>
                    <a:pt x="9144000" y="977900"/>
                  </a:lnTo>
                  <a:lnTo>
                    <a:pt x="9142666" y="933463"/>
                  </a:lnTo>
                  <a:lnTo>
                    <a:pt x="9138720" y="889108"/>
                  </a:lnTo>
                  <a:lnTo>
                    <a:pt x="9132244" y="844917"/>
                  </a:lnTo>
                  <a:lnTo>
                    <a:pt x="9123319" y="800970"/>
                  </a:lnTo>
                  <a:lnTo>
                    <a:pt x="9112026" y="757350"/>
                  </a:lnTo>
                  <a:lnTo>
                    <a:pt x="9098447" y="714138"/>
                  </a:lnTo>
                  <a:lnTo>
                    <a:pt x="9082665" y="671416"/>
                  </a:lnTo>
                  <a:lnTo>
                    <a:pt x="9064760" y="629266"/>
                  </a:lnTo>
                  <a:lnTo>
                    <a:pt x="9044814" y="587768"/>
                  </a:lnTo>
                  <a:lnTo>
                    <a:pt x="9022908" y="547005"/>
                  </a:lnTo>
                  <a:lnTo>
                    <a:pt x="8999125" y="507059"/>
                  </a:lnTo>
                  <a:lnTo>
                    <a:pt x="8973547" y="468010"/>
                  </a:lnTo>
                  <a:lnTo>
                    <a:pt x="8946253" y="429941"/>
                  </a:lnTo>
                  <a:lnTo>
                    <a:pt x="8917328" y="392934"/>
                  </a:lnTo>
                  <a:lnTo>
                    <a:pt x="8886851" y="357069"/>
                  </a:lnTo>
                  <a:lnTo>
                    <a:pt x="8854904" y="322429"/>
                  </a:lnTo>
                  <a:lnTo>
                    <a:pt x="8821570" y="289095"/>
                  </a:lnTo>
                  <a:lnTo>
                    <a:pt x="8786930" y="257148"/>
                  </a:lnTo>
                  <a:lnTo>
                    <a:pt x="8751065" y="226671"/>
                  </a:lnTo>
                  <a:lnTo>
                    <a:pt x="8714058" y="197746"/>
                  </a:lnTo>
                  <a:lnTo>
                    <a:pt x="8675989" y="170452"/>
                  </a:lnTo>
                  <a:lnTo>
                    <a:pt x="8636940" y="144874"/>
                  </a:lnTo>
                  <a:lnTo>
                    <a:pt x="8596994" y="121091"/>
                  </a:lnTo>
                  <a:lnTo>
                    <a:pt x="8556231" y="99185"/>
                  </a:lnTo>
                  <a:lnTo>
                    <a:pt x="8514733" y="79239"/>
                  </a:lnTo>
                  <a:lnTo>
                    <a:pt x="8472583" y="61334"/>
                  </a:lnTo>
                  <a:lnTo>
                    <a:pt x="8429861" y="45552"/>
                  </a:lnTo>
                  <a:lnTo>
                    <a:pt x="8386649" y="31973"/>
                  </a:lnTo>
                  <a:lnTo>
                    <a:pt x="8343029" y="20680"/>
                  </a:lnTo>
                  <a:lnTo>
                    <a:pt x="8299082" y="11755"/>
                  </a:lnTo>
                  <a:lnTo>
                    <a:pt x="8254891" y="5279"/>
                  </a:lnTo>
                  <a:lnTo>
                    <a:pt x="8210536" y="1333"/>
                  </a:lnTo>
                  <a:lnTo>
                    <a:pt x="8166100" y="0"/>
                  </a:lnTo>
                  <a:lnTo>
                    <a:pt x="977900" y="0"/>
                  </a:lnTo>
                  <a:close/>
                </a:path>
                <a:path w="9144000" h="5867400">
                  <a:moveTo>
                    <a:pt x="0" y="0"/>
                  </a:moveTo>
                  <a:lnTo>
                    <a:pt x="0" y="0"/>
                  </a:lnTo>
                </a:path>
                <a:path w="9144000" h="5867400">
                  <a:moveTo>
                    <a:pt x="9144000" y="5867400"/>
                  </a:moveTo>
                  <a:lnTo>
                    <a:pt x="9144000" y="58674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6799" y="228599"/>
              <a:ext cx="7010400" cy="762000"/>
            </a:xfrm>
            <a:custGeom>
              <a:avLst/>
              <a:gdLst/>
              <a:ahLst/>
              <a:cxnLst/>
              <a:rect l="l" t="t" r="r" b="b"/>
              <a:pathLst>
                <a:path w="7010400" h="762000">
                  <a:moveTo>
                    <a:pt x="6883400" y="0"/>
                  </a:moveTo>
                  <a:lnTo>
                    <a:pt x="127000" y="0"/>
                  </a:lnTo>
                  <a:lnTo>
                    <a:pt x="80367" y="10914"/>
                  </a:lnTo>
                  <a:lnTo>
                    <a:pt x="39687" y="39687"/>
                  </a:lnTo>
                  <a:lnTo>
                    <a:pt x="10914" y="80367"/>
                  </a:lnTo>
                  <a:lnTo>
                    <a:pt x="0" y="127000"/>
                  </a:lnTo>
                  <a:lnTo>
                    <a:pt x="0" y="635000"/>
                  </a:lnTo>
                  <a:lnTo>
                    <a:pt x="10914" y="681632"/>
                  </a:lnTo>
                  <a:lnTo>
                    <a:pt x="39687" y="722312"/>
                  </a:lnTo>
                  <a:lnTo>
                    <a:pt x="80367" y="751085"/>
                  </a:lnTo>
                  <a:lnTo>
                    <a:pt x="127000" y="762000"/>
                  </a:lnTo>
                  <a:lnTo>
                    <a:pt x="6883400" y="762000"/>
                  </a:lnTo>
                  <a:lnTo>
                    <a:pt x="6930032" y="751085"/>
                  </a:lnTo>
                  <a:lnTo>
                    <a:pt x="6970712" y="722312"/>
                  </a:lnTo>
                  <a:lnTo>
                    <a:pt x="6999485" y="681632"/>
                  </a:lnTo>
                  <a:lnTo>
                    <a:pt x="7010400" y="635000"/>
                  </a:lnTo>
                  <a:lnTo>
                    <a:pt x="7010400" y="127000"/>
                  </a:lnTo>
                  <a:lnTo>
                    <a:pt x="6999485" y="80367"/>
                  </a:lnTo>
                  <a:lnTo>
                    <a:pt x="6970712" y="39687"/>
                  </a:lnTo>
                  <a:lnTo>
                    <a:pt x="6930032" y="10914"/>
                  </a:lnTo>
                  <a:lnTo>
                    <a:pt x="6883400" y="0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6799" y="228599"/>
              <a:ext cx="7010400" cy="762000"/>
            </a:xfrm>
            <a:custGeom>
              <a:avLst/>
              <a:gdLst/>
              <a:ahLst/>
              <a:cxnLst/>
              <a:rect l="l" t="t" r="r" b="b"/>
              <a:pathLst>
                <a:path w="7010400" h="762000">
                  <a:moveTo>
                    <a:pt x="127000" y="0"/>
                  </a:moveTo>
                  <a:lnTo>
                    <a:pt x="80367" y="10914"/>
                  </a:lnTo>
                  <a:lnTo>
                    <a:pt x="39687" y="39687"/>
                  </a:lnTo>
                  <a:lnTo>
                    <a:pt x="10914" y="80367"/>
                  </a:lnTo>
                  <a:lnTo>
                    <a:pt x="0" y="127000"/>
                  </a:lnTo>
                  <a:lnTo>
                    <a:pt x="0" y="635000"/>
                  </a:lnTo>
                  <a:lnTo>
                    <a:pt x="10914" y="681632"/>
                  </a:lnTo>
                  <a:lnTo>
                    <a:pt x="39687" y="722312"/>
                  </a:lnTo>
                  <a:lnTo>
                    <a:pt x="80367" y="751085"/>
                  </a:lnTo>
                  <a:lnTo>
                    <a:pt x="127000" y="762000"/>
                  </a:lnTo>
                  <a:lnTo>
                    <a:pt x="6883400" y="762000"/>
                  </a:lnTo>
                  <a:lnTo>
                    <a:pt x="6930032" y="751085"/>
                  </a:lnTo>
                  <a:lnTo>
                    <a:pt x="6970712" y="722312"/>
                  </a:lnTo>
                  <a:lnTo>
                    <a:pt x="6999485" y="681632"/>
                  </a:lnTo>
                  <a:lnTo>
                    <a:pt x="7010400" y="635000"/>
                  </a:lnTo>
                  <a:lnTo>
                    <a:pt x="7010400" y="127000"/>
                  </a:lnTo>
                  <a:lnTo>
                    <a:pt x="6999485" y="80367"/>
                  </a:lnTo>
                  <a:lnTo>
                    <a:pt x="6970712" y="39687"/>
                  </a:lnTo>
                  <a:lnTo>
                    <a:pt x="6930032" y="10914"/>
                  </a:lnTo>
                  <a:lnTo>
                    <a:pt x="6883400" y="0"/>
                  </a:lnTo>
                  <a:lnTo>
                    <a:pt x="127000" y="0"/>
                  </a:lnTo>
                  <a:close/>
                </a:path>
                <a:path w="7010400" h="762000">
                  <a:moveTo>
                    <a:pt x="0" y="0"/>
                  </a:moveTo>
                  <a:lnTo>
                    <a:pt x="0" y="0"/>
                  </a:lnTo>
                </a:path>
                <a:path w="7010400" h="762000">
                  <a:moveTo>
                    <a:pt x="7010400" y="762000"/>
                  </a:moveTo>
                  <a:lnTo>
                    <a:pt x="7010400" y="7620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81100" y="299720"/>
            <a:ext cx="4820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46630" algn="l"/>
                <a:tab pos="2866390" algn="l"/>
              </a:tabLst>
            </a:pPr>
            <a:r>
              <a:rPr sz="3600" spc="29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600" spc="30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spc="29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600" spc="9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600" spc="10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spc="9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3600" spc="-204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60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sz="3600" spc="9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spc="-200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360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sz="3600" spc="9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3600" spc="29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600" spc="105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3600" spc="29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600" spc="9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3600" spc="10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spc="8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spc="-204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1100" y="848359"/>
            <a:ext cx="2021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90" dirty="0">
                <a:latin typeface="Arial"/>
                <a:cs typeface="Arial"/>
              </a:rPr>
              <a:t>p</a:t>
            </a:r>
            <a:r>
              <a:rPr sz="3600" b="1" spc="100" dirty="0">
                <a:latin typeface="Arial"/>
                <a:cs typeface="Arial"/>
              </a:rPr>
              <a:t>l</a:t>
            </a:r>
            <a:r>
              <a:rPr sz="3600" b="1" spc="290" dirty="0">
                <a:latin typeface="Arial"/>
                <a:cs typeface="Arial"/>
              </a:rPr>
              <a:t>a</a:t>
            </a:r>
            <a:r>
              <a:rPr sz="3600" b="1" spc="105" dirty="0">
                <a:latin typeface="Arial"/>
                <a:cs typeface="Arial"/>
              </a:rPr>
              <a:t>n</a:t>
            </a:r>
            <a:r>
              <a:rPr sz="3600" b="1" spc="90" dirty="0">
                <a:latin typeface="Arial"/>
                <a:cs typeface="Arial"/>
              </a:rPr>
              <a:t>ni</a:t>
            </a:r>
            <a:r>
              <a:rPr sz="3600" b="1" spc="105" dirty="0">
                <a:latin typeface="Arial"/>
                <a:cs typeface="Arial"/>
              </a:rPr>
              <a:t>n</a:t>
            </a:r>
            <a:r>
              <a:rPr sz="3600" b="1" spc="-200" dirty="0">
                <a:latin typeface="Arial"/>
                <a:cs typeface="Arial"/>
              </a:rPr>
              <a:t>g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8450" y="1261110"/>
            <a:ext cx="8547100" cy="5370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850900"/>
            <a:chOff x="0" y="0"/>
            <a:chExt cx="9144000" cy="8509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64540" y="2137409"/>
            <a:ext cx="5996305" cy="294386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3675" spc="142" baseline="3401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95" dirty="0">
                <a:latin typeface="Times New Roman"/>
                <a:cs typeface="Times New Roman"/>
              </a:rPr>
              <a:t>Impacts </a:t>
            </a:r>
            <a:r>
              <a:rPr sz="2600" spc="55" dirty="0">
                <a:latin typeface="Times New Roman"/>
                <a:cs typeface="Times New Roman"/>
              </a:rPr>
              <a:t>ability </a:t>
            </a:r>
            <a:r>
              <a:rPr sz="2600" spc="155" dirty="0">
                <a:latin typeface="Times New Roman"/>
                <a:cs typeface="Times New Roman"/>
              </a:rPr>
              <a:t>to </a:t>
            </a:r>
            <a:r>
              <a:rPr sz="2600" spc="145" dirty="0">
                <a:latin typeface="Times New Roman"/>
                <a:cs typeface="Times New Roman"/>
              </a:rPr>
              <a:t>meet </a:t>
            </a:r>
            <a:r>
              <a:rPr sz="2600" spc="114" dirty="0">
                <a:solidFill>
                  <a:srgbClr val="0E6EC5"/>
                </a:solidFill>
                <a:latin typeface="Times New Roman"/>
                <a:cs typeface="Times New Roman"/>
              </a:rPr>
              <a:t>future</a:t>
            </a:r>
            <a:r>
              <a:rPr sz="2600" spc="-430" dirty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demands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3675" spc="22" baseline="3401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15" dirty="0">
                <a:latin typeface="Times New Roman"/>
                <a:cs typeface="Times New Roman"/>
              </a:rPr>
              <a:t>Affects </a:t>
            </a:r>
            <a:r>
              <a:rPr sz="2600" spc="110" dirty="0">
                <a:solidFill>
                  <a:srgbClr val="0E6EC5"/>
                </a:solidFill>
                <a:latin typeface="Times New Roman"/>
                <a:cs typeface="Times New Roman"/>
              </a:rPr>
              <a:t>operating</a:t>
            </a:r>
            <a:r>
              <a:rPr sz="2600" spc="-25" dirty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600" spc="80" dirty="0">
                <a:solidFill>
                  <a:srgbClr val="0E6EC5"/>
                </a:solidFill>
                <a:latin typeface="Times New Roman"/>
                <a:cs typeface="Times New Roman"/>
              </a:rPr>
              <a:t>costs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3675" spc="82" baseline="3401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55" dirty="0">
                <a:latin typeface="Times New Roman"/>
                <a:cs typeface="Times New Roman"/>
              </a:rPr>
              <a:t>Major </a:t>
            </a:r>
            <a:r>
              <a:rPr sz="2600" spc="145" dirty="0">
                <a:latin typeface="Times New Roman"/>
                <a:cs typeface="Times New Roman"/>
              </a:rPr>
              <a:t>determinant </a:t>
            </a:r>
            <a:r>
              <a:rPr sz="2600" spc="20" dirty="0">
                <a:latin typeface="Times New Roman"/>
                <a:cs typeface="Times New Roman"/>
              </a:rPr>
              <a:t>of </a:t>
            </a:r>
            <a:r>
              <a:rPr sz="2600" spc="70" dirty="0">
                <a:solidFill>
                  <a:srgbClr val="0E6EC5"/>
                </a:solidFill>
                <a:latin typeface="Times New Roman"/>
                <a:cs typeface="Times New Roman"/>
              </a:rPr>
              <a:t>initial</a:t>
            </a:r>
            <a:r>
              <a:rPr sz="2600" spc="-235" dirty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600" spc="80" dirty="0">
                <a:solidFill>
                  <a:srgbClr val="0E6EC5"/>
                </a:solidFill>
                <a:latin typeface="Times New Roman"/>
                <a:cs typeface="Times New Roman"/>
              </a:rPr>
              <a:t>costs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3675" spc="60" baseline="3401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40" dirty="0">
                <a:latin typeface="Times New Roman"/>
                <a:cs typeface="Times New Roman"/>
              </a:rPr>
              <a:t>Involves </a:t>
            </a:r>
            <a:r>
              <a:rPr sz="2600" spc="110" dirty="0">
                <a:latin typeface="Times New Roman"/>
                <a:cs typeface="Times New Roman"/>
              </a:rPr>
              <a:t>long-term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150" dirty="0">
                <a:solidFill>
                  <a:srgbClr val="0E6EC5"/>
                </a:solidFill>
                <a:latin typeface="Times New Roman"/>
                <a:cs typeface="Times New Roman"/>
              </a:rPr>
              <a:t>commitment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3675" spc="22" baseline="3401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15" dirty="0">
                <a:latin typeface="Times New Roman"/>
                <a:cs typeface="Times New Roman"/>
              </a:rPr>
              <a:t>Affects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95" dirty="0">
                <a:solidFill>
                  <a:srgbClr val="0E6EC5"/>
                </a:solidFill>
                <a:latin typeface="Times New Roman"/>
                <a:cs typeface="Times New Roman"/>
              </a:rPr>
              <a:t>competitiveness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3675" spc="22" baseline="3401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15" dirty="0">
                <a:latin typeface="Times New Roman"/>
                <a:cs typeface="Times New Roman"/>
              </a:rPr>
              <a:t>Affects </a:t>
            </a:r>
            <a:r>
              <a:rPr sz="2600" spc="75" dirty="0">
                <a:latin typeface="Times New Roman"/>
                <a:cs typeface="Times New Roman"/>
              </a:rPr>
              <a:t>ease </a:t>
            </a:r>
            <a:r>
              <a:rPr sz="2600" spc="15" dirty="0">
                <a:latin typeface="Times New Roman"/>
                <a:cs typeface="Times New Roman"/>
              </a:rPr>
              <a:t>of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management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10869" y="994409"/>
            <a:ext cx="6199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10" dirty="0">
                <a:latin typeface="Arial"/>
                <a:cs typeface="Arial"/>
              </a:rPr>
              <a:t>Importance </a:t>
            </a:r>
            <a:r>
              <a:rPr sz="3600" b="0" spc="-10" dirty="0">
                <a:latin typeface="Arial"/>
                <a:cs typeface="Arial"/>
              </a:rPr>
              <a:t>of </a:t>
            </a:r>
            <a:r>
              <a:rPr sz="3600" b="0" spc="-200" dirty="0">
                <a:latin typeface="Arial"/>
                <a:cs typeface="Arial"/>
              </a:rPr>
              <a:t>Capacity</a:t>
            </a:r>
            <a:r>
              <a:rPr sz="3600" b="0" spc="-440" dirty="0">
                <a:latin typeface="Arial"/>
                <a:cs typeface="Arial"/>
              </a:rPr>
              <a:t> </a:t>
            </a:r>
            <a:r>
              <a:rPr sz="3600" b="0" spc="-210" dirty="0">
                <a:latin typeface="Arial"/>
                <a:cs typeface="Arial"/>
              </a:rPr>
              <a:t>Decisions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6504940"/>
            <a:ext cx="621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35" dirty="0">
                <a:solidFill>
                  <a:srgbClr val="035B74"/>
                </a:solidFill>
                <a:latin typeface="Arial Black"/>
                <a:cs typeface="Arial Black"/>
              </a:rPr>
              <a:t>02</a:t>
            </a:r>
            <a:r>
              <a:rPr sz="1200" spc="5" dirty="0">
                <a:solidFill>
                  <a:srgbClr val="035B74"/>
                </a:solidFill>
                <a:latin typeface="Arial Black"/>
                <a:cs typeface="Arial Black"/>
              </a:rPr>
              <a:t>/</a:t>
            </a:r>
            <a:r>
              <a:rPr sz="1200" spc="-135" dirty="0">
                <a:solidFill>
                  <a:srgbClr val="035B74"/>
                </a:solidFill>
                <a:latin typeface="Arial Black"/>
                <a:cs typeface="Arial Black"/>
              </a:rPr>
              <a:t>09</a:t>
            </a:r>
            <a:r>
              <a:rPr sz="1200" spc="5" dirty="0">
                <a:solidFill>
                  <a:srgbClr val="035B74"/>
                </a:solidFill>
                <a:latin typeface="Arial Black"/>
                <a:cs typeface="Arial Black"/>
              </a:rPr>
              <a:t>/</a:t>
            </a:r>
            <a:r>
              <a:rPr sz="1200" spc="-135" dirty="0">
                <a:solidFill>
                  <a:srgbClr val="035B74"/>
                </a:solidFill>
                <a:latin typeface="Arial Black"/>
                <a:cs typeface="Arial Black"/>
              </a:rPr>
              <a:t>17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89009" y="650494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35" dirty="0">
                <a:solidFill>
                  <a:srgbClr val="035B74"/>
                </a:solidFill>
                <a:latin typeface="Arial Black"/>
                <a:cs typeface="Arial Black"/>
              </a:rPr>
              <a:t>7</a:t>
            </a:r>
            <a:endParaRPr sz="1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850900"/>
            <a:chOff x="0" y="0"/>
            <a:chExt cx="9144000" cy="8509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36089" y="1054100"/>
            <a:ext cx="61506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160" dirty="0">
                <a:latin typeface="Arial"/>
                <a:cs typeface="Arial"/>
              </a:rPr>
              <a:t>Measuring </a:t>
            </a:r>
            <a:r>
              <a:rPr sz="4000" b="0" spc="-220" dirty="0">
                <a:latin typeface="Arial"/>
                <a:cs typeface="Arial"/>
              </a:rPr>
              <a:t>Capacity</a:t>
            </a:r>
            <a:r>
              <a:rPr sz="4000" b="0" spc="-335" dirty="0">
                <a:latin typeface="Arial"/>
                <a:cs typeface="Arial"/>
              </a:rPr>
              <a:t> </a:t>
            </a:r>
            <a:r>
              <a:rPr sz="4000" b="0" spc="-280" dirty="0">
                <a:latin typeface="Arial"/>
                <a:cs typeface="Arial"/>
              </a:rPr>
              <a:t>Examples</a:t>
            </a:r>
            <a:endParaRPr sz="40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18770" y="2454910"/>
          <a:ext cx="8509000" cy="37807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6390"/>
                <a:gridCol w="2841625"/>
                <a:gridCol w="2800985"/>
              </a:tblGrid>
              <a:tr h="836930"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2650" b="1" spc="-1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Type </a:t>
                      </a:r>
                      <a:r>
                        <a:rPr sz="2650" b="1" spc="-1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26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-1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Business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19304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ctr">
                        <a:lnSpc>
                          <a:spcPts val="3010"/>
                        </a:lnSpc>
                      </a:pPr>
                      <a:r>
                        <a:rPr sz="2650" b="1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Input </a:t>
                      </a:r>
                      <a:r>
                        <a:rPr sz="2650" b="1" spc="-1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Measures</a:t>
                      </a:r>
                      <a:r>
                        <a:rPr sz="265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-1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endParaRPr sz="2650">
                        <a:latin typeface="Arial"/>
                        <a:cs typeface="Arial"/>
                      </a:endParaRPr>
                    </a:p>
                    <a:p>
                      <a:pPr marL="12382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650" b="1" spc="-1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Capacity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ts val="3010"/>
                        </a:lnSpc>
                      </a:pPr>
                      <a:r>
                        <a:rPr sz="2650" b="1" spc="-1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Output</a:t>
                      </a:r>
                      <a:r>
                        <a:rPr sz="265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-1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Measures</a:t>
                      </a:r>
                      <a:endParaRPr sz="2650">
                        <a:latin typeface="Arial"/>
                        <a:cs typeface="Arial"/>
                      </a:endParaRPr>
                    </a:p>
                    <a:p>
                      <a:pPr marL="406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650" b="1" spc="-1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265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-1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Capacity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9900"/>
                    </a:solidFill>
                  </a:tcPr>
                </a:tc>
              </a:tr>
              <a:tr h="655925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2650" spc="-160" dirty="0">
                          <a:latin typeface="Arial"/>
                          <a:cs typeface="Arial"/>
                        </a:rPr>
                        <a:t>Car</a:t>
                      </a:r>
                      <a:r>
                        <a:rPr sz="265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50" spc="-140" dirty="0">
                          <a:latin typeface="Arial"/>
                          <a:cs typeface="Arial"/>
                        </a:rPr>
                        <a:t>manufacturer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2650" spc="-160" dirty="0">
                          <a:latin typeface="Arial"/>
                          <a:cs typeface="Arial"/>
                        </a:rPr>
                        <a:t>Labor</a:t>
                      </a:r>
                      <a:r>
                        <a:rPr sz="265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50" spc="-150" dirty="0">
                          <a:latin typeface="Arial"/>
                          <a:cs typeface="Arial"/>
                        </a:rPr>
                        <a:t>hours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2650" spc="-155" dirty="0">
                          <a:latin typeface="Arial"/>
                          <a:cs typeface="Arial"/>
                        </a:rPr>
                        <a:t>Cars </a:t>
                      </a:r>
                      <a:r>
                        <a:rPr sz="2650" spc="-145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26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50" spc="-105" dirty="0">
                          <a:latin typeface="Arial"/>
                          <a:cs typeface="Arial"/>
                        </a:rPr>
                        <a:t>shift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solidFill>
                      <a:srgbClr val="FFCC99"/>
                    </a:solidFill>
                  </a:tcPr>
                </a:tc>
              </a:tr>
              <a:tr h="655320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650" spc="-140" dirty="0">
                          <a:latin typeface="Arial"/>
                          <a:cs typeface="Arial"/>
                        </a:rPr>
                        <a:t>Hospital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650" spc="-145" dirty="0">
                          <a:latin typeface="Arial"/>
                          <a:cs typeface="Arial"/>
                        </a:rPr>
                        <a:t>Available</a:t>
                      </a:r>
                      <a:r>
                        <a:rPr sz="265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50" spc="-165" dirty="0">
                          <a:latin typeface="Arial"/>
                          <a:cs typeface="Arial"/>
                        </a:rPr>
                        <a:t>beds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650" spc="-140" dirty="0">
                          <a:latin typeface="Arial"/>
                          <a:cs typeface="Arial"/>
                        </a:rPr>
                        <a:t>Patients </a:t>
                      </a:r>
                      <a:r>
                        <a:rPr sz="2650" spc="-145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26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50" spc="-155" dirty="0">
                          <a:latin typeface="Arial"/>
                          <a:cs typeface="Arial"/>
                        </a:rPr>
                        <a:t>month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solidFill>
                      <a:srgbClr val="FFCC99"/>
                    </a:solidFill>
                  </a:tcPr>
                </a:tc>
              </a:tr>
              <a:tr h="736599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650" spc="-170" dirty="0">
                          <a:latin typeface="Arial"/>
                          <a:cs typeface="Arial"/>
                        </a:rPr>
                        <a:t>Pizza</a:t>
                      </a:r>
                      <a:r>
                        <a:rPr sz="265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50" spc="-130" dirty="0">
                          <a:latin typeface="Arial"/>
                          <a:cs typeface="Arial"/>
                        </a:rPr>
                        <a:t>parlor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650" spc="-160" dirty="0">
                          <a:latin typeface="Arial"/>
                          <a:cs typeface="Arial"/>
                        </a:rPr>
                        <a:t>Labor</a:t>
                      </a:r>
                      <a:r>
                        <a:rPr sz="265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50" spc="-150" dirty="0">
                          <a:latin typeface="Arial"/>
                          <a:cs typeface="Arial"/>
                        </a:rPr>
                        <a:t>hours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650" spc="-165" dirty="0">
                          <a:latin typeface="Arial"/>
                          <a:cs typeface="Arial"/>
                        </a:rPr>
                        <a:t>Pizzas </a:t>
                      </a:r>
                      <a:r>
                        <a:rPr sz="2650" spc="-145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26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50" spc="-165" dirty="0">
                          <a:latin typeface="Arial"/>
                          <a:cs typeface="Arial"/>
                        </a:rPr>
                        <a:t>day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solidFill>
                      <a:srgbClr val="FFCC99"/>
                    </a:solidFill>
                  </a:tcPr>
                </a:tc>
              </a:tr>
              <a:tr h="513715">
                <a:tc>
                  <a:txBody>
                    <a:bodyPr/>
                    <a:lstStyle/>
                    <a:p>
                      <a:pPr marL="57785">
                        <a:lnSpc>
                          <a:spcPts val="2460"/>
                        </a:lnSpc>
                        <a:spcBef>
                          <a:spcPts val="1485"/>
                        </a:spcBef>
                      </a:pPr>
                      <a:r>
                        <a:rPr sz="2650" spc="-135" dirty="0">
                          <a:latin typeface="Arial"/>
                          <a:cs typeface="Arial"/>
                        </a:rPr>
                        <a:t>Retail</a:t>
                      </a:r>
                      <a:r>
                        <a:rPr sz="265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50" spc="-130" dirty="0">
                          <a:latin typeface="Arial"/>
                          <a:cs typeface="Arial"/>
                        </a:rPr>
                        <a:t>store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188595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3035"/>
                        </a:lnSpc>
                      </a:pPr>
                      <a:r>
                        <a:rPr sz="2650" spc="-140" dirty="0">
                          <a:latin typeface="Arial"/>
                          <a:cs typeface="Arial"/>
                        </a:rPr>
                        <a:t>Floor </a:t>
                      </a:r>
                      <a:r>
                        <a:rPr sz="2650" spc="-155" dirty="0">
                          <a:latin typeface="Arial"/>
                          <a:cs typeface="Arial"/>
                        </a:rPr>
                        <a:t>space</a:t>
                      </a:r>
                      <a:r>
                        <a:rPr sz="26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50" spc="-120" dirty="0">
                          <a:latin typeface="Arial"/>
                          <a:cs typeface="Arial"/>
                        </a:rPr>
                        <a:t>in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ts val="2460"/>
                        </a:lnSpc>
                        <a:spcBef>
                          <a:spcPts val="1485"/>
                        </a:spcBef>
                      </a:pPr>
                      <a:r>
                        <a:rPr sz="2650" spc="-175" dirty="0">
                          <a:latin typeface="Arial"/>
                          <a:cs typeface="Arial"/>
                        </a:rPr>
                        <a:t>Revenue </a:t>
                      </a:r>
                      <a:r>
                        <a:rPr sz="2650" spc="-145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265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50" spc="-120" dirty="0">
                          <a:latin typeface="Arial"/>
                          <a:cs typeface="Arial"/>
                        </a:rPr>
                        <a:t>foot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188595" marB="0">
                    <a:solidFill>
                      <a:srgbClr val="FFCC99"/>
                    </a:solidFill>
                  </a:tcPr>
                </a:tc>
              </a:tr>
              <a:tr h="3822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2270"/>
                        </a:lnSpc>
                      </a:pPr>
                      <a:r>
                        <a:rPr sz="2650" spc="-150" dirty="0">
                          <a:latin typeface="Arial"/>
                          <a:cs typeface="Arial"/>
                        </a:rPr>
                        <a:t>square</a:t>
                      </a:r>
                      <a:r>
                        <a:rPr sz="265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50" spc="-120" dirty="0">
                          <a:latin typeface="Arial"/>
                          <a:cs typeface="Arial"/>
                        </a:rPr>
                        <a:t>feet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149350" y="6483350"/>
            <a:ext cx="621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35" dirty="0">
                <a:solidFill>
                  <a:srgbClr val="035B74"/>
                </a:solidFill>
                <a:latin typeface="Arial Black"/>
                <a:cs typeface="Arial Black"/>
              </a:rPr>
              <a:t>02</a:t>
            </a:r>
            <a:r>
              <a:rPr sz="1200" spc="5" dirty="0">
                <a:solidFill>
                  <a:srgbClr val="035B74"/>
                </a:solidFill>
                <a:latin typeface="Arial Black"/>
                <a:cs typeface="Arial Black"/>
              </a:rPr>
              <a:t>/</a:t>
            </a:r>
            <a:r>
              <a:rPr sz="1200" spc="-135" dirty="0">
                <a:solidFill>
                  <a:srgbClr val="035B74"/>
                </a:solidFill>
                <a:latin typeface="Arial Black"/>
                <a:cs typeface="Arial Black"/>
              </a:rPr>
              <a:t>09</a:t>
            </a:r>
            <a:r>
              <a:rPr sz="1200" spc="5" dirty="0">
                <a:solidFill>
                  <a:srgbClr val="035B74"/>
                </a:solidFill>
                <a:latin typeface="Arial Black"/>
                <a:cs typeface="Arial Black"/>
              </a:rPr>
              <a:t>/</a:t>
            </a:r>
            <a:r>
              <a:rPr sz="1200" spc="-135" dirty="0">
                <a:solidFill>
                  <a:srgbClr val="035B74"/>
                </a:solidFill>
                <a:latin typeface="Arial Black"/>
                <a:cs typeface="Arial Black"/>
              </a:rPr>
              <a:t>17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49359" y="648335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35" dirty="0">
                <a:solidFill>
                  <a:srgbClr val="035B74"/>
                </a:solidFill>
                <a:latin typeface="Arial Black"/>
                <a:cs typeface="Arial Black"/>
              </a:rPr>
              <a:t>8</a:t>
            </a:r>
            <a:endParaRPr sz="1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529080"/>
            <a:chOff x="0" y="0"/>
            <a:chExt cx="9144000" cy="152908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5800" y="304800"/>
              <a:ext cx="7772400" cy="1219200"/>
            </a:xfrm>
            <a:custGeom>
              <a:avLst/>
              <a:gdLst/>
              <a:ahLst/>
              <a:cxnLst/>
              <a:rect l="l" t="t" r="r" b="b"/>
              <a:pathLst>
                <a:path w="7772400" h="1219200">
                  <a:moveTo>
                    <a:pt x="7569200" y="0"/>
                  </a:moveTo>
                  <a:lnTo>
                    <a:pt x="203200" y="0"/>
                  </a:lnTo>
                  <a:lnTo>
                    <a:pt x="159953" y="5924"/>
                  </a:lnTo>
                  <a:lnTo>
                    <a:pt x="118483" y="22511"/>
                  </a:lnTo>
                  <a:lnTo>
                    <a:pt x="80569" y="47986"/>
                  </a:lnTo>
                  <a:lnTo>
                    <a:pt x="47986" y="80569"/>
                  </a:lnTo>
                  <a:lnTo>
                    <a:pt x="22511" y="118483"/>
                  </a:lnTo>
                  <a:lnTo>
                    <a:pt x="5924" y="159953"/>
                  </a:lnTo>
                  <a:lnTo>
                    <a:pt x="0" y="203200"/>
                  </a:lnTo>
                  <a:lnTo>
                    <a:pt x="0" y="1016000"/>
                  </a:lnTo>
                  <a:lnTo>
                    <a:pt x="5924" y="1059246"/>
                  </a:lnTo>
                  <a:lnTo>
                    <a:pt x="22511" y="1100716"/>
                  </a:lnTo>
                  <a:lnTo>
                    <a:pt x="47986" y="1138630"/>
                  </a:lnTo>
                  <a:lnTo>
                    <a:pt x="80569" y="1171213"/>
                  </a:lnTo>
                  <a:lnTo>
                    <a:pt x="118483" y="1196688"/>
                  </a:lnTo>
                  <a:lnTo>
                    <a:pt x="159953" y="1213275"/>
                  </a:lnTo>
                  <a:lnTo>
                    <a:pt x="203200" y="1219200"/>
                  </a:lnTo>
                  <a:lnTo>
                    <a:pt x="7569200" y="1219200"/>
                  </a:lnTo>
                  <a:lnTo>
                    <a:pt x="7612446" y="1213275"/>
                  </a:lnTo>
                  <a:lnTo>
                    <a:pt x="7653916" y="1196688"/>
                  </a:lnTo>
                  <a:lnTo>
                    <a:pt x="7691830" y="1171213"/>
                  </a:lnTo>
                  <a:lnTo>
                    <a:pt x="7724413" y="1138630"/>
                  </a:lnTo>
                  <a:lnTo>
                    <a:pt x="7749888" y="1100716"/>
                  </a:lnTo>
                  <a:lnTo>
                    <a:pt x="7766475" y="1059246"/>
                  </a:lnTo>
                  <a:lnTo>
                    <a:pt x="7772400" y="1016000"/>
                  </a:lnTo>
                  <a:lnTo>
                    <a:pt x="7772400" y="203200"/>
                  </a:lnTo>
                  <a:lnTo>
                    <a:pt x="7766475" y="159953"/>
                  </a:lnTo>
                  <a:lnTo>
                    <a:pt x="7749888" y="118483"/>
                  </a:lnTo>
                  <a:lnTo>
                    <a:pt x="7724413" y="80569"/>
                  </a:lnTo>
                  <a:lnTo>
                    <a:pt x="7691830" y="47986"/>
                  </a:lnTo>
                  <a:lnTo>
                    <a:pt x="7653916" y="22511"/>
                  </a:lnTo>
                  <a:lnTo>
                    <a:pt x="7612446" y="5924"/>
                  </a:lnTo>
                  <a:lnTo>
                    <a:pt x="7569200" y="0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5800" y="304800"/>
              <a:ext cx="7772400" cy="1219200"/>
            </a:xfrm>
            <a:custGeom>
              <a:avLst/>
              <a:gdLst/>
              <a:ahLst/>
              <a:cxnLst/>
              <a:rect l="l" t="t" r="r" b="b"/>
              <a:pathLst>
                <a:path w="7772400" h="1219200">
                  <a:moveTo>
                    <a:pt x="203200" y="0"/>
                  </a:moveTo>
                  <a:lnTo>
                    <a:pt x="159953" y="5924"/>
                  </a:lnTo>
                  <a:lnTo>
                    <a:pt x="118483" y="22511"/>
                  </a:lnTo>
                  <a:lnTo>
                    <a:pt x="80569" y="47986"/>
                  </a:lnTo>
                  <a:lnTo>
                    <a:pt x="47986" y="80569"/>
                  </a:lnTo>
                  <a:lnTo>
                    <a:pt x="22511" y="118483"/>
                  </a:lnTo>
                  <a:lnTo>
                    <a:pt x="5924" y="159953"/>
                  </a:lnTo>
                  <a:lnTo>
                    <a:pt x="0" y="203200"/>
                  </a:lnTo>
                  <a:lnTo>
                    <a:pt x="0" y="1016000"/>
                  </a:lnTo>
                  <a:lnTo>
                    <a:pt x="5924" y="1059246"/>
                  </a:lnTo>
                  <a:lnTo>
                    <a:pt x="22511" y="1100716"/>
                  </a:lnTo>
                  <a:lnTo>
                    <a:pt x="47986" y="1138630"/>
                  </a:lnTo>
                  <a:lnTo>
                    <a:pt x="80569" y="1171213"/>
                  </a:lnTo>
                  <a:lnTo>
                    <a:pt x="118483" y="1196688"/>
                  </a:lnTo>
                  <a:lnTo>
                    <a:pt x="159953" y="1213275"/>
                  </a:lnTo>
                  <a:lnTo>
                    <a:pt x="203200" y="1219200"/>
                  </a:lnTo>
                  <a:lnTo>
                    <a:pt x="7569200" y="1219200"/>
                  </a:lnTo>
                  <a:lnTo>
                    <a:pt x="7612446" y="1213275"/>
                  </a:lnTo>
                  <a:lnTo>
                    <a:pt x="7653916" y="1196688"/>
                  </a:lnTo>
                  <a:lnTo>
                    <a:pt x="7691830" y="1171213"/>
                  </a:lnTo>
                  <a:lnTo>
                    <a:pt x="7724413" y="1138630"/>
                  </a:lnTo>
                  <a:lnTo>
                    <a:pt x="7749888" y="1100716"/>
                  </a:lnTo>
                  <a:lnTo>
                    <a:pt x="7766475" y="1059246"/>
                  </a:lnTo>
                  <a:lnTo>
                    <a:pt x="7772400" y="1016000"/>
                  </a:lnTo>
                  <a:lnTo>
                    <a:pt x="7772400" y="203200"/>
                  </a:lnTo>
                  <a:lnTo>
                    <a:pt x="7766475" y="159953"/>
                  </a:lnTo>
                  <a:lnTo>
                    <a:pt x="7749888" y="118483"/>
                  </a:lnTo>
                  <a:lnTo>
                    <a:pt x="7724413" y="80569"/>
                  </a:lnTo>
                  <a:lnTo>
                    <a:pt x="7691830" y="47986"/>
                  </a:lnTo>
                  <a:lnTo>
                    <a:pt x="7653916" y="22511"/>
                  </a:lnTo>
                  <a:lnTo>
                    <a:pt x="7612446" y="5924"/>
                  </a:lnTo>
                  <a:lnTo>
                    <a:pt x="7569200" y="0"/>
                  </a:lnTo>
                  <a:lnTo>
                    <a:pt x="203200" y="0"/>
                  </a:lnTo>
                  <a:close/>
                </a:path>
                <a:path w="7772400" h="1219200">
                  <a:moveTo>
                    <a:pt x="0" y="0"/>
                  </a:moveTo>
                  <a:lnTo>
                    <a:pt x="0" y="0"/>
                  </a:lnTo>
                </a:path>
                <a:path w="7772400" h="1219200">
                  <a:moveTo>
                    <a:pt x="7772400" y="1219200"/>
                  </a:moveTo>
                  <a:lnTo>
                    <a:pt x="7772400" y="12192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12850" y="398779"/>
            <a:ext cx="66573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8470" algn="l"/>
              </a:tabLst>
            </a:pPr>
            <a:r>
              <a:rPr sz="4800" spc="170" dirty="0">
                <a:solidFill>
                  <a:srgbClr val="000000"/>
                </a:solidFill>
                <a:latin typeface="Arial"/>
                <a:cs typeface="Arial"/>
              </a:rPr>
              <a:t>Capacity	</a:t>
            </a:r>
            <a:r>
              <a:rPr sz="4800" spc="105" dirty="0">
                <a:solidFill>
                  <a:srgbClr val="000000"/>
                </a:solidFill>
                <a:latin typeface="Arial"/>
                <a:cs typeface="Arial"/>
              </a:rPr>
              <a:t>terminology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4762" y="1595437"/>
            <a:ext cx="9153525" cy="5267325"/>
            <a:chOff x="-4762" y="1595437"/>
            <a:chExt cx="9153525" cy="5267325"/>
          </a:xfrm>
        </p:grpSpPr>
        <p:sp>
          <p:nvSpPr>
            <p:cNvPr id="11" name="object 11"/>
            <p:cNvSpPr/>
            <p:nvPr/>
          </p:nvSpPr>
          <p:spPr>
            <a:xfrm>
              <a:off x="0" y="1600200"/>
              <a:ext cx="9144000" cy="5257800"/>
            </a:xfrm>
            <a:custGeom>
              <a:avLst/>
              <a:gdLst/>
              <a:ahLst/>
              <a:cxnLst/>
              <a:rect l="l" t="t" r="r" b="b"/>
              <a:pathLst>
                <a:path w="9144000" h="5257800">
                  <a:moveTo>
                    <a:pt x="8267700" y="0"/>
                  </a:moveTo>
                  <a:lnTo>
                    <a:pt x="876300" y="0"/>
                  </a:lnTo>
                  <a:lnTo>
                    <a:pt x="830992" y="1544"/>
                  </a:lnTo>
                  <a:lnTo>
                    <a:pt x="785791" y="6108"/>
                  </a:lnTo>
                  <a:lnTo>
                    <a:pt x="740807" y="13581"/>
                  </a:lnTo>
                  <a:lnTo>
                    <a:pt x="696146" y="23857"/>
                  </a:lnTo>
                  <a:lnTo>
                    <a:pt x="651916" y="36828"/>
                  </a:lnTo>
                  <a:lnTo>
                    <a:pt x="608225" y="52386"/>
                  </a:lnTo>
                  <a:lnTo>
                    <a:pt x="565180" y="70423"/>
                  </a:lnTo>
                  <a:lnTo>
                    <a:pt x="522891" y="90831"/>
                  </a:lnTo>
                  <a:lnTo>
                    <a:pt x="481463" y="113503"/>
                  </a:lnTo>
                  <a:lnTo>
                    <a:pt x="441006" y="138331"/>
                  </a:lnTo>
                  <a:lnTo>
                    <a:pt x="401627" y="165206"/>
                  </a:lnTo>
                  <a:lnTo>
                    <a:pt x="363433" y="194022"/>
                  </a:lnTo>
                  <a:lnTo>
                    <a:pt x="326533" y="224671"/>
                  </a:lnTo>
                  <a:lnTo>
                    <a:pt x="291034" y="257044"/>
                  </a:lnTo>
                  <a:lnTo>
                    <a:pt x="257044" y="291034"/>
                  </a:lnTo>
                  <a:lnTo>
                    <a:pt x="224671" y="326533"/>
                  </a:lnTo>
                  <a:lnTo>
                    <a:pt x="194022" y="363433"/>
                  </a:lnTo>
                  <a:lnTo>
                    <a:pt x="165206" y="401627"/>
                  </a:lnTo>
                  <a:lnTo>
                    <a:pt x="138331" y="441006"/>
                  </a:lnTo>
                  <a:lnTo>
                    <a:pt x="113503" y="481463"/>
                  </a:lnTo>
                  <a:lnTo>
                    <a:pt x="90831" y="522891"/>
                  </a:lnTo>
                  <a:lnTo>
                    <a:pt x="70423" y="565180"/>
                  </a:lnTo>
                  <a:lnTo>
                    <a:pt x="52386" y="608225"/>
                  </a:lnTo>
                  <a:lnTo>
                    <a:pt x="36828" y="651916"/>
                  </a:lnTo>
                  <a:lnTo>
                    <a:pt x="23857" y="696146"/>
                  </a:lnTo>
                  <a:lnTo>
                    <a:pt x="13581" y="740807"/>
                  </a:lnTo>
                  <a:lnTo>
                    <a:pt x="6108" y="785791"/>
                  </a:lnTo>
                  <a:lnTo>
                    <a:pt x="1544" y="830992"/>
                  </a:lnTo>
                  <a:lnTo>
                    <a:pt x="0" y="876300"/>
                  </a:lnTo>
                  <a:lnTo>
                    <a:pt x="0" y="4381500"/>
                  </a:lnTo>
                  <a:lnTo>
                    <a:pt x="1544" y="4426807"/>
                  </a:lnTo>
                  <a:lnTo>
                    <a:pt x="6108" y="4472008"/>
                  </a:lnTo>
                  <a:lnTo>
                    <a:pt x="13581" y="4516992"/>
                  </a:lnTo>
                  <a:lnTo>
                    <a:pt x="23857" y="4561653"/>
                  </a:lnTo>
                  <a:lnTo>
                    <a:pt x="36828" y="4605883"/>
                  </a:lnTo>
                  <a:lnTo>
                    <a:pt x="52386" y="4649574"/>
                  </a:lnTo>
                  <a:lnTo>
                    <a:pt x="70423" y="4692619"/>
                  </a:lnTo>
                  <a:lnTo>
                    <a:pt x="90831" y="4734908"/>
                  </a:lnTo>
                  <a:lnTo>
                    <a:pt x="113503" y="4776336"/>
                  </a:lnTo>
                  <a:lnTo>
                    <a:pt x="138331" y="4816793"/>
                  </a:lnTo>
                  <a:lnTo>
                    <a:pt x="165206" y="4856172"/>
                  </a:lnTo>
                  <a:lnTo>
                    <a:pt x="194022" y="4894366"/>
                  </a:lnTo>
                  <a:lnTo>
                    <a:pt x="224671" y="4931266"/>
                  </a:lnTo>
                  <a:lnTo>
                    <a:pt x="257044" y="4966765"/>
                  </a:lnTo>
                  <a:lnTo>
                    <a:pt x="291034" y="5000755"/>
                  </a:lnTo>
                  <a:lnTo>
                    <a:pt x="326533" y="5033128"/>
                  </a:lnTo>
                  <a:lnTo>
                    <a:pt x="363433" y="5063777"/>
                  </a:lnTo>
                  <a:lnTo>
                    <a:pt x="401627" y="5092593"/>
                  </a:lnTo>
                  <a:lnTo>
                    <a:pt x="441006" y="5119468"/>
                  </a:lnTo>
                  <a:lnTo>
                    <a:pt x="481463" y="5144296"/>
                  </a:lnTo>
                  <a:lnTo>
                    <a:pt x="522891" y="5166968"/>
                  </a:lnTo>
                  <a:lnTo>
                    <a:pt x="565180" y="5187376"/>
                  </a:lnTo>
                  <a:lnTo>
                    <a:pt x="608225" y="5205413"/>
                  </a:lnTo>
                  <a:lnTo>
                    <a:pt x="651916" y="5220971"/>
                  </a:lnTo>
                  <a:lnTo>
                    <a:pt x="696146" y="5233942"/>
                  </a:lnTo>
                  <a:lnTo>
                    <a:pt x="740807" y="5244218"/>
                  </a:lnTo>
                  <a:lnTo>
                    <a:pt x="785791" y="5251691"/>
                  </a:lnTo>
                  <a:lnTo>
                    <a:pt x="830992" y="5256255"/>
                  </a:lnTo>
                  <a:lnTo>
                    <a:pt x="876300" y="5257800"/>
                  </a:lnTo>
                  <a:lnTo>
                    <a:pt x="8267700" y="5257800"/>
                  </a:lnTo>
                  <a:lnTo>
                    <a:pt x="8313007" y="5256255"/>
                  </a:lnTo>
                  <a:lnTo>
                    <a:pt x="8358208" y="5251691"/>
                  </a:lnTo>
                  <a:lnTo>
                    <a:pt x="8403192" y="5244218"/>
                  </a:lnTo>
                  <a:lnTo>
                    <a:pt x="8447853" y="5233942"/>
                  </a:lnTo>
                  <a:lnTo>
                    <a:pt x="8492083" y="5220971"/>
                  </a:lnTo>
                  <a:lnTo>
                    <a:pt x="8535774" y="5205413"/>
                  </a:lnTo>
                  <a:lnTo>
                    <a:pt x="8578819" y="5187376"/>
                  </a:lnTo>
                  <a:lnTo>
                    <a:pt x="8621108" y="5166968"/>
                  </a:lnTo>
                  <a:lnTo>
                    <a:pt x="8662536" y="5144296"/>
                  </a:lnTo>
                  <a:lnTo>
                    <a:pt x="8702993" y="5119468"/>
                  </a:lnTo>
                  <a:lnTo>
                    <a:pt x="8742372" y="5092593"/>
                  </a:lnTo>
                  <a:lnTo>
                    <a:pt x="8780566" y="5063777"/>
                  </a:lnTo>
                  <a:lnTo>
                    <a:pt x="8817466" y="5033128"/>
                  </a:lnTo>
                  <a:lnTo>
                    <a:pt x="8852965" y="5000755"/>
                  </a:lnTo>
                  <a:lnTo>
                    <a:pt x="8886955" y="4966765"/>
                  </a:lnTo>
                  <a:lnTo>
                    <a:pt x="8919328" y="4931266"/>
                  </a:lnTo>
                  <a:lnTo>
                    <a:pt x="8949977" y="4894366"/>
                  </a:lnTo>
                  <a:lnTo>
                    <a:pt x="8978793" y="4856172"/>
                  </a:lnTo>
                  <a:lnTo>
                    <a:pt x="9005668" y="4816793"/>
                  </a:lnTo>
                  <a:lnTo>
                    <a:pt x="9030496" y="4776336"/>
                  </a:lnTo>
                  <a:lnTo>
                    <a:pt x="9053168" y="4734908"/>
                  </a:lnTo>
                  <a:lnTo>
                    <a:pt x="9073576" y="4692619"/>
                  </a:lnTo>
                  <a:lnTo>
                    <a:pt x="9091613" y="4649574"/>
                  </a:lnTo>
                  <a:lnTo>
                    <a:pt x="9107171" y="4605883"/>
                  </a:lnTo>
                  <a:lnTo>
                    <a:pt x="9120142" y="4561653"/>
                  </a:lnTo>
                  <a:lnTo>
                    <a:pt x="9130418" y="4516992"/>
                  </a:lnTo>
                  <a:lnTo>
                    <a:pt x="9137891" y="4472008"/>
                  </a:lnTo>
                  <a:lnTo>
                    <a:pt x="9142455" y="4426807"/>
                  </a:lnTo>
                  <a:lnTo>
                    <a:pt x="9144000" y="4381500"/>
                  </a:lnTo>
                  <a:lnTo>
                    <a:pt x="9144000" y="876300"/>
                  </a:lnTo>
                  <a:lnTo>
                    <a:pt x="9142455" y="830992"/>
                  </a:lnTo>
                  <a:lnTo>
                    <a:pt x="9137891" y="785791"/>
                  </a:lnTo>
                  <a:lnTo>
                    <a:pt x="9130418" y="740807"/>
                  </a:lnTo>
                  <a:lnTo>
                    <a:pt x="9120142" y="696146"/>
                  </a:lnTo>
                  <a:lnTo>
                    <a:pt x="9107171" y="651916"/>
                  </a:lnTo>
                  <a:lnTo>
                    <a:pt x="9091613" y="608225"/>
                  </a:lnTo>
                  <a:lnTo>
                    <a:pt x="9073576" y="565180"/>
                  </a:lnTo>
                  <a:lnTo>
                    <a:pt x="9053168" y="522891"/>
                  </a:lnTo>
                  <a:lnTo>
                    <a:pt x="9030496" y="481463"/>
                  </a:lnTo>
                  <a:lnTo>
                    <a:pt x="9005668" y="441006"/>
                  </a:lnTo>
                  <a:lnTo>
                    <a:pt x="8978793" y="401627"/>
                  </a:lnTo>
                  <a:lnTo>
                    <a:pt x="8949977" y="363433"/>
                  </a:lnTo>
                  <a:lnTo>
                    <a:pt x="8919328" y="326533"/>
                  </a:lnTo>
                  <a:lnTo>
                    <a:pt x="8886955" y="291034"/>
                  </a:lnTo>
                  <a:lnTo>
                    <a:pt x="8852965" y="257044"/>
                  </a:lnTo>
                  <a:lnTo>
                    <a:pt x="8817466" y="224671"/>
                  </a:lnTo>
                  <a:lnTo>
                    <a:pt x="8780566" y="194022"/>
                  </a:lnTo>
                  <a:lnTo>
                    <a:pt x="8742372" y="165206"/>
                  </a:lnTo>
                  <a:lnTo>
                    <a:pt x="8702993" y="138331"/>
                  </a:lnTo>
                  <a:lnTo>
                    <a:pt x="8662536" y="113503"/>
                  </a:lnTo>
                  <a:lnTo>
                    <a:pt x="8621108" y="90831"/>
                  </a:lnTo>
                  <a:lnTo>
                    <a:pt x="8578819" y="70423"/>
                  </a:lnTo>
                  <a:lnTo>
                    <a:pt x="8535774" y="52386"/>
                  </a:lnTo>
                  <a:lnTo>
                    <a:pt x="8492083" y="36828"/>
                  </a:lnTo>
                  <a:lnTo>
                    <a:pt x="8447853" y="23857"/>
                  </a:lnTo>
                  <a:lnTo>
                    <a:pt x="8403192" y="13581"/>
                  </a:lnTo>
                  <a:lnTo>
                    <a:pt x="8358208" y="6108"/>
                  </a:lnTo>
                  <a:lnTo>
                    <a:pt x="8313007" y="1544"/>
                  </a:lnTo>
                  <a:lnTo>
                    <a:pt x="8267700" y="0"/>
                  </a:lnTo>
                  <a:close/>
                </a:path>
              </a:pathLst>
            </a:custGeom>
            <a:solidFill>
              <a:srgbClr val="DA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1600200"/>
              <a:ext cx="9144000" cy="5257800"/>
            </a:xfrm>
            <a:custGeom>
              <a:avLst/>
              <a:gdLst/>
              <a:ahLst/>
              <a:cxnLst/>
              <a:rect l="l" t="t" r="r" b="b"/>
              <a:pathLst>
                <a:path w="9144000" h="5257800">
                  <a:moveTo>
                    <a:pt x="876300" y="0"/>
                  </a:moveTo>
                  <a:lnTo>
                    <a:pt x="830992" y="1544"/>
                  </a:lnTo>
                  <a:lnTo>
                    <a:pt x="785791" y="6108"/>
                  </a:lnTo>
                  <a:lnTo>
                    <a:pt x="740807" y="13581"/>
                  </a:lnTo>
                  <a:lnTo>
                    <a:pt x="696146" y="23857"/>
                  </a:lnTo>
                  <a:lnTo>
                    <a:pt x="651916" y="36828"/>
                  </a:lnTo>
                  <a:lnTo>
                    <a:pt x="608225" y="52386"/>
                  </a:lnTo>
                  <a:lnTo>
                    <a:pt x="565180" y="70423"/>
                  </a:lnTo>
                  <a:lnTo>
                    <a:pt x="522891" y="90831"/>
                  </a:lnTo>
                  <a:lnTo>
                    <a:pt x="481463" y="113503"/>
                  </a:lnTo>
                  <a:lnTo>
                    <a:pt x="441006" y="138331"/>
                  </a:lnTo>
                  <a:lnTo>
                    <a:pt x="401627" y="165206"/>
                  </a:lnTo>
                  <a:lnTo>
                    <a:pt x="363433" y="194022"/>
                  </a:lnTo>
                  <a:lnTo>
                    <a:pt x="326533" y="224671"/>
                  </a:lnTo>
                  <a:lnTo>
                    <a:pt x="291034" y="257044"/>
                  </a:lnTo>
                  <a:lnTo>
                    <a:pt x="257044" y="291034"/>
                  </a:lnTo>
                  <a:lnTo>
                    <a:pt x="224671" y="326533"/>
                  </a:lnTo>
                  <a:lnTo>
                    <a:pt x="194022" y="363433"/>
                  </a:lnTo>
                  <a:lnTo>
                    <a:pt x="165206" y="401627"/>
                  </a:lnTo>
                  <a:lnTo>
                    <a:pt x="138331" y="441006"/>
                  </a:lnTo>
                  <a:lnTo>
                    <a:pt x="113503" y="481463"/>
                  </a:lnTo>
                  <a:lnTo>
                    <a:pt x="90831" y="522891"/>
                  </a:lnTo>
                  <a:lnTo>
                    <a:pt x="70423" y="565180"/>
                  </a:lnTo>
                  <a:lnTo>
                    <a:pt x="52386" y="608225"/>
                  </a:lnTo>
                  <a:lnTo>
                    <a:pt x="36828" y="651916"/>
                  </a:lnTo>
                  <a:lnTo>
                    <a:pt x="23857" y="696146"/>
                  </a:lnTo>
                  <a:lnTo>
                    <a:pt x="13581" y="740807"/>
                  </a:lnTo>
                  <a:lnTo>
                    <a:pt x="6108" y="785791"/>
                  </a:lnTo>
                  <a:lnTo>
                    <a:pt x="1544" y="830992"/>
                  </a:lnTo>
                  <a:lnTo>
                    <a:pt x="0" y="876300"/>
                  </a:lnTo>
                  <a:lnTo>
                    <a:pt x="0" y="4381500"/>
                  </a:lnTo>
                  <a:lnTo>
                    <a:pt x="1544" y="4426807"/>
                  </a:lnTo>
                  <a:lnTo>
                    <a:pt x="6108" y="4472008"/>
                  </a:lnTo>
                  <a:lnTo>
                    <a:pt x="13581" y="4516992"/>
                  </a:lnTo>
                  <a:lnTo>
                    <a:pt x="23857" y="4561653"/>
                  </a:lnTo>
                  <a:lnTo>
                    <a:pt x="36828" y="4605883"/>
                  </a:lnTo>
                  <a:lnTo>
                    <a:pt x="52386" y="4649574"/>
                  </a:lnTo>
                  <a:lnTo>
                    <a:pt x="70423" y="4692619"/>
                  </a:lnTo>
                  <a:lnTo>
                    <a:pt x="90831" y="4734908"/>
                  </a:lnTo>
                  <a:lnTo>
                    <a:pt x="113503" y="4776336"/>
                  </a:lnTo>
                  <a:lnTo>
                    <a:pt x="138331" y="4816793"/>
                  </a:lnTo>
                  <a:lnTo>
                    <a:pt x="165206" y="4856172"/>
                  </a:lnTo>
                  <a:lnTo>
                    <a:pt x="194022" y="4894366"/>
                  </a:lnTo>
                  <a:lnTo>
                    <a:pt x="224671" y="4931266"/>
                  </a:lnTo>
                  <a:lnTo>
                    <a:pt x="257044" y="4966765"/>
                  </a:lnTo>
                  <a:lnTo>
                    <a:pt x="291034" y="5000755"/>
                  </a:lnTo>
                  <a:lnTo>
                    <a:pt x="326533" y="5033128"/>
                  </a:lnTo>
                  <a:lnTo>
                    <a:pt x="363433" y="5063777"/>
                  </a:lnTo>
                  <a:lnTo>
                    <a:pt x="401627" y="5092593"/>
                  </a:lnTo>
                  <a:lnTo>
                    <a:pt x="441006" y="5119468"/>
                  </a:lnTo>
                  <a:lnTo>
                    <a:pt x="481463" y="5144296"/>
                  </a:lnTo>
                  <a:lnTo>
                    <a:pt x="522891" y="5166968"/>
                  </a:lnTo>
                  <a:lnTo>
                    <a:pt x="565180" y="5187376"/>
                  </a:lnTo>
                  <a:lnTo>
                    <a:pt x="608225" y="5205413"/>
                  </a:lnTo>
                  <a:lnTo>
                    <a:pt x="651916" y="5220971"/>
                  </a:lnTo>
                  <a:lnTo>
                    <a:pt x="696146" y="5233942"/>
                  </a:lnTo>
                  <a:lnTo>
                    <a:pt x="740807" y="5244218"/>
                  </a:lnTo>
                  <a:lnTo>
                    <a:pt x="785791" y="5251691"/>
                  </a:lnTo>
                  <a:lnTo>
                    <a:pt x="830992" y="5256255"/>
                  </a:lnTo>
                  <a:lnTo>
                    <a:pt x="876300" y="5257800"/>
                  </a:lnTo>
                  <a:lnTo>
                    <a:pt x="8267700" y="5257800"/>
                  </a:lnTo>
                  <a:lnTo>
                    <a:pt x="8313007" y="5256255"/>
                  </a:lnTo>
                  <a:lnTo>
                    <a:pt x="8358208" y="5251691"/>
                  </a:lnTo>
                  <a:lnTo>
                    <a:pt x="8403192" y="5244218"/>
                  </a:lnTo>
                  <a:lnTo>
                    <a:pt x="8447853" y="5233942"/>
                  </a:lnTo>
                  <a:lnTo>
                    <a:pt x="8492083" y="5220971"/>
                  </a:lnTo>
                  <a:lnTo>
                    <a:pt x="8535774" y="5205413"/>
                  </a:lnTo>
                  <a:lnTo>
                    <a:pt x="8578819" y="5187376"/>
                  </a:lnTo>
                  <a:lnTo>
                    <a:pt x="8621108" y="5166968"/>
                  </a:lnTo>
                  <a:lnTo>
                    <a:pt x="8662536" y="5144296"/>
                  </a:lnTo>
                  <a:lnTo>
                    <a:pt x="8702993" y="5119468"/>
                  </a:lnTo>
                  <a:lnTo>
                    <a:pt x="8742372" y="5092593"/>
                  </a:lnTo>
                  <a:lnTo>
                    <a:pt x="8780566" y="5063777"/>
                  </a:lnTo>
                  <a:lnTo>
                    <a:pt x="8817466" y="5033128"/>
                  </a:lnTo>
                  <a:lnTo>
                    <a:pt x="8852965" y="5000755"/>
                  </a:lnTo>
                  <a:lnTo>
                    <a:pt x="8886955" y="4966765"/>
                  </a:lnTo>
                  <a:lnTo>
                    <a:pt x="8919328" y="4931266"/>
                  </a:lnTo>
                  <a:lnTo>
                    <a:pt x="8949977" y="4894366"/>
                  </a:lnTo>
                  <a:lnTo>
                    <a:pt x="8978793" y="4856172"/>
                  </a:lnTo>
                  <a:lnTo>
                    <a:pt x="9005668" y="4816793"/>
                  </a:lnTo>
                  <a:lnTo>
                    <a:pt x="9030496" y="4776336"/>
                  </a:lnTo>
                  <a:lnTo>
                    <a:pt x="9053168" y="4734908"/>
                  </a:lnTo>
                  <a:lnTo>
                    <a:pt x="9073576" y="4692619"/>
                  </a:lnTo>
                  <a:lnTo>
                    <a:pt x="9091613" y="4649574"/>
                  </a:lnTo>
                  <a:lnTo>
                    <a:pt x="9107171" y="4605883"/>
                  </a:lnTo>
                  <a:lnTo>
                    <a:pt x="9120142" y="4561653"/>
                  </a:lnTo>
                  <a:lnTo>
                    <a:pt x="9130418" y="4516992"/>
                  </a:lnTo>
                  <a:lnTo>
                    <a:pt x="9137891" y="4472008"/>
                  </a:lnTo>
                  <a:lnTo>
                    <a:pt x="9142455" y="4426807"/>
                  </a:lnTo>
                  <a:lnTo>
                    <a:pt x="9144000" y="4381500"/>
                  </a:lnTo>
                  <a:lnTo>
                    <a:pt x="9144000" y="876300"/>
                  </a:lnTo>
                  <a:lnTo>
                    <a:pt x="9142455" y="830992"/>
                  </a:lnTo>
                  <a:lnTo>
                    <a:pt x="9137891" y="785791"/>
                  </a:lnTo>
                  <a:lnTo>
                    <a:pt x="9130418" y="740807"/>
                  </a:lnTo>
                  <a:lnTo>
                    <a:pt x="9120142" y="696146"/>
                  </a:lnTo>
                  <a:lnTo>
                    <a:pt x="9107171" y="651916"/>
                  </a:lnTo>
                  <a:lnTo>
                    <a:pt x="9091613" y="608225"/>
                  </a:lnTo>
                  <a:lnTo>
                    <a:pt x="9073576" y="565180"/>
                  </a:lnTo>
                  <a:lnTo>
                    <a:pt x="9053168" y="522891"/>
                  </a:lnTo>
                  <a:lnTo>
                    <a:pt x="9030496" y="481463"/>
                  </a:lnTo>
                  <a:lnTo>
                    <a:pt x="9005668" y="441006"/>
                  </a:lnTo>
                  <a:lnTo>
                    <a:pt x="8978793" y="401627"/>
                  </a:lnTo>
                  <a:lnTo>
                    <a:pt x="8949977" y="363433"/>
                  </a:lnTo>
                  <a:lnTo>
                    <a:pt x="8919328" y="326533"/>
                  </a:lnTo>
                  <a:lnTo>
                    <a:pt x="8886955" y="291034"/>
                  </a:lnTo>
                  <a:lnTo>
                    <a:pt x="8852965" y="257044"/>
                  </a:lnTo>
                  <a:lnTo>
                    <a:pt x="8817466" y="224671"/>
                  </a:lnTo>
                  <a:lnTo>
                    <a:pt x="8780566" y="194022"/>
                  </a:lnTo>
                  <a:lnTo>
                    <a:pt x="8742372" y="165206"/>
                  </a:lnTo>
                  <a:lnTo>
                    <a:pt x="8702993" y="138331"/>
                  </a:lnTo>
                  <a:lnTo>
                    <a:pt x="8662536" y="113503"/>
                  </a:lnTo>
                  <a:lnTo>
                    <a:pt x="8621108" y="90831"/>
                  </a:lnTo>
                  <a:lnTo>
                    <a:pt x="8578819" y="70423"/>
                  </a:lnTo>
                  <a:lnTo>
                    <a:pt x="8535774" y="52386"/>
                  </a:lnTo>
                  <a:lnTo>
                    <a:pt x="8492083" y="36828"/>
                  </a:lnTo>
                  <a:lnTo>
                    <a:pt x="8447853" y="23857"/>
                  </a:lnTo>
                  <a:lnTo>
                    <a:pt x="8403192" y="13581"/>
                  </a:lnTo>
                  <a:lnTo>
                    <a:pt x="8358208" y="6108"/>
                  </a:lnTo>
                  <a:lnTo>
                    <a:pt x="8313007" y="1544"/>
                  </a:lnTo>
                  <a:lnTo>
                    <a:pt x="8267700" y="0"/>
                  </a:lnTo>
                  <a:lnTo>
                    <a:pt x="876300" y="0"/>
                  </a:lnTo>
                  <a:close/>
                </a:path>
                <a:path w="9144000" h="5257800">
                  <a:moveTo>
                    <a:pt x="0" y="0"/>
                  </a:moveTo>
                  <a:lnTo>
                    <a:pt x="0" y="0"/>
                  </a:lnTo>
                </a:path>
                <a:path w="9144000" h="5257800">
                  <a:moveTo>
                    <a:pt x="9144000" y="5257800"/>
                  </a:moveTo>
                  <a:lnTo>
                    <a:pt x="9144000" y="52578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45819" y="2219959"/>
              <a:ext cx="2649220" cy="0"/>
            </a:xfrm>
            <a:custGeom>
              <a:avLst/>
              <a:gdLst/>
              <a:ahLst/>
              <a:cxnLst/>
              <a:rect l="l" t="t" r="r" b="b"/>
              <a:pathLst>
                <a:path w="2649220">
                  <a:moveTo>
                    <a:pt x="0" y="0"/>
                  </a:moveTo>
                  <a:lnTo>
                    <a:pt x="2649220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29310" y="2203450"/>
              <a:ext cx="2649220" cy="0"/>
            </a:xfrm>
            <a:custGeom>
              <a:avLst/>
              <a:gdLst/>
              <a:ahLst/>
              <a:cxnLst/>
              <a:rect l="l" t="t" r="r" b="b"/>
              <a:pathLst>
                <a:path w="2649220">
                  <a:moveTo>
                    <a:pt x="0" y="0"/>
                  </a:moveTo>
                  <a:lnTo>
                    <a:pt x="2649220" y="0"/>
                  </a:lnTo>
                </a:path>
              </a:pathLst>
            </a:custGeom>
            <a:ln w="2032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08609" y="1854200"/>
            <a:ext cx="8089900" cy="720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735"/>
              </a:lnSpc>
              <a:spcBef>
                <a:spcPts val="100"/>
              </a:spcBef>
              <a:tabLst>
                <a:tab pos="520065" algn="l"/>
                <a:tab pos="1731645" algn="l"/>
                <a:tab pos="3169285" algn="l"/>
                <a:tab pos="3408045" algn="l"/>
                <a:tab pos="4283075" algn="l"/>
                <a:tab pos="5786755" algn="l"/>
              </a:tabLst>
            </a:pPr>
            <a:r>
              <a:rPr sz="3600" spc="-270" baseline="5787" dirty="0">
                <a:solidFill>
                  <a:srgbClr val="FF0000"/>
                </a:solidFill>
                <a:latin typeface="UnDotum"/>
                <a:cs typeface="UnDotum"/>
              </a:rPr>
              <a:t>	</a:t>
            </a:r>
            <a:r>
              <a:rPr sz="2400" b="1" spc="70" dirty="0">
                <a:solidFill>
                  <a:srgbClr val="FF0000"/>
                </a:solidFill>
                <a:latin typeface="Arial"/>
                <a:cs typeface="Arial"/>
              </a:rPr>
              <a:t>Design	capacity	</a:t>
            </a:r>
            <a:r>
              <a:rPr sz="2400" b="1" dirty="0">
                <a:solidFill>
                  <a:srgbClr val="BF0000"/>
                </a:solidFill>
                <a:latin typeface="Arial"/>
                <a:cs typeface="Arial"/>
              </a:rPr>
              <a:t>(	</a:t>
            </a:r>
            <a:r>
              <a:rPr sz="2400" b="1" spc="114" dirty="0">
                <a:solidFill>
                  <a:srgbClr val="073662"/>
                </a:solidFill>
                <a:latin typeface="Arial"/>
                <a:cs typeface="Arial"/>
              </a:rPr>
              <a:t>Max.	</a:t>
            </a:r>
            <a:r>
              <a:rPr sz="2400" b="1" spc="85" dirty="0">
                <a:solidFill>
                  <a:srgbClr val="073662"/>
                </a:solidFill>
                <a:latin typeface="Arial"/>
                <a:cs typeface="Arial"/>
              </a:rPr>
              <a:t>Capacity	</a:t>
            </a:r>
            <a:r>
              <a:rPr sz="2400" b="1" dirty="0">
                <a:solidFill>
                  <a:srgbClr val="BF0000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1855470">
              <a:lnSpc>
                <a:spcPts val="2735"/>
              </a:lnSpc>
            </a:pPr>
            <a:r>
              <a:rPr sz="2400" spc="-270" dirty="0">
                <a:latin typeface="Arial Black"/>
                <a:cs typeface="Arial Black"/>
              </a:rPr>
              <a:t>is </a:t>
            </a:r>
            <a:r>
              <a:rPr sz="2400" spc="-315" dirty="0">
                <a:latin typeface="Arial Black"/>
                <a:cs typeface="Arial Black"/>
              </a:rPr>
              <a:t>the </a:t>
            </a:r>
            <a:r>
              <a:rPr sz="2400" spc="-345" dirty="0">
                <a:latin typeface="Arial Black"/>
                <a:cs typeface="Arial Black"/>
              </a:rPr>
              <a:t>maximum </a:t>
            </a:r>
            <a:r>
              <a:rPr sz="2400" spc="-310" dirty="0">
                <a:latin typeface="Arial Black"/>
                <a:cs typeface="Arial Black"/>
              </a:rPr>
              <a:t>theoretical </a:t>
            </a:r>
            <a:r>
              <a:rPr sz="2400" spc="-320" dirty="0">
                <a:latin typeface="Arial Black"/>
                <a:cs typeface="Arial Black"/>
              </a:rPr>
              <a:t>output </a:t>
            </a:r>
            <a:r>
              <a:rPr sz="2400" spc="-270" dirty="0">
                <a:latin typeface="Arial Black"/>
                <a:cs typeface="Arial Black"/>
              </a:rPr>
              <a:t>of a</a:t>
            </a:r>
            <a:r>
              <a:rPr sz="2400" spc="-85" dirty="0">
                <a:latin typeface="Arial Black"/>
                <a:cs typeface="Arial Black"/>
              </a:rPr>
              <a:t> </a:t>
            </a:r>
            <a:r>
              <a:rPr sz="2400" spc="-315" dirty="0">
                <a:latin typeface="Arial Black"/>
                <a:cs typeface="Arial Black"/>
              </a:rPr>
              <a:t>system</a:t>
            </a:r>
            <a:endParaRPr sz="2400">
              <a:latin typeface="Arial Black"/>
              <a:cs typeface="Arial Black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19150" y="3966209"/>
            <a:ext cx="2985770" cy="36830"/>
            <a:chOff x="819150" y="3966209"/>
            <a:chExt cx="2985770" cy="36830"/>
          </a:xfrm>
        </p:grpSpPr>
        <p:sp>
          <p:nvSpPr>
            <p:cNvPr id="17" name="object 17"/>
            <p:cNvSpPr/>
            <p:nvPr/>
          </p:nvSpPr>
          <p:spPr>
            <a:xfrm>
              <a:off x="845819" y="3992879"/>
              <a:ext cx="2948940" cy="0"/>
            </a:xfrm>
            <a:custGeom>
              <a:avLst/>
              <a:gdLst/>
              <a:ahLst/>
              <a:cxnLst/>
              <a:rect l="l" t="t" r="r" b="b"/>
              <a:pathLst>
                <a:path w="2948940">
                  <a:moveTo>
                    <a:pt x="0" y="0"/>
                  </a:moveTo>
                  <a:lnTo>
                    <a:pt x="2948940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29310" y="3976369"/>
              <a:ext cx="2948940" cy="0"/>
            </a:xfrm>
            <a:custGeom>
              <a:avLst/>
              <a:gdLst/>
              <a:ahLst/>
              <a:cxnLst/>
              <a:rect l="l" t="t" r="r" b="b"/>
              <a:pathLst>
                <a:path w="2948940">
                  <a:moveTo>
                    <a:pt x="0" y="0"/>
                  </a:moveTo>
                  <a:lnTo>
                    <a:pt x="2948940" y="0"/>
                  </a:lnTo>
                </a:path>
              </a:pathLst>
            </a:custGeom>
            <a:ln w="2032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08609" y="2548889"/>
            <a:ext cx="7866380" cy="1798320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092200" indent="-381000">
              <a:lnSpc>
                <a:spcPct val="100000"/>
              </a:lnSpc>
              <a:spcBef>
                <a:spcPts val="1010"/>
              </a:spcBef>
              <a:buFont typeface="UnDotum"/>
              <a:buChar char=""/>
              <a:tabLst>
                <a:tab pos="1092200" algn="l"/>
              </a:tabLst>
            </a:pPr>
            <a:r>
              <a:rPr sz="2400" spc="-290" dirty="0">
                <a:latin typeface="Arial Black"/>
                <a:cs typeface="Arial Black"/>
              </a:rPr>
              <a:t>Normally </a:t>
            </a:r>
            <a:r>
              <a:rPr sz="2400" spc="-285" dirty="0">
                <a:latin typeface="Arial Black"/>
                <a:cs typeface="Arial Black"/>
              </a:rPr>
              <a:t>expressed </a:t>
            </a:r>
            <a:r>
              <a:rPr sz="2400" spc="-270" dirty="0">
                <a:latin typeface="Arial Black"/>
                <a:cs typeface="Arial Black"/>
              </a:rPr>
              <a:t>as a</a:t>
            </a:r>
            <a:r>
              <a:rPr sz="2400" spc="-240" dirty="0">
                <a:latin typeface="Arial Black"/>
                <a:cs typeface="Arial Black"/>
              </a:rPr>
              <a:t> </a:t>
            </a:r>
            <a:r>
              <a:rPr sz="2400" spc="-305" dirty="0">
                <a:latin typeface="Arial Black"/>
                <a:cs typeface="Arial Black"/>
              </a:rPr>
              <a:t>rate</a:t>
            </a:r>
            <a:endParaRPr sz="2400">
              <a:latin typeface="Arial Black"/>
              <a:cs typeface="Arial Black"/>
            </a:endParaRPr>
          </a:p>
          <a:p>
            <a:pPr marL="1092200" indent="-381000">
              <a:lnSpc>
                <a:spcPct val="100000"/>
              </a:lnSpc>
              <a:spcBef>
                <a:spcPts val="910"/>
              </a:spcBef>
              <a:buFont typeface="UnDotum"/>
              <a:buChar char=""/>
              <a:tabLst>
                <a:tab pos="1092200" algn="l"/>
              </a:tabLst>
            </a:pPr>
            <a:r>
              <a:rPr sz="2400" spc="-275" dirty="0">
                <a:latin typeface="Arial Black"/>
                <a:cs typeface="Arial Black"/>
              </a:rPr>
              <a:t>Under ideal</a:t>
            </a:r>
            <a:r>
              <a:rPr sz="2400" spc="5" dirty="0">
                <a:latin typeface="Arial Black"/>
                <a:cs typeface="Arial Black"/>
              </a:rPr>
              <a:t> </a:t>
            </a:r>
            <a:r>
              <a:rPr sz="2400" spc="-300" dirty="0">
                <a:latin typeface="Arial Black"/>
                <a:cs typeface="Arial Black"/>
              </a:rPr>
              <a:t>conditions</a:t>
            </a:r>
            <a:endParaRPr sz="2400">
              <a:latin typeface="Arial Black"/>
              <a:cs typeface="Arial Black"/>
            </a:endParaRPr>
          </a:p>
          <a:p>
            <a:pPr marL="38100">
              <a:lnSpc>
                <a:spcPts val="2735"/>
              </a:lnSpc>
              <a:spcBef>
                <a:spcPts val="910"/>
              </a:spcBef>
              <a:tabLst>
                <a:tab pos="520065" algn="l"/>
                <a:tab pos="2031364" algn="l"/>
                <a:tab pos="3469004" algn="l"/>
                <a:tab pos="3707765" algn="l"/>
                <a:tab pos="4531995" algn="l"/>
                <a:tab pos="6322695" algn="l"/>
                <a:tab pos="7294245" algn="l"/>
              </a:tabLst>
            </a:pPr>
            <a:r>
              <a:rPr sz="3600" spc="-270" baseline="5787" dirty="0">
                <a:solidFill>
                  <a:srgbClr val="FF0000"/>
                </a:solidFill>
                <a:latin typeface="UnDotum"/>
                <a:cs typeface="UnDotum"/>
              </a:rPr>
              <a:t>	</a:t>
            </a:r>
            <a:r>
              <a:rPr sz="2400" b="1" spc="85" dirty="0">
                <a:solidFill>
                  <a:srgbClr val="FF0000"/>
                </a:solidFill>
                <a:latin typeface="Arial"/>
                <a:cs typeface="Arial"/>
              </a:rPr>
              <a:t>Effective	</a:t>
            </a:r>
            <a:r>
              <a:rPr sz="2400" b="1" spc="70" dirty="0">
                <a:solidFill>
                  <a:srgbClr val="FF0000"/>
                </a:solidFill>
                <a:latin typeface="Arial"/>
                <a:cs typeface="Arial"/>
              </a:rPr>
              <a:t>capacity	</a:t>
            </a:r>
            <a:r>
              <a:rPr sz="2400" b="1" dirty="0">
                <a:solidFill>
                  <a:srgbClr val="073662"/>
                </a:solidFill>
                <a:latin typeface="Arial"/>
                <a:cs typeface="Arial"/>
              </a:rPr>
              <a:t>(	</a:t>
            </a:r>
            <a:r>
              <a:rPr sz="2400" b="1" spc="45" dirty="0">
                <a:solidFill>
                  <a:srgbClr val="073662"/>
                </a:solidFill>
                <a:latin typeface="Arial"/>
                <a:cs typeface="Arial"/>
              </a:rPr>
              <a:t>Best	</a:t>
            </a:r>
            <a:r>
              <a:rPr sz="2400" b="1" spc="85" dirty="0">
                <a:solidFill>
                  <a:srgbClr val="073662"/>
                </a:solidFill>
                <a:latin typeface="Arial"/>
                <a:cs typeface="Arial"/>
              </a:rPr>
              <a:t>Operating	</a:t>
            </a:r>
            <a:r>
              <a:rPr sz="2400" b="1" spc="75" dirty="0">
                <a:solidFill>
                  <a:srgbClr val="073662"/>
                </a:solidFill>
                <a:latin typeface="Arial"/>
                <a:cs typeface="Arial"/>
              </a:rPr>
              <a:t>Level	</a:t>
            </a:r>
            <a:r>
              <a:rPr sz="2400" b="1" dirty="0">
                <a:solidFill>
                  <a:srgbClr val="BF0000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1633220">
              <a:lnSpc>
                <a:spcPts val="2735"/>
              </a:lnSpc>
            </a:pPr>
            <a:r>
              <a:rPr sz="2400" spc="-275" dirty="0">
                <a:latin typeface="Arial Black"/>
                <a:cs typeface="Arial Black"/>
              </a:rPr>
              <a:t>is</a:t>
            </a:r>
            <a:r>
              <a:rPr sz="2400" spc="-140" dirty="0">
                <a:latin typeface="Arial Black"/>
                <a:cs typeface="Arial Black"/>
              </a:rPr>
              <a:t> </a:t>
            </a:r>
            <a:r>
              <a:rPr sz="2400" spc="-315" dirty="0">
                <a:latin typeface="Arial Black"/>
                <a:cs typeface="Arial Black"/>
              </a:rPr>
              <a:t>the</a:t>
            </a:r>
            <a:r>
              <a:rPr sz="2400" spc="-135" dirty="0">
                <a:latin typeface="Arial Black"/>
                <a:cs typeface="Arial Black"/>
              </a:rPr>
              <a:t> </a:t>
            </a:r>
            <a:r>
              <a:rPr sz="2400" spc="-320" dirty="0">
                <a:latin typeface="Arial Black"/>
                <a:cs typeface="Arial Black"/>
              </a:rPr>
              <a:t>capacity</a:t>
            </a:r>
            <a:r>
              <a:rPr sz="2400" spc="-140" dirty="0">
                <a:latin typeface="Arial Black"/>
                <a:cs typeface="Arial Black"/>
              </a:rPr>
              <a:t> </a:t>
            </a:r>
            <a:r>
              <a:rPr sz="2400" spc="-270" dirty="0">
                <a:latin typeface="Arial Black"/>
                <a:cs typeface="Arial Black"/>
              </a:rPr>
              <a:t>a</a:t>
            </a:r>
            <a:r>
              <a:rPr sz="2400" spc="-140" dirty="0">
                <a:latin typeface="Arial Black"/>
                <a:cs typeface="Arial Black"/>
              </a:rPr>
              <a:t> </a:t>
            </a:r>
            <a:r>
              <a:rPr sz="2400" spc="-305" dirty="0">
                <a:latin typeface="Arial Black"/>
                <a:cs typeface="Arial Black"/>
              </a:rPr>
              <a:t>firm</a:t>
            </a:r>
            <a:r>
              <a:rPr sz="2400" spc="-130" dirty="0">
                <a:latin typeface="Arial Black"/>
                <a:cs typeface="Arial Black"/>
              </a:rPr>
              <a:t> </a:t>
            </a:r>
            <a:r>
              <a:rPr sz="2400" spc="-330" dirty="0">
                <a:latin typeface="Arial Black"/>
                <a:cs typeface="Arial Black"/>
              </a:rPr>
              <a:t>expects</a:t>
            </a:r>
            <a:r>
              <a:rPr sz="2400" spc="-130" dirty="0">
                <a:latin typeface="Arial Black"/>
                <a:cs typeface="Arial Black"/>
              </a:rPr>
              <a:t> </a:t>
            </a:r>
            <a:r>
              <a:rPr sz="2400" spc="-335" dirty="0">
                <a:latin typeface="Arial Black"/>
                <a:cs typeface="Arial Black"/>
              </a:rPr>
              <a:t>to</a:t>
            </a:r>
            <a:r>
              <a:rPr sz="2400" spc="-145" dirty="0">
                <a:latin typeface="Arial Black"/>
                <a:cs typeface="Arial Black"/>
              </a:rPr>
              <a:t> </a:t>
            </a:r>
            <a:r>
              <a:rPr sz="2400" spc="-290" dirty="0">
                <a:latin typeface="Arial Black"/>
                <a:cs typeface="Arial Black"/>
              </a:rPr>
              <a:t>achieve</a:t>
            </a:r>
            <a:r>
              <a:rPr sz="2400" spc="-145" dirty="0">
                <a:latin typeface="Arial Black"/>
                <a:cs typeface="Arial Black"/>
              </a:rPr>
              <a:t> </a:t>
            </a:r>
            <a:r>
              <a:rPr sz="2400" spc="-270" dirty="0">
                <a:latin typeface="Arial Black"/>
                <a:cs typeface="Arial Black"/>
              </a:rPr>
              <a:t>given</a:t>
            </a:r>
            <a:endParaRPr sz="2400">
              <a:latin typeface="Arial Black"/>
              <a:cs typeface="Arial Black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400810" y="6068059"/>
            <a:ext cx="2242820" cy="36830"/>
            <a:chOff x="1400810" y="6068059"/>
            <a:chExt cx="2242820" cy="36830"/>
          </a:xfrm>
        </p:grpSpPr>
        <p:sp>
          <p:nvSpPr>
            <p:cNvPr id="21" name="object 21"/>
            <p:cNvSpPr/>
            <p:nvPr/>
          </p:nvSpPr>
          <p:spPr>
            <a:xfrm>
              <a:off x="1417320" y="6094729"/>
              <a:ext cx="2226310" cy="0"/>
            </a:xfrm>
            <a:custGeom>
              <a:avLst/>
              <a:gdLst/>
              <a:ahLst/>
              <a:cxnLst/>
              <a:rect l="l" t="t" r="r" b="b"/>
              <a:pathLst>
                <a:path w="2226310">
                  <a:moveTo>
                    <a:pt x="0" y="0"/>
                  </a:moveTo>
                  <a:lnTo>
                    <a:pt x="2226310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00810" y="6078219"/>
              <a:ext cx="2226310" cy="0"/>
            </a:xfrm>
            <a:custGeom>
              <a:avLst/>
              <a:gdLst/>
              <a:ahLst/>
              <a:cxnLst/>
              <a:rect l="l" t="t" r="r" b="b"/>
              <a:pathLst>
                <a:path w="2226310">
                  <a:moveTo>
                    <a:pt x="0" y="0"/>
                  </a:moveTo>
                  <a:lnTo>
                    <a:pt x="2226310" y="0"/>
                  </a:lnTo>
                </a:path>
              </a:pathLst>
            </a:custGeom>
            <a:ln w="2032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91209" y="4169409"/>
            <a:ext cx="7169150" cy="2279650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10"/>
              </a:spcBef>
            </a:pPr>
            <a:r>
              <a:rPr sz="2400" spc="-310" dirty="0">
                <a:latin typeface="Arial Black"/>
                <a:cs typeface="Arial Black"/>
              </a:rPr>
              <a:t>current </a:t>
            </a:r>
            <a:r>
              <a:rPr sz="2400" spc="-290" dirty="0">
                <a:latin typeface="Arial Black"/>
                <a:cs typeface="Arial Black"/>
              </a:rPr>
              <a:t>operating</a:t>
            </a:r>
            <a:r>
              <a:rPr sz="2400" spc="-459" dirty="0">
                <a:latin typeface="Arial Black"/>
                <a:cs typeface="Arial Black"/>
              </a:rPr>
              <a:t> </a:t>
            </a:r>
            <a:r>
              <a:rPr sz="2400" spc="-305" dirty="0">
                <a:latin typeface="Arial Black"/>
                <a:cs typeface="Arial Black"/>
              </a:rPr>
              <a:t>constraints</a:t>
            </a:r>
            <a:endParaRPr sz="2400">
              <a:latin typeface="Arial Black"/>
              <a:cs typeface="Arial Black"/>
            </a:endParaRPr>
          </a:p>
          <a:p>
            <a:pPr marL="609600" indent="-381000">
              <a:lnSpc>
                <a:spcPct val="100000"/>
              </a:lnSpc>
              <a:spcBef>
                <a:spcPts val="910"/>
              </a:spcBef>
              <a:buFont typeface="UnDotum"/>
              <a:buChar char=""/>
              <a:tabLst>
                <a:tab pos="609600" algn="l"/>
              </a:tabLst>
            </a:pPr>
            <a:r>
              <a:rPr sz="2400" spc="-270" dirty="0">
                <a:latin typeface="Arial Black"/>
                <a:cs typeface="Arial Black"/>
              </a:rPr>
              <a:t>Often </a:t>
            </a:r>
            <a:r>
              <a:rPr sz="2400" spc="-330" dirty="0">
                <a:latin typeface="Arial Black"/>
                <a:cs typeface="Arial Black"/>
              </a:rPr>
              <a:t>lower </a:t>
            </a:r>
            <a:r>
              <a:rPr sz="2400" spc="-305" dirty="0">
                <a:latin typeface="Arial Black"/>
                <a:cs typeface="Arial Black"/>
              </a:rPr>
              <a:t>than </a:t>
            </a:r>
            <a:r>
              <a:rPr sz="2400" spc="-275" dirty="0">
                <a:latin typeface="Arial Black"/>
                <a:cs typeface="Arial Black"/>
              </a:rPr>
              <a:t>design</a:t>
            </a:r>
            <a:r>
              <a:rPr sz="2400" spc="-100" dirty="0">
                <a:latin typeface="Arial Black"/>
                <a:cs typeface="Arial Black"/>
              </a:rPr>
              <a:t> </a:t>
            </a:r>
            <a:r>
              <a:rPr sz="2400" spc="-320" dirty="0">
                <a:latin typeface="Arial Black"/>
                <a:cs typeface="Arial Black"/>
              </a:rPr>
              <a:t>capacity</a:t>
            </a:r>
            <a:endParaRPr sz="2400">
              <a:latin typeface="Arial Black"/>
              <a:cs typeface="Arial Black"/>
            </a:endParaRPr>
          </a:p>
          <a:p>
            <a:pPr marL="609600" indent="-381000">
              <a:lnSpc>
                <a:spcPct val="100000"/>
              </a:lnSpc>
              <a:spcBef>
                <a:spcPts val="910"/>
              </a:spcBef>
              <a:buFont typeface="UnDotum"/>
              <a:buChar char=""/>
              <a:tabLst>
                <a:tab pos="609600" algn="l"/>
              </a:tabLst>
            </a:pPr>
            <a:r>
              <a:rPr sz="2400" spc="-275" dirty="0">
                <a:latin typeface="Arial Black"/>
                <a:cs typeface="Arial Black"/>
              </a:rPr>
              <a:t>Under ideal</a:t>
            </a:r>
            <a:r>
              <a:rPr sz="2400" spc="5" dirty="0">
                <a:latin typeface="Arial Black"/>
                <a:cs typeface="Arial Black"/>
              </a:rPr>
              <a:t> </a:t>
            </a:r>
            <a:r>
              <a:rPr sz="2400" spc="-300" dirty="0">
                <a:latin typeface="Arial Black"/>
                <a:cs typeface="Arial Black"/>
              </a:rPr>
              <a:t>conditions</a:t>
            </a:r>
            <a:endParaRPr sz="2400">
              <a:latin typeface="Arial Black"/>
              <a:cs typeface="Arial Black"/>
            </a:endParaRPr>
          </a:p>
          <a:p>
            <a:pPr marL="609600" indent="-381000">
              <a:lnSpc>
                <a:spcPts val="2735"/>
              </a:lnSpc>
              <a:spcBef>
                <a:spcPts val="910"/>
              </a:spcBef>
              <a:buFont typeface="UnDotum"/>
              <a:buChar char=""/>
              <a:tabLst>
                <a:tab pos="609600" algn="l"/>
                <a:tab pos="1720214" algn="l"/>
                <a:tab pos="2835275" algn="l"/>
                <a:tab pos="3075305" algn="l"/>
                <a:tab pos="4575175" algn="l"/>
                <a:tab pos="5502275" algn="l"/>
              </a:tabLst>
            </a:pPr>
            <a:r>
              <a:rPr sz="2400" b="1" spc="50" dirty="0">
                <a:solidFill>
                  <a:srgbClr val="FF0000"/>
                </a:solidFill>
                <a:latin typeface="Arial"/>
                <a:cs typeface="Arial"/>
              </a:rPr>
              <a:t>Actual	</a:t>
            </a:r>
            <a:r>
              <a:rPr sz="2400" b="1" spc="30" dirty="0">
                <a:solidFill>
                  <a:srgbClr val="FF0000"/>
                </a:solidFill>
                <a:latin typeface="Arial"/>
                <a:cs typeface="Arial"/>
              </a:rPr>
              <a:t>output	</a:t>
            </a:r>
            <a:r>
              <a:rPr sz="2400" b="1" dirty="0">
                <a:solidFill>
                  <a:srgbClr val="BF0000"/>
                </a:solidFill>
                <a:latin typeface="Arial"/>
                <a:cs typeface="Arial"/>
              </a:rPr>
              <a:t>(	</a:t>
            </a:r>
            <a:r>
              <a:rPr sz="2400" b="1" spc="85" dirty="0">
                <a:solidFill>
                  <a:srgbClr val="073662"/>
                </a:solidFill>
                <a:latin typeface="Arial"/>
                <a:cs typeface="Arial"/>
              </a:rPr>
              <a:t>Capacity	</a:t>
            </a:r>
            <a:r>
              <a:rPr sz="2400" b="1" spc="75" dirty="0">
                <a:solidFill>
                  <a:srgbClr val="073662"/>
                </a:solidFill>
                <a:latin typeface="Arial"/>
                <a:cs typeface="Arial"/>
              </a:rPr>
              <a:t>Used	</a:t>
            </a:r>
            <a:r>
              <a:rPr sz="2400" b="1" dirty="0">
                <a:solidFill>
                  <a:srgbClr val="BF0000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2612390">
              <a:lnSpc>
                <a:spcPts val="2735"/>
              </a:lnSpc>
            </a:pPr>
            <a:r>
              <a:rPr sz="2400" spc="-270" dirty="0">
                <a:latin typeface="Arial Black"/>
                <a:cs typeface="Arial Black"/>
              </a:rPr>
              <a:t>is </a:t>
            </a:r>
            <a:r>
              <a:rPr sz="2400" spc="-300" dirty="0">
                <a:latin typeface="Arial Black"/>
                <a:cs typeface="Arial Black"/>
              </a:rPr>
              <a:t>rate </a:t>
            </a:r>
            <a:r>
              <a:rPr sz="2400" spc="-275" dirty="0">
                <a:latin typeface="Arial Black"/>
                <a:cs typeface="Arial Black"/>
              </a:rPr>
              <a:t>of </a:t>
            </a:r>
            <a:r>
              <a:rPr sz="2400" spc="-320" dirty="0">
                <a:latin typeface="Arial Black"/>
                <a:cs typeface="Arial Black"/>
              </a:rPr>
              <a:t>output </a:t>
            </a:r>
            <a:r>
              <a:rPr sz="2400" spc="-305" dirty="0">
                <a:latin typeface="Arial Black"/>
                <a:cs typeface="Arial Black"/>
              </a:rPr>
              <a:t>actually</a:t>
            </a:r>
            <a:r>
              <a:rPr sz="2400" dirty="0">
                <a:latin typeface="Arial Black"/>
                <a:cs typeface="Arial Black"/>
              </a:rPr>
              <a:t> </a:t>
            </a:r>
            <a:r>
              <a:rPr sz="2400" spc="-290" dirty="0">
                <a:latin typeface="Arial Black"/>
                <a:cs typeface="Arial Black"/>
              </a:rPr>
              <a:t>achieved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1209" y="6539230"/>
            <a:ext cx="5060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4665" algn="l"/>
              </a:tabLst>
            </a:pPr>
            <a:r>
              <a:rPr sz="3600" spc="-270" baseline="5787" dirty="0">
                <a:latin typeface="UnDotum"/>
                <a:cs typeface="UnDotum"/>
              </a:rPr>
              <a:t>	</a:t>
            </a:r>
            <a:r>
              <a:rPr sz="2400" spc="-275" dirty="0">
                <a:latin typeface="Arial Black"/>
                <a:cs typeface="Arial Black"/>
              </a:rPr>
              <a:t>Cannot </a:t>
            </a:r>
            <a:r>
              <a:rPr sz="2400" spc="-315" dirty="0">
                <a:latin typeface="Arial Black"/>
                <a:cs typeface="Arial Black"/>
              </a:rPr>
              <a:t>exceed </a:t>
            </a:r>
            <a:r>
              <a:rPr sz="2400" spc="-300" dirty="0">
                <a:latin typeface="Arial Black"/>
                <a:cs typeface="Arial Black"/>
              </a:rPr>
              <a:t>effective</a:t>
            </a:r>
            <a:r>
              <a:rPr sz="2400" spc="145" dirty="0">
                <a:latin typeface="Arial Black"/>
                <a:cs typeface="Arial Black"/>
              </a:rPr>
              <a:t> </a:t>
            </a:r>
            <a:r>
              <a:rPr sz="2400" spc="-300" dirty="0">
                <a:latin typeface="Arial Black"/>
                <a:cs typeface="Arial Black"/>
              </a:rPr>
              <a:t>capacity.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1275</Words>
  <Application>Microsoft Office PowerPoint</Application>
  <PresentationFormat>On-screen Show (4:3)</PresentationFormat>
  <Paragraphs>465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Bottleneck Operation</vt:lpstr>
      <vt:lpstr>Capacity planning   </vt:lpstr>
      <vt:lpstr>Slide 4</vt:lpstr>
      <vt:lpstr>Capacity planning is the process of establishing  the output rate that may be needed at a facility.</vt:lpstr>
      <vt:lpstr>Reasons of capacity</vt:lpstr>
      <vt:lpstr>Importance of Capacity Decisions</vt:lpstr>
      <vt:lpstr>Measuring Capacity Examples</vt:lpstr>
      <vt:lpstr>Capacity terminology</vt:lpstr>
      <vt:lpstr>Utilization and Efficiency</vt:lpstr>
      <vt:lpstr>Calculating Capacity Utilization</vt:lpstr>
      <vt:lpstr>Efficiency/Utilization</vt:lpstr>
      <vt:lpstr>Determinants of Effective Capacity</vt:lpstr>
      <vt:lpstr>Calculating Processing Requirements</vt:lpstr>
      <vt:lpstr>Capacity Planning Process</vt:lpstr>
      <vt:lpstr>Planning Over a Time Horizon</vt:lpstr>
      <vt:lpstr>Economies of Scale</vt:lpstr>
      <vt:lpstr>Production units have an optimal rate of output for minimal cost.</vt:lpstr>
      <vt:lpstr>Minimum cost &amp; optimal operating rate are</vt:lpstr>
      <vt:lpstr>Slide 20</vt:lpstr>
      <vt:lpstr>Cost Volume Analysis:</vt:lpstr>
      <vt:lpstr>Break-Even Analysis</vt:lpstr>
      <vt:lpstr>Breakeven Chart</vt:lpstr>
      <vt:lpstr>Assumptions of Cost-Volume   </vt:lpstr>
      <vt:lpstr>Decision Theory</vt:lpstr>
      <vt:lpstr>Slide 26</vt:lpstr>
      <vt:lpstr>Financial Analysis</vt:lpstr>
      <vt:lpstr>Net Present Value</vt:lpstr>
      <vt:lpstr>Waiting-Line Analysis</vt:lpstr>
      <vt:lpstr>PROCESS PLANNING</vt:lpstr>
      <vt:lpstr>What methods were used?</vt:lpstr>
      <vt:lpstr>Welding/fabrication:  Additive techniques</vt:lpstr>
      <vt:lpstr>Machining Methods:  Subtractive techniques</vt:lpstr>
      <vt:lpstr>Casting: Form Methods</vt:lpstr>
      <vt:lpstr>ENGINEERING DESIGN MODELING</vt:lpstr>
      <vt:lpstr>INTERACTION OF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Achal Amazon</cp:lastModifiedBy>
  <cp:revision>3</cp:revision>
  <dcterms:created xsi:type="dcterms:W3CDTF">2021-04-30T19:49:23Z</dcterms:created>
  <dcterms:modified xsi:type="dcterms:W3CDTF">2021-05-01T06:11:00Z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2017-02-09T00:00:00Z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2021-04-30T00:00:00Z</vt:filetime>
  </property>
</Properties>
</file>