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6070600" cy="4565650"/>
  <p:notesSz cx="6070600" cy="4565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28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5351"/>
            <a:ext cx="5165407" cy="9587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56764"/>
            <a:ext cx="4253865" cy="1141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50099"/>
            <a:ext cx="2643473" cy="3013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50099"/>
            <a:ext cx="2643473" cy="3013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626"/>
            <a:ext cx="5469255" cy="7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50099"/>
            <a:ext cx="5469255" cy="3013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46054"/>
            <a:ext cx="1944624" cy="2282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46054"/>
            <a:ext cx="1397698" cy="2282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46054"/>
            <a:ext cx="1397698" cy="2282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5147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95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Custom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</cp:revision>
  <dcterms:created xsi:type="dcterms:W3CDTF">2021-05-03T10:22:37Z</dcterms:created>
  <dcterms:modified xsi:type="dcterms:W3CDTF">2021-05-07T10:17:58Z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2021-05-03T00:00:00Z</vt:filetime>
  </property>
</Properties>
</file>