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6070600" cy="4565650"/>
  <p:notesSz cx="6070600" cy="45656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55771" y="1415351"/>
            <a:ext cx="5165407" cy="9587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11542" y="2556764"/>
            <a:ext cx="4253865" cy="11414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03847" y="1050099"/>
            <a:ext cx="2643473" cy="30133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129629" y="1050099"/>
            <a:ext cx="2643473" cy="30133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3847" y="182626"/>
            <a:ext cx="5469255" cy="7305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3847" y="1050099"/>
            <a:ext cx="5469255" cy="30133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066163" y="4246054"/>
            <a:ext cx="1944624" cy="2282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03847" y="4246054"/>
            <a:ext cx="1397698" cy="2282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375404" y="4246054"/>
            <a:ext cx="1397698" cy="2282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76950" cy="45624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76950" cy="45624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76950" cy="45624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76950" cy="45624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76950" cy="45624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76950" cy="45624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76950" cy="45624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76950" cy="45624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76950" cy="45624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76950" cy="45624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76950" cy="45624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2021-05-03T08:55:39Z</dcterms:created>
  <dcterms:modified xsi:type="dcterms:W3CDTF">2021-05-03T08:55:39Z</dcterms:modified>
</cp:coreProperties>
</file>