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739D5DE-08B0-4AC3-B702-C2B8182DA9C1}" type="datetimeFigureOut">
              <a:rPr lang="en-IN" smtClean="0"/>
              <a:t>27-01-2021</a:t>
            </a:fld>
            <a:endParaRPr lang="en-IN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D0B581-E9D8-40AC-B4A0-E1B100C83C95}" type="slidenum">
              <a:rPr lang="en-IN" smtClean="0"/>
              <a:t>‹#›</a:t>
            </a:fld>
            <a:endParaRPr lang="en-IN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5DE-08B0-4AC3-B702-C2B8182DA9C1}" type="datetimeFigureOut">
              <a:rPr lang="en-IN" smtClean="0"/>
              <a:t>27-01-2021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B581-E9D8-40AC-B4A0-E1B100C83C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5DE-08B0-4AC3-B702-C2B8182DA9C1}" type="datetimeFigureOut">
              <a:rPr lang="en-IN" smtClean="0"/>
              <a:t>27-01-2021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B581-E9D8-40AC-B4A0-E1B100C83C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5DE-08B0-4AC3-B702-C2B8182DA9C1}" type="datetimeFigureOut">
              <a:rPr lang="en-IN" smtClean="0"/>
              <a:t>27-01-2021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B581-E9D8-40AC-B4A0-E1B100C83C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5DE-08B0-4AC3-B702-C2B8182DA9C1}" type="datetimeFigureOut">
              <a:rPr lang="en-IN" smtClean="0"/>
              <a:t>27-01-2021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B581-E9D8-40AC-B4A0-E1B100C83C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5DE-08B0-4AC3-B702-C2B8182DA9C1}" type="datetimeFigureOut">
              <a:rPr lang="en-IN" smtClean="0"/>
              <a:t>27-01-2021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B581-E9D8-40AC-B4A0-E1B100C83C95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5DE-08B0-4AC3-B702-C2B8182DA9C1}" type="datetimeFigureOut">
              <a:rPr lang="en-IN" smtClean="0"/>
              <a:t>27-01-2021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B581-E9D8-40AC-B4A0-E1B100C83C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5DE-08B0-4AC3-B702-C2B8182DA9C1}" type="datetimeFigureOut">
              <a:rPr lang="en-IN" smtClean="0"/>
              <a:t>27-01-2021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B581-E9D8-40AC-B4A0-E1B100C83C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5DE-08B0-4AC3-B702-C2B8182DA9C1}" type="datetimeFigureOut">
              <a:rPr lang="en-IN" smtClean="0"/>
              <a:t>27-01-2021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B581-E9D8-40AC-B4A0-E1B100C83C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5DE-08B0-4AC3-B702-C2B8182DA9C1}" type="datetimeFigureOut">
              <a:rPr lang="en-IN" smtClean="0"/>
              <a:t>27-01-2021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B581-E9D8-40AC-B4A0-E1B100C83C95}" type="slidenum">
              <a:rPr lang="en-IN" smtClean="0"/>
              <a:t>‹#›</a:t>
            </a:fld>
            <a:endParaRPr lang="en-IN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D5DE-08B0-4AC3-B702-C2B8182DA9C1}" type="datetimeFigureOut">
              <a:rPr lang="en-IN" smtClean="0"/>
              <a:t>27-01-2021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B581-E9D8-40AC-B4A0-E1B100C83C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739D5DE-08B0-4AC3-B702-C2B8182DA9C1}" type="datetimeFigureOut">
              <a:rPr lang="en-IN" smtClean="0"/>
              <a:t>27-01-2021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ED0B581-E9D8-40AC-B4A0-E1B100C83C95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9913" y="2708476"/>
            <a:ext cx="4266808" cy="17021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CONSIDERATION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Presented by</a:t>
            </a:r>
          </a:p>
          <a:p>
            <a:r>
              <a:rPr lang="en-US" dirty="0" smtClean="0"/>
              <a:t>Dr. </a:t>
            </a:r>
            <a:r>
              <a:rPr lang="en-US" dirty="0" err="1" smtClean="0"/>
              <a:t>Renu</a:t>
            </a:r>
            <a:r>
              <a:rPr lang="en-US" dirty="0" smtClean="0"/>
              <a:t> Sharma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8282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Provisions and Terms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Consideration is the promise or performance that parties exchange with each other. </a:t>
            </a:r>
          </a:p>
          <a:p>
            <a:r>
              <a:rPr lang="en-US" dirty="0" smtClean="0"/>
              <a:t>It is the price that one party to a contract pays for the promise or performance of the other party.</a:t>
            </a:r>
          </a:p>
          <a:p>
            <a:r>
              <a:rPr lang="en-US" dirty="0" smtClean="0"/>
              <a:t>Valid consideration must be at the desire of the promisor. It cannot be voluntary or at the desire of any other party.</a:t>
            </a:r>
          </a:p>
          <a:p>
            <a:r>
              <a:rPr lang="en-US" dirty="0" smtClean="0"/>
              <a:t>It need not benefit the promisor himself. It may benefit some other person at the desire of the promisor.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34970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may be some act or abstinence or promise to do or to abstain from doing. </a:t>
            </a:r>
          </a:p>
          <a:p>
            <a:r>
              <a:rPr lang="en-US" dirty="0" smtClean="0"/>
              <a:t>It may be past, present or future. But it must be possible and certain. </a:t>
            </a:r>
          </a:p>
          <a:p>
            <a:r>
              <a:rPr lang="en-US" dirty="0" smtClean="0"/>
              <a:t>Consideration must be real and not illusory and must have value in terms of money. </a:t>
            </a:r>
          </a:p>
          <a:p>
            <a:r>
              <a:rPr lang="en-US" dirty="0" smtClean="0"/>
              <a:t>It must be valid and lawful.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34648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Contract without Consideration is Void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“No Consideration no Contract”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69582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Following are the exceptional cases under which agreement is valid and enforceable even without Consideration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25780" indent="-457200">
              <a:buFont typeface="+mj-lt"/>
              <a:buAutoNum type="arabicPeriod"/>
            </a:pPr>
            <a:r>
              <a:rPr lang="en-US" dirty="0" smtClean="0"/>
              <a:t>Agreement on account of natural love and affection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 smtClean="0"/>
              <a:t>Promise to compensation voluntary service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 smtClean="0"/>
              <a:t>Promise to pay a time-barred debt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 smtClean="0"/>
              <a:t>Gifts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 smtClean="0"/>
              <a:t>Promise to charities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 smtClean="0"/>
              <a:t>Contract of agency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 smtClean="0"/>
              <a:t>Contracts of gratuitous bailment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56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73798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</TotalTime>
  <Words>207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CONSIDERATION  </vt:lpstr>
      <vt:lpstr>Key Provisions and Terms</vt:lpstr>
      <vt:lpstr>Continued…..</vt:lpstr>
      <vt:lpstr>Contract without Consideration is Void</vt:lpstr>
      <vt:lpstr>Following are the exceptional cases under which agreement is valid and enforceable even without Consideration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2021-01-27T17:13:29Z</dcterms:created>
  <dcterms:modified xsi:type="dcterms:W3CDTF">2021-01-27T17:28:31Z</dcterms:modified>
</cp:coreProperties>
</file>