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92205C-2FDD-4B8A-BE8D-A12999ABD416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38D567-1A9B-47C8-98F9-EE1B3F35F11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92205C-2FDD-4B8A-BE8D-A12999ABD416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38D567-1A9B-47C8-98F9-EE1B3F35F11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92205C-2FDD-4B8A-BE8D-A12999ABD416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38D567-1A9B-47C8-98F9-EE1B3F35F11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92205C-2FDD-4B8A-BE8D-A12999ABD416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38D567-1A9B-47C8-98F9-EE1B3F35F11E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92205C-2FDD-4B8A-BE8D-A12999ABD416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38D567-1A9B-47C8-98F9-EE1B3F35F11E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92205C-2FDD-4B8A-BE8D-A12999ABD416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38D567-1A9B-47C8-98F9-EE1B3F35F11E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92205C-2FDD-4B8A-BE8D-A12999ABD416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38D567-1A9B-47C8-98F9-EE1B3F35F11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92205C-2FDD-4B8A-BE8D-A12999ABD416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38D567-1A9B-47C8-98F9-EE1B3F35F11E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92205C-2FDD-4B8A-BE8D-A12999ABD416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38D567-1A9B-47C8-98F9-EE1B3F35F11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792205C-2FDD-4B8A-BE8D-A12999ABD416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38D567-1A9B-47C8-98F9-EE1B3F35F11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92205C-2FDD-4B8A-BE8D-A12999ABD416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38D567-1A9B-47C8-98F9-EE1B3F35F11E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92205C-2FDD-4B8A-BE8D-A12999ABD416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E38D567-1A9B-47C8-98F9-EE1B3F35F11E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Void Agreements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Presented by </a:t>
            </a:r>
          </a:p>
          <a:p>
            <a:r>
              <a:rPr lang="en-IN" dirty="0" err="1" smtClean="0"/>
              <a:t>Dr.</a:t>
            </a:r>
            <a:r>
              <a:rPr lang="en-IN" dirty="0" smtClean="0"/>
              <a:t> </a:t>
            </a:r>
            <a:r>
              <a:rPr lang="en-IN" dirty="0" err="1" smtClean="0"/>
              <a:t>Renu</a:t>
            </a:r>
            <a:r>
              <a:rPr lang="en-IN" dirty="0" smtClean="0"/>
              <a:t> Sharma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2486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IN" dirty="0" smtClean="0"/>
              <a:t>Agreements made by incompetent parties (Sec.11)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Agreements made under a mutual mistake of fact (Sec. 20)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Agreements, the consideration or object of which is unlawful (Sec. 23)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Agreements, the consideration or object of which is unlawful in part (Sec. 24)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Agreements made without consideration (Sec. 25)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Agreements in restraint of marriage ( Sec. 26)</a:t>
            </a:r>
          </a:p>
          <a:p>
            <a:pPr marL="457200" indent="-457200">
              <a:buFont typeface="+mj-lt"/>
              <a:buAutoNum type="arabicPeriod"/>
            </a:pPr>
            <a:r>
              <a:rPr lang="en-IN" dirty="0" smtClean="0"/>
              <a:t>Agreements in restraint of trade (Sec. 27)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Following agreements have been expressly specified to be void by the Indian Contract Act, 1872: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13908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8. Agreements in restraint of legal proceedings (Sec. 28)</a:t>
            </a:r>
          </a:p>
          <a:p>
            <a:r>
              <a:rPr lang="en-IN" dirty="0" smtClean="0"/>
              <a:t>9. Agreements the meaning of which is uncertain (Sec. 29)</a:t>
            </a:r>
          </a:p>
          <a:p>
            <a:r>
              <a:rPr lang="en-IN" dirty="0" smtClean="0"/>
              <a:t>10. Agreements by way of wager (Sec. 30)</a:t>
            </a:r>
          </a:p>
          <a:p>
            <a:r>
              <a:rPr lang="en-IN" dirty="0" smtClean="0"/>
              <a:t>11. Agreements to do impossible Act (Sec. 56)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Continue….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0298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157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162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Void Agreements</vt:lpstr>
      <vt:lpstr>Following agreements have been expressly specified to be void by the Indian Contract Act, 1872:</vt:lpstr>
      <vt:lpstr>Continue….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Void Agreements</dc:title>
  <dc:creator>Admin</dc:creator>
  <cp:lastModifiedBy>Admin</cp:lastModifiedBy>
  <cp:revision>4</cp:revision>
  <dcterms:created xsi:type="dcterms:W3CDTF">2021-01-29T08:35:04Z</dcterms:created>
  <dcterms:modified xsi:type="dcterms:W3CDTF">2021-01-29T09:08:09Z</dcterms:modified>
</cp:coreProperties>
</file>