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5/18/2021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5/18/2021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5/18/2021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5/18/2021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5/18/2021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5/18/2021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5/18/2021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5/18/2021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5/18/2021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5/18/2021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5/18/2021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5/18/2021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7772400" cy="2076450"/>
          </a:xfrm>
        </p:spPr>
        <p:txBody>
          <a:bodyPr>
            <a:normAutofit fontScale="90000"/>
          </a:bodyPr>
          <a:lstStyle/>
          <a:p>
            <a:r>
              <a:rPr lang="en-US" b="1" dirty="0" smtClean="0"/>
              <a:t>A brief history of Ancient India’s contribution towards Science </a:t>
            </a:r>
            <a:r>
              <a:rPr lang="en-US" b="1" smtClean="0"/>
              <a:t>and Technology</a:t>
            </a:r>
            <a:r>
              <a:rPr lang="en-US" dirty="0" smtClean="0"/>
              <a:t/>
            </a:r>
            <a:br>
              <a:rPr lang="en-US" dirty="0" smtClean="0"/>
            </a:br>
            <a:endParaRPr lang="en-US" dirty="0"/>
          </a:p>
        </p:txBody>
      </p:sp>
      <p:sp>
        <p:nvSpPr>
          <p:cNvPr id="3" name="Subtitle 2"/>
          <p:cNvSpPr>
            <a:spLocks noGrp="1"/>
          </p:cNvSpPr>
          <p:nvPr>
            <p:ph type="subTitle" idx="1"/>
          </p:nvPr>
        </p:nvSpPr>
        <p:spPr/>
        <p:txBody>
          <a:bodyPr>
            <a:normAutofit fontScale="77500" lnSpcReduction="20000"/>
          </a:bodyPr>
          <a:lstStyle/>
          <a:p>
            <a:r>
              <a:rPr lang="en-US" dirty="0" smtClean="0"/>
              <a:t>Ancient India’s contributions in Science and Technology were immense. This contribution may be described in various forms like Physics, Chemistry, Mathematics, medicine, etc.</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buNone/>
            </a:pPr>
            <a:r>
              <a:rPr lang="en-US" dirty="0" smtClean="0"/>
              <a:t>• Indians conceptualized that the universe is composed of </a:t>
            </a:r>
            <a:r>
              <a:rPr lang="en-US" dirty="0" err="1" smtClean="0"/>
              <a:t>Panchbhutas</a:t>
            </a:r>
            <a:r>
              <a:rPr lang="en-US" dirty="0" smtClean="0"/>
              <a:t> – Water, land, fire and either-each a medium of sense perception</a:t>
            </a:r>
            <a:r>
              <a:rPr lang="en-US" dirty="0" smtClean="0"/>
              <a:t>.</a:t>
            </a:r>
          </a:p>
          <a:p>
            <a:pPr>
              <a:buNone/>
            </a:pPr>
            <a:r>
              <a:rPr lang="en-US" dirty="0" smtClean="0"/>
              <a:t>• </a:t>
            </a:r>
            <a:r>
              <a:rPr lang="en-US" dirty="0" smtClean="0"/>
              <a:t>They knew the existence of atoms and molecules even before the Greeks</a:t>
            </a:r>
            <a:r>
              <a:rPr lang="en-US" dirty="0" smtClean="0"/>
              <a:t>.</a:t>
            </a:r>
          </a:p>
          <a:p>
            <a:pPr>
              <a:buNone/>
            </a:pPr>
            <a:r>
              <a:rPr lang="en-US" dirty="0" smtClean="0"/>
              <a:t>• </a:t>
            </a:r>
            <a:r>
              <a:rPr lang="en-US" dirty="0" err="1" smtClean="0"/>
              <a:t>Vaiseshika</a:t>
            </a:r>
            <a:r>
              <a:rPr lang="en-US" dirty="0" smtClean="0"/>
              <a:t> School elaborated the atomic theory</a:t>
            </a:r>
            <a:r>
              <a:rPr lang="en-US" dirty="0" smtClean="0"/>
              <a:t>.</a:t>
            </a:r>
          </a:p>
          <a:p>
            <a:pPr>
              <a:buNone/>
            </a:pPr>
            <a:r>
              <a:rPr lang="en-US" dirty="0" smtClean="0"/>
              <a:t>• </a:t>
            </a:r>
            <a:r>
              <a:rPr lang="en-US" dirty="0" err="1" smtClean="0"/>
              <a:t>Brahamagupta</a:t>
            </a:r>
            <a:r>
              <a:rPr lang="en-US" dirty="0" smtClean="0"/>
              <a:t> anticipated Newton‘s theory of gravitation by declaring that –‘All things fall on the Earth by law of nature’ and it is the nature of the Earth that attract the things.</a:t>
            </a:r>
          </a:p>
          <a:p>
            <a:endParaRPr lang="en-US" dirty="0"/>
          </a:p>
        </p:txBody>
      </p:sp>
      <p:sp>
        <p:nvSpPr>
          <p:cNvPr id="2" name="Title 1"/>
          <p:cNvSpPr>
            <a:spLocks noGrp="1"/>
          </p:cNvSpPr>
          <p:nvPr>
            <p:ph type="title"/>
          </p:nvPr>
        </p:nvSpPr>
        <p:spPr/>
        <p:txBody>
          <a:bodyPr/>
          <a:lstStyle/>
          <a:p>
            <a:r>
              <a:rPr lang="en-US" b="1" dirty="0" smtClean="0"/>
              <a:t>Physics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buNone/>
            </a:pPr>
            <a:r>
              <a:rPr lang="en-US" dirty="0" smtClean="0"/>
              <a:t>• India has made many important contributions – notation system, binary </a:t>
            </a:r>
            <a:r>
              <a:rPr lang="en-US" dirty="0" err="1" smtClean="0"/>
              <a:t>system,decimal</a:t>
            </a:r>
            <a:r>
              <a:rPr lang="en-US" dirty="0" smtClean="0"/>
              <a:t> system, usage of zero and Ruler measurements</a:t>
            </a:r>
            <a:r>
              <a:rPr lang="en-US" dirty="0" smtClean="0"/>
              <a:t>.</a:t>
            </a:r>
          </a:p>
          <a:p>
            <a:pPr>
              <a:buNone/>
            </a:pPr>
            <a:r>
              <a:rPr lang="en-US" dirty="0" smtClean="0"/>
              <a:t>• </a:t>
            </a:r>
            <a:r>
              <a:rPr lang="en-US" dirty="0" smtClean="0"/>
              <a:t>Indian notation system was adopted by Arabs and numerals are called Arabic in English. They are found in </a:t>
            </a:r>
            <a:r>
              <a:rPr lang="en-US" dirty="0" err="1" smtClean="0"/>
              <a:t>Ashokan</a:t>
            </a:r>
            <a:r>
              <a:rPr lang="en-US" dirty="0" smtClean="0"/>
              <a:t> inscription</a:t>
            </a:r>
            <a:r>
              <a:rPr lang="en-US" dirty="0" smtClean="0"/>
              <a:t>.</a:t>
            </a:r>
          </a:p>
          <a:p>
            <a:pPr>
              <a:buNone/>
            </a:pPr>
            <a:r>
              <a:rPr lang="en-US" dirty="0" smtClean="0"/>
              <a:t>• </a:t>
            </a:r>
            <a:r>
              <a:rPr lang="en-US" dirty="0" smtClean="0"/>
              <a:t>Indians were the first to use the decimal system and Mathematician </a:t>
            </a:r>
            <a:r>
              <a:rPr lang="en-US" dirty="0" err="1" smtClean="0"/>
              <a:t>Aryabhatt</a:t>
            </a:r>
            <a:r>
              <a:rPr lang="en-US" dirty="0" smtClean="0"/>
              <a:t> was associated with it</a:t>
            </a:r>
            <a:r>
              <a:rPr lang="en-US" dirty="0" smtClean="0"/>
              <a:t>.</a:t>
            </a:r>
          </a:p>
          <a:p>
            <a:pPr>
              <a:buNone/>
            </a:pPr>
            <a:r>
              <a:rPr lang="en-US" dirty="0" smtClean="0"/>
              <a:t>• </a:t>
            </a:r>
            <a:r>
              <a:rPr lang="en-US" dirty="0" smtClean="0"/>
              <a:t>Knowledge of Geometry is reflected in the </a:t>
            </a:r>
            <a:r>
              <a:rPr lang="en-US" dirty="0" err="1" smtClean="0"/>
              <a:t>Sulvasutras</a:t>
            </a:r>
            <a:r>
              <a:rPr lang="en-US" dirty="0" smtClean="0"/>
              <a:t> of 5th century BC. </a:t>
            </a:r>
            <a:r>
              <a:rPr lang="en-US" dirty="0" err="1" smtClean="0"/>
              <a:t>Aryabhatta</a:t>
            </a:r>
            <a:r>
              <a:rPr lang="en-US" dirty="0" smtClean="0"/>
              <a:t> (Surya </a:t>
            </a:r>
            <a:r>
              <a:rPr lang="en-US" dirty="0" err="1" smtClean="0"/>
              <a:t>Siddhanta</a:t>
            </a:r>
            <a:r>
              <a:rPr lang="en-US" dirty="0" smtClean="0"/>
              <a:t>) formulated the rule for finding out the areas of a triangle which led to the origin of Trigonometry.</a:t>
            </a:r>
          </a:p>
          <a:p>
            <a:endParaRPr lang="en-US" dirty="0"/>
          </a:p>
        </p:txBody>
      </p:sp>
      <p:sp>
        <p:nvSpPr>
          <p:cNvPr id="2" name="Title 1"/>
          <p:cNvSpPr>
            <a:spLocks noGrp="1"/>
          </p:cNvSpPr>
          <p:nvPr>
            <p:ph type="title"/>
          </p:nvPr>
        </p:nvSpPr>
        <p:spPr/>
        <p:txBody>
          <a:bodyPr/>
          <a:lstStyle/>
          <a:p>
            <a:r>
              <a:rPr lang="en-US" b="1" dirty="0" smtClean="0"/>
              <a:t>Mathematics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buNone/>
            </a:pPr>
            <a:r>
              <a:rPr lang="en-US" dirty="0" smtClean="0"/>
              <a:t>• </a:t>
            </a:r>
            <a:r>
              <a:rPr lang="en-US" b="1" dirty="0" err="1" smtClean="0"/>
              <a:t>Vedanga</a:t>
            </a:r>
            <a:r>
              <a:rPr lang="en-US" b="1" dirty="0" smtClean="0"/>
              <a:t> </a:t>
            </a:r>
            <a:r>
              <a:rPr lang="en-US" b="1" dirty="0" err="1" smtClean="0"/>
              <a:t>Jyotisha</a:t>
            </a:r>
            <a:r>
              <a:rPr lang="en-US" dirty="0" smtClean="0"/>
              <a:t> (500 BC) is the earliest source dealing exclusively with astronomy. It contains rules for calculating the position of new and full moon amongst the 27 </a:t>
            </a:r>
            <a:r>
              <a:rPr lang="en-US" dirty="0" err="1" smtClean="0"/>
              <a:t>nakshatras</a:t>
            </a:r>
            <a:r>
              <a:rPr lang="en-US" dirty="0" smtClean="0"/>
              <a:t>.</a:t>
            </a:r>
          </a:p>
          <a:p>
            <a:pPr>
              <a:buNone/>
            </a:pPr>
            <a:r>
              <a:rPr lang="en-US" dirty="0" smtClean="0"/>
              <a:t>•</a:t>
            </a:r>
            <a:r>
              <a:rPr lang="en-US" dirty="0" smtClean="0"/>
              <a:t> </a:t>
            </a:r>
            <a:r>
              <a:rPr lang="en-US" b="1" dirty="0" err="1" smtClean="0"/>
              <a:t>Aryabhatt</a:t>
            </a:r>
            <a:r>
              <a:rPr lang="en-US" dirty="0" smtClean="0"/>
              <a:t> explained the true cause of solar and lunar eclipses, stated that the Sun is stationary and the Earth rotates around the Sun. He gave the value of pie ,and stated that the </a:t>
            </a:r>
            <a:r>
              <a:rPr lang="en-US" b="1" dirty="0" smtClean="0"/>
              <a:t>Earth is spherical in shape</a:t>
            </a:r>
            <a:r>
              <a:rPr lang="en-US" dirty="0" smtClean="0"/>
              <a:t> in his book i.e. </a:t>
            </a:r>
            <a:r>
              <a:rPr lang="en-US" b="1" dirty="0" err="1" smtClean="0"/>
              <a:t>Aryabhattiya</a:t>
            </a:r>
            <a:r>
              <a:rPr lang="en-US" b="1" dirty="0" smtClean="0"/>
              <a:t>.</a:t>
            </a:r>
            <a:endParaRPr lang="en-US" b="1" dirty="0" smtClean="0"/>
          </a:p>
          <a:p>
            <a:pPr>
              <a:buNone/>
            </a:pPr>
            <a:r>
              <a:rPr lang="en-US" dirty="0" smtClean="0"/>
              <a:t>•</a:t>
            </a:r>
            <a:r>
              <a:rPr lang="en-US" dirty="0" smtClean="0"/>
              <a:t> </a:t>
            </a:r>
            <a:r>
              <a:rPr lang="en-US" b="1" dirty="0" err="1" smtClean="0"/>
              <a:t>Varahamihira</a:t>
            </a:r>
            <a:r>
              <a:rPr lang="en-US" dirty="0" smtClean="0"/>
              <a:t> stated that the Moon rotates round the Earth, and the Earth rotates around the Sun in his book </a:t>
            </a:r>
            <a:r>
              <a:rPr lang="en-US" b="1" dirty="0" err="1" smtClean="0"/>
              <a:t>Brihat</a:t>
            </a:r>
            <a:r>
              <a:rPr lang="en-US" b="1" dirty="0" smtClean="0"/>
              <a:t> </a:t>
            </a:r>
            <a:r>
              <a:rPr lang="en-US" b="1" dirty="0" err="1" smtClean="0"/>
              <a:t>Samhita</a:t>
            </a:r>
            <a:r>
              <a:rPr lang="en-US" b="1" dirty="0" smtClean="0"/>
              <a:t>.</a:t>
            </a:r>
            <a:endParaRPr lang="en-US" dirty="0"/>
          </a:p>
        </p:txBody>
      </p:sp>
      <p:sp>
        <p:nvSpPr>
          <p:cNvPr id="2" name="Title 1"/>
          <p:cNvSpPr>
            <a:spLocks noGrp="1"/>
          </p:cNvSpPr>
          <p:nvPr>
            <p:ph type="title"/>
          </p:nvPr>
        </p:nvSpPr>
        <p:spPr/>
        <p:txBody>
          <a:bodyPr/>
          <a:lstStyle/>
          <a:p>
            <a:r>
              <a:rPr lang="en-US" b="1" dirty="0" smtClean="0"/>
              <a:t>Astronomy</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dirty="0" smtClean="0"/>
              <a:t>• There was great development in</a:t>
            </a:r>
            <a:r>
              <a:rPr lang="en-US" b="1" dirty="0" smtClean="0"/>
              <a:t> Metallurgy</a:t>
            </a:r>
            <a:r>
              <a:rPr lang="en-US" dirty="0" smtClean="0"/>
              <a:t> with large scale production of various metals like gold, silver, copper, iron, brass and other alloys. </a:t>
            </a:r>
            <a:r>
              <a:rPr lang="en-US" b="1" dirty="0" err="1" smtClean="0"/>
              <a:t>Harappan</a:t>
            </a:r>
            <a:r>
              <a:rPr lang="en-US" b="1" dirty="0" smtClean="0"/>
              <a:t> </a:t>
            </a:r>
            <a:r>
              <a:rPr lang="en-US" dirty="0" smtClean="0"/>
              <a:t>bronze statue of dancing girl is unique in itself</a:t>
            </a:r>
            <a:r>
              <a:rPr lang="en-US" dirty="0" smtClean="0"/>
              <a:t>.</a:t>
            </a:r>
          </a:p>
          <a:p>
            <a:pPr>
              <a:buNone/>
            </a:pPr>
            <a:r>
              <a:rPr lang="en-US" dirty="0" smtClean="0"/>
              <a:t>• </a:t>
            </a:r>
            <a:r>
              <a:rPr lang="en-US" dirty="0" smtClean="0"/>
              <a:t>Post </a:t>
            </a:r>
            <a:r>
              <a:rPr lang="en-US" dirty="0" err="1" smtClean="0"/>
              <a:t>Maurya</a:t>
            </a:r>
            <a:r>
              <a:rPr lang="en-US" dirty="0" smtClean="0"/>
              <a:t> Period </a:t>
            </a:r>
            <a:r>
              <a:rPr lang="en-US" b="1" dirty="0" smtClean="0"/>
              <a:t>steel products</a:t>
            </a:r>
            <a:r>
              <a:rPr lang="en-US" dirty="0" smtClean="0"/>
              <a:t> were exported to the west</a:t>
            </a:r>
            <a:r>
              <a:rPr lang="en-US" dirty="0" smtClean="0"/>
              <a:t>.</a:t>
            </a:r>
          </a:p>
          <a:p>
            <a:pPr>
              <a:buNone/>
            </a:pPr>
            <a:r>
              <a:rPr lang="en-US" dirty="0" smtClean="0"/>
              <a:t>• </a:t>
            </a:r>
            <a:r>
              <a:rPr lang="en-US" dirty="0" smtClean="0"/>
              <a:t>Gupta period </a:t>
            </a:r>
            <a:r>
              <a:rPr lang="en-US" b="1" dirty="0" smtClean="0"/>
              <a:t>copper statue of Buddha from </a:t>
            </a:r>
            <a:r>
              <a:rPr lang="en-US" b="1" dirty="0" err="1" smtClean="0"/>
              <a:t>Sultanganj</a:t>
            </a:r>
            <a:r>
              <a:rPr lang="en-US" b="1" dirty="0" smtClean="0"/>
              <a:t> </a:t>
            </a:r>
            <a:r>
              <a:rPr lang="en-US" dirty="0" smtClean="0"/>
              <a:t>and</a:t>
            </a:r>
            <a:r>
              <a:rPr lang="en-US" b="1" dirty="0" smtClean="0"/>
              <a:t> iron pillar of </a:t>
            </a:r>
            <a:r>
              <a:rPr lang="en-US" b="1" dirty="0" err="1" smtClean="0"/>
              <a:t>Mehrauli</a:t>
            </a:r>
            <a:r>
              <a:rPr lang="en-US" b="1" dirty="0" smtClean="0"/>
              <a:t> at Delhi </a:t>
            </a:r>
            <a:r>
              <a:rPr lang="en-US" dirty="0" smtClean="0"/>
              <a:t>are the finest examples.</a:t>
            </a:r>
            <a:endParaRPr lang="en-US" dirty="0"/>
          </a:p>
        </p:txBody>
      </p:sp>
      <p:sp>
        <p:nvSpPr>
          <p:cNvPr id="2" name="Title 1"/>
          <p:cNvSpPr>
            <a:spLocks noGrp="1"/>
          </p:cNvSpPr>
          <p:nvPr>
            <p:ph type="title"/>
          </p:nvPr>
        </p:nvSpPr>
        <p:spPr/>
        <p:txBody>
          <a:bodyPr/>
          <a:lstStyle/>
          <a:p>
            <a:r>
              <a:rPr lang="en-US" b="1" dirty="0" smtClean="0"/>
              <a:t>Chemistry</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dirty="0" smtClean="0"/>
              <a:t>• </a:t>
            </a:r>
            <a:r>
              <a:rPr lang="en-US" dirty="0" err="1" smtClean="0"/>
              <a:t>Hyms</a:t>
            </a:r>
            <a:r>
              <a:rPr lang="en-US" dirty="0" smtClean="0"/>
              <a:t> of </a:t>
            </a:r>
            <a:r>
              <a:rPr lang="en-US" dirty="0" err="1" smtClean="0"/>
              <a:t>Atharvaveda</a:t>
            </a:r>
            <a:r>
              <a:rPr lang="en-US" dirty="0" smtClean="0"/>
              <a:t> is associated with </a:t>
            </a:r>
            <a:r>
              <a:rPr lang="en-US" b="1" dirty="0" err="1" smtClean="0"/>
              <a:t>Ayurveda</a:t>
            </a:r>
            <a:r>
              <a:rPr lang="en-US" dirty="0" smtClean="0"/>
              <a:t>.</a:t>
            </a:r>
          </a:p>
          <a:p>
            <a:pPr>
              <a:buNone/>
            </a:pPr>
            <a:r>
              <a:rPr lang="en-US" dirty="0" smtClean="0"/>
              <a:t>•</a:t>
            </a:r>
            <a:r>
              <a:rPr lang="en-US" dirty="0" smtClean="0"/>
              <a:t> </a:t>
            </a:r>
            <a:r>
              <a:rPr lang="en-US" b="1" dirty="0" err="1" smtClean="0"/>
              <a:t>Charaksamhita</a:t>
            </a:r>
            <a:r>
              <a:rPr lang="en-US" b="1" dirty="0" smtClean="0"/>
              <a:t> of </a:t>
            </a:r>
            <a:r>
              <a:rPr lang="en-US" b="1" dirty="0" err="1" smtClean="0"/>
              <a:t>Charak</a:t>
            </a:r>
            <a:r>
              <a:rPr lang="en-US" dirty="0" smtClean="0"/>
              <a:t> (100 AD) refers to the various diseases with cure and treatments, also about prevention and control through diet</a:t>
            </a:r>
            <a:r>
              <a:rPr lang="en-US" dirty="0" smtClean="0"/>
              <a:t>.</a:t>
            </a:r>
          </a:p>
          <a:p>
            <a:pPr>
              <a:buNone/>
            </a:pPr>
            <a:r>
              <a:rPr lang="en-US" dirty="0" smtClean="0"/>
              <a:t>•</a:t>
            </a:r>
            <a:r>
              <a:rPr lang="en-US" dirty="0" smtClean="0"/>
              <a:t> </a:t>
            </a:r>
            <a:r>
              <a:rPr lang="en-US" b="1" dirty="0" err="1" smtClean="0"/>
              <a:t>Sursutasamhita</a:t>
            </a:r>
            <a:r>
              <a:rPr lang="en-US" b="1" dirty="0" smtClean="0"/>
              <a:t> of </a:t>
            </a:r>
            <a:r>
              <a:rPr lang="en-US" b="1" dirty="0" err="1" smtClean="0"/>
              <a:t>Sasruta</a:t>
            </a:r>
            <a:r>
              <a:rPr lang="en-US" b="1" dirty="0" smtClean="0"/>
              <a:t> </a:t>
            </a:r>
            <a:r>
              <a:rPr lang="en-US" dirty="0" smtClean="0"/>
              <a:t>refers to various kinds of diseases and operation with</a:t>
            </a:r>
            <a:r>
              <a:rPr lang="en-US" b="1" dirty="0" smtClean="0"/>
              <a:t> </a:t>
            </a:r>
            <a:r>
              <a:rPr lang="en-US" b="1" dirty="0" err="1" smtClean="0"/>
              <a:t>anaesthesia</a:t>
            </a:r>
            <a:r>
              <a:rPr lang="en-US" b="1" dirty="0" smtClean="0"/>
              <a:t>, surgical treatment, cataract, </a:t>
            </a:r>
            <a:r>
              <a:rPr lang="en-US" b="1" dirty="0" err="1" smtClean="0"/>
              <a:t>rhinoplasty</a:t>
            </a:r>
            <a:r>
              <a:rPr lang="en-US" dirty="0" smtClean="0"/>
              <a:t> etc.</a:t>
            </a:r>
          </a:p>
          <a:p>
            <a:endParaRPr lang="en-US" dirty="0"/>
          </a:p>
        </p:txBody>
      </p:sp>
      <p:sp>
        <p:nvSpPr>
          <p:cNvPr id="2" name="Title 1"/>
          <p:cNvSpPr>
            <a:spLocks noGrp="1"/>
          </p:cNvSpPr>
          <p:nvPr>
            <p:ph type="title"/>
          </p:nvPr>
        </p:nvSpPr>
        <p:spPr/>
        <p:txBody>
          <a:bodyPr/>
          <a:lstStyle/>
          <a:p>
            <a:r>
              <a:rPr lang="en-US" b="1" dirty="0" smtClean="0"/>
              <a:t>Medicine</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TotalTime>
  <Words>241</Words>
  <Application>Microsoft Office PowerPoint</Application>
  <PresentationFormat>On-screen Show (4:3)</PresentationFormat>
  <Paragraphs>24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Concourse</vt:lpstr>
      <vt:lpstr>A brief history of Ancient India’s contribution towards Science and Technology </vt:lpstr>
      <vt:lpstr>Physics</vt:lpstr>
      <vt:lpstr>Mathematics</vt:lpstr>
      <vt:lpstr>Astronomy</vt:lpstr>
      <vt:lpstr>Chemistry</vt:lpstr>
      <vt:lpstr>Medicine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brief history of Ancient India’s contribution towards Science and technology</dc:title>
  <dc:creator>Lenovo</dc:creator>
  <cp:lastModifiedBy>Lenovo</cp:lastModifiedBy>
  <cp:revision>2</cp:revision>
  <dcterms:created xsi:type="dcterms:W3CDTF">2006-08-16T00:00:00Z</dcterms:created>
  <dcterms:modified xsi:type="dcterms:W3CDTF">2021-05-18T11:08:11Z</dcterms:modified>
</cp:coreProperties>
</file>